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g"/>
  <Override PartName="/ppt/media/image19.jpg" ContentType="image/jpg"/>
  <Override PartName="/ppt/media/image27.jpg" ContentType="image/jpg"/>
  <Override PartName="/ppt/media/image28.jpg" ContentType="image/jpg"/>
  <Override PartName="/ppt/media/image29.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53.jpg" ContentType="image/jpg"/>
  <Override PartName="/ppt/notesSlides/notesSlide2.xml" ContentType="application/vnd.openxmlformats-officedocument.presentationml.notesSlide+xml"/>
  <Override PartName="/ppt/media/image61.jpg" ContentType="image/jpg"/>
  <Override PartName="/ppt/media/image62.jpg" ContentType="image/jpg"/>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ppt/media/image70.jpg" ContentType="image/jpg"/>
  <Override PartName="/ppt/media/image71.jpg" ContentType="image/jpg"/>
  <Override PartName="/ppt/media/image72.jpg" ContentType="image/jpg"/>
  <Override PartName="/ppt/media/image73.jpg" ContentType="image/jpg"/>
  <Override PartName="/ppt/media/image74.jpg" ContentType="image/jpg"/>
  <Override PartName="/ppt/media/image75.jpg" ContentType="image/jpg"/>
  <Override PartName="/ppt/media/image76.jpg" ContentType="image/jpg"/>
  <Override PartName="/ppt/media/image77.jpg" ContentType="image/jpg"/>
  <Override PartName="/ppt/notesSlides/notesSlide3.xml" ContentType="application/vnd.openxmlformats-officedocument.presentationml.notesSlide+xml"/>
  <Override PartName="/ppt/media/image80.jpg" ContentType="image/jpg"/>
  <Override PartName="/ppt/media/image81.jpg" ContentType="image/jpg"/>
  <Override PartName="/ppt/media/image82.jpg" ContentType="image/jpg"/>
  <Override PartName="/ppt/media/image83.jpg" ContentType="image/jpg"/>
  <Override PartName="/ppt/media/image84.jpg" ContentType="image/jpg"/>
  <Override PartName="/ppt/media/image85.jpg" ContentType="image/jpg"/>
  <Override PartName="/ppt/media/image86.jpg" ContentType="image/jpg"/>
  <Override PartName="/ppt/media/image87.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5" r:id="rId41"/>
    <p:sldId id="309" r:id="rId42"/>
    <p:sldId id="317" r:id="rId43"/>
    <p:sldId id="318" r:id="rId44"/>
    <p:sldId id="319" r:id="rId45"/>
    <p:sldId id="320" r:id="rId46"/>
    <p:sldId id="324" r:id="rId47"/>
    <p:sldId id="321" r:id="rId48"/>
    <p:sldId id="322" r:id="rId49"/>
    <p:sldId id="323" r:id="rId50"/>
  </p:sldIdLst>
  <p:sldSz cx="7620000" cy="5715000"/>
  <p:notesSz cx="7620000" cy="5715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7B6"/>
    <a:srgbClr val="82E6F0"/>
    <a:srgbClr val="EAEAEA"/>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4" autoAdjust="0"/>
  </p:normalViewPr>
  <p:slideViewPr>
    <p:cSldViewPr>
      <p:cViewPr>
        <p:scale>
          <a:sx n="100" d="100"/>
          <a:sy n="100" d="100"/>
        </p:scale>
        <p:origin x="2394" y="6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02000" cy="2857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316413" y="0"/>
            <a:ext cx="3302000" cy="285750"/>
          </a:xfrm>
          <a:prstGeom prst="rect">
            <a:avLst/>
          </a:prstGeom>
        </p:spPr>
        <p:txBody>
          <a:bodyPr vert="horz" lIns="91440" tIns="45720" rIns="91440" bIns="45720" rtlCol="0"/>
          <a:lstStyle>
            <a:lvl1pPr algn="r">
              <a:defRPr sz="1200"/>
            </a:lvl1pPr>
          </a:lstStyle>
          <a:p>
            <a:fld id="{6E3B6D84-2E4E-4DC0-9A8D-01848C594832}" type="datetimeFigureOut">
              <a:rPr lang="es-ES" smtClean="0"/>
              <a:t>18/10/2025</a:t>
            </a:fld>
            <a:endParaRPr lang="es-ES"/>
          </a:p>
        </p:txBody>
      </p:sp>
      <p:sp>
        <p:nvSpPr>
          <p:cNvPr id="4" name="Marcador de imagen de diapositiva 3"/>
          <p:cNvSpPr>
            <a:spLocks noGrp="1" noRot="1" noChangeAspect="1"/>
          </p:cNvSpPr>
          <p:nvPr>
            <p:ph type="sldImg" idx="2"/>
          </p:nvPr>
        </p:nvSpPr>
        <p:spPr>
          <a:xfrm>
            <a:off x="2524125" y="714375"/>
            <a:ext cx="2571750" cy="192881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62000" y="2751138"/>
            <a:ext cx="6096000" cy="22494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5429250"/>
            <a:ext cx="3302000" cy="28575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316413" y="5429250"/>
            <a:ext cx="3302000" cy="285750"/>
          </a:xfrm>
          <a:prstGeom prst="rect">
            <a:avLst/>
          </a:prstGeom>
        </p:spPr>
        <p:txBody>
          <a:bodyPr vert="horz" lIns="91440" tIns="45720" rIns="91440" bIns="45720" rtlCol="0" anchor="b"/>
          <a:lstStyle>
            <a:lvl1pPr algn="r">
              <a:defRPr sz="1200"/>
            </a:lvl1pPr>
          </a:lstStyle>
          <a:p>
            <a:fld id="{7808CC8B-DC90-4A49-BE52-5511BF4C6F5F}" type="slidenum">
              <a:rPr lang="es-ES" smtClean="0"/>
              <a:t>‹Nº›</a:t>
            </a:fld>
            <a:endParaRPr lang="es-ES"/>
          </a:p>
        </p:txBody>
      </p:sp>
    </p:spTree>
    <p:extLst>
      <p:ext uri="{BB962C8B-B14F-4D97-AF65-F5344CB8AC3E}">
        <p14:creationId xmlns:p14="http://schemas.microsoft.com/office/powerpoint/2010/main" val="31360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808CC8B-DC90-4A49-BE52-5511BF4C6F5F}" type="slidenum">
              <a:rPr lang="es-ES" smtClean="0"/>
              <a:t>2</a:t>
            </a:fld>
            <a:endParaRPr lang="es-ES"/>
          </a:p>
        </p:txBody>
      </p:sp>
    </p:spTree>
    <p:extLst>
      <p:ext uri="{BB962C8B-B14F-4D97-AF65-F5344CB8AC3E}">
        <p14:creationId xmlns:p14="http://schemas.microsoft.com/office/powerpoint/2010/main" val="97107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808CC8B-DC90-4A49-BE52-5511BF4C6F5F}" type="slidenum">
              <a:rPr lang="es-ES" smtClean="0"/>
              <a:t>28</a:t>
            </a:fld>
            <a:endParaRPr lang="es-ES"/>
          </a:p>
        </p:txBody>
      </p:sp>
    </p:spTree>
    <p:extLst>
      <p:ext uri="{BB962C8B-B14F-4D97-AF65-F5344CB8AC3E}">
        <p14:creationId xmlns:p14="http://schemas.microsoft.com/office/powerpoint/2010/main" val="375761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808CC8B-DC90-4A49-BE52-5511BF4C6F5F}" type="slidenum">
              <a:rPr lang="es-ES" smtClean="0"/>
              <a:t>31</a:t>
            </a:fld>
            <a:endParaRPr lang="es-ES"/>
          </a:p>
        </p:txBody>
      </p:sp>
    </p:spTree>
    <p:extLst>
      <p:ext uri="{BB962C8B-B14F-4D97-AF65-F5344CB8AC3E}">
        <p14:creationId xmlns:p14="http://schemas.microsoft.com/office/powerpoint/2010/main" val="38222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808CC8B-DC90-4A49-BE52-5511BF4C6F5F}" type="slidenum">
              <a:rPr lang="es-ES" smtClean="0"/>
              <a:t>38</a:t>
            </a:fld>
            <a:endParaRPr lang="es-ES"/>
          </a:p>
        </p:txBody>
      </p:sp>
    </p:spTree>
    <p:extLst>
      <p:ext uri="{BB962C8B-B14F-4D97-AF65-F5344CB8AC3E}">
        <p14:creationId xmlns:p14="http://schemas.microsoft.com/office/powerpoint/2010/main" val="129864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8CC8B-DC90-4A49-BE52-5511BF4C6F5F}"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86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08CC8B-DC90-4A49-BE52-5511BF4C6F5F}"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95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9376" y="215011"/>
            <a:ext cx="6611620" cy="1687830"/>
          </a:xfrm>
          <a:prstGeom prst="rect">
            <a:avLst/>
          </a:prstGeom>
        </p:spPr>
        <p:txBody>
          <a:bodyPr wrap="square" lIns="0" tIns="0" rIns="0" bIns="0">
            <a:spAutoFit/>
          </a:bodyPr>
          <a:lstStyle>
            <a:lvl1pPr>
              <a:defRPr sz="4400" b="1" i="0">
                <a:solidFill>
                  <a:schemeClr val="bg1"/>
                </a:solidFill>
                <a:latin typeface="Arial"/>
                <a:cs typeface="Arial"/>
              </a:defRPr>
            </a:lvl1pPr>
          </a:lstStyle>
          <a:p>
            <a:endParaRPr/>
          </a:p>
        </p:txBody>
      </p:sp>
      <p:sp>
        <p:nvSpPr>
          <p:cNvPr id="3" name="Holder 3"/>
          <p:cNvSpPr>
            <a:spLocks noGrp="1"/>
          </p:cNvSpPr>
          <p:nvPr>
            <p:ph type="subTitle" idx="4"/>
          </p:nvPr>
        </p:nvSpPr>
        <p:spPr>
          <a:xfrm>
            <a:off x="1143000" y="3200400"/>
            <a:ext cx="5334000" cy="1428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10/18/2025</a:t>
            </a:fld>
            <a:endParaRPr lang="en-US"/>
          </a:p>
        </p:txBody>
      </p:sp>
      <p:sp>
        <p:nvSpPr>
          <p:cNvPr id="6" name="Holder 6"/>
          <p:cNvSpPr>
            <a:spLocks noGrp="1"/>
          </p:cNvSpPr>
          <p:nvPr>
            <p:ph type="sldNum" sz="quarter" idx="7"/>
          </p:nvPr>
        </p:nvSpPr>
        <p:spPr/>
        <p:txBody>
          <a:bodyPr lIns="0" tIns="0" rIns="0" bIns="0"/>
          <a:lstStyle>
            <a:lvl1pPr>
              <a:defRPr sz="1000" b="0" i="0">
                <a:solidFill>
                  <a:srgbClr val="888888"/>
                </a:solidFill>
                <a:latin typeface="Bahnschrift"/>
                <a:cs typeface="Bahnschrift"/>
              </a:defRPr>
            </a:lvl1pPr>
          </a:lstStyle>
          <a:p>
            <a:pPr marL="60325">
              <a:lnSpc>
                <a:spcPts val="1090"/>
              </a:lnSpc>
            </a:pPr>
            <a:fld id="{81D60167-4931-47E6-BA6A-407CBD079E47}" type="slidenum">
              <a:rPr spc="-5" dirty="0"/>
              <a:t>‹Nº›</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10/18/2025</a:t>
            </a:fld>
            <a:endParaRPr lang="en-US"/>
          </a:p>
        </p:txBody>
      </p:sp>
      <p:sp>
        <p:nvSpPr>
          <p:cNvPr id="6" name="Holder 6"/>
          <p:cNvSpPr>
            <a:spLocks noGrp="1"/>
          </p:cNvSpPr>
          <p:nvPr>
            <p:ph type="sldNum" sz="quarter" idx="7"/>
          </p:nvPr>
        </p:nvSpPr>
        <p:spPr/>
        <p:txBody>
          <a:bodyPr lIns="0" tIns="0" rIns="0" bIns="0"/>
          <a:lstStyle>
            <a:lvl1pPr>
              <a:defRPr sz="1000" b="0" i="0">
                <a:solidFill>
                  <a:srgbClr val="888888"/>
                </a:solidFill>
                <a:latin typeface="Bahnschrift"/>
                <a:cs typeface="Bahnschrift"/>
              </a:defRPr>
            </a:lvl1pPr>
          </a:lstStyle>
          <a:p>
            <a:pPr marL="60325">
              <a:lnSpc>
                <a:spcPts val="1090"/>
              </a:lnSpc>
            </a:pPr>
            <a:fld id="{81D60167-4931-47E6-BA6A-407CBD079E47}" type="slidenum">
              <a:rPr spc="-5" dirty="0"/>
              <a:t>‹Nº›</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sz="half" idx="2"/>
          </p:nvPr>
        </p:nvSpPr>
        <p:spPr>
          <a:xfrm>
            <a:off x="381000" y="1314450"/>
            <a:ext cx="3314700" cy="37719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924300" y="1314450"/>
            <a:ext cx="3314700" cy="37719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10/18/2025</a:t>
            </a:fld>
            <a:endParaRPr lang="en-US"/>
          </a:p>
        </p:txBody>
      </p:sp>
      <p:sp>
        <p:nvSpPr>
          <p:cNvPr id="7" name="Holder 7"/>
          <p:cNvSpPr>
            <a:spLocks noGrp="1"/>
          </p:cNvSpPr>
          <p:nvPr>
            <p:ph type="sldNum" sz="quarter" idx="7"/>
          </p:nvPr>
        </p:nvSpPr>
        <p:spPr/>
        <p:txBody>
          <a:bodyPr lIns="0" tIns="0" rIns="0" bIns="0"/>
          <a:lstStyle>
            <a:lvl1pPr>
              <a:defRPr sz="1000" b="0" i="0">
                <a:solidFill>
                  <a:srgbClr val="888888"/>
                </a:solidFill>
                <a:latin typeface="Bahnschrift"/>
                <a:cs typeface="Bahnschrift"/>
              </a:defRPr>
            </a:lvl1pPr>
          </a:lstStyle>
          <a:p>
            <a:pPr marL="60325">
              <a:lnSpc>
                <a:spcPts val="1090"/>
              </a:lnSpc>
            </a:pPr>
            <a:fld id="{81D60167-4931-47E6-BA6A-407CBD079E47}" type="slidenum">
              <a:rPr spc="-5" dirty="0"/>
              <a:t>‹Nº›</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708275" cy="5715000"/>
          </a:xfrm>
          <a:custGeom>
            <a:avLst/>
            <a:gdLst/>
            <a:ahLst/>
            <a:cxnLst/>
            <a:rect l="l" t="t" r="r" b="b"/>
            <a:pathLst>
              <a:path w="2708275" h="5715000">
                <a:moveTo>
                  <a:pt x="0" y="5714998"/>
                </a:moveTo>
                <a:lnTo>
                  <a:pt x="2708148" y="5714998"/>
                </a:lnTo>
                <a:lnTo>
                  <a:pt x="2708148" y="0"/>
                </a:lnTo>
                <a:lnTo>
                  <a:pt x="0" y="0"/>
                </a:lnTo>
                <a:lnTo>
                  <a:pt x="0" y="5714998"/>
                </a:lnTo>
                <a:close/>
              </a:path>
            </a:pathLst>
          </a:custGeom>
          <a:solidFill>
            <a:srgbClr val="3D6E5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10/18/2025</a:t>
            </a:fld>
            <a:endParaRPr lang="en-US"/>
          </a:p>
        </p:txBody>
      </p:sp>
      <p:sp>
        <p:nvSpPr>
          <p:cNvPr id="5" name="Holder 5"/>
          <p:cNvSpPr>
            <a:spLocks noGrp="1"/>
          </p:cNvSpPr>
          <p:nvPr>
            <p:ph type="sldNum" sz="quarter" idx="7"/>
          </p:nvPr>
        </p:nvSpPr>
        <p:spPr/>
        <p:txBody>
          <a:bodyPr lIns="0" tIns="0" rIns="0" bIns="0"/>
          <a:lstStyle>
            <a:lvl1pPr>
              <a:defRPr sz="1000" b="0" i="0">
                <a:solidFill>
                  <a:srgbClr val="888888"/>
                </a:solidFill>
                <a:latin typeface="Bahnschrift"/>
                <a:cs typeface="Bahnschrift"/>
              </a:defRPr>
            </a:lvl1pPr>
          </a:lstStyle>
          <a:p>
            <a:pPr marL="60325">
              <a:lnSpc>
                <a:spcPts val="1090"/>
              </a:lnSpc>
            </a:pPr>
            <a:fld id="{81D60167-4931-47E6-BA6A-407CBD079E47}" type="slidenum">
              <a:rPr spc="-5" dirty="0"/>
              <a:t>‹Nº›</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10/18/2025</a:t>
            </a:fld>
            <a:endParaRPr lang="en-US"/>
          </a:p>
        </p:txBody>
      </p:sp>
      <p:sp>
        <p:nvSpPr>
          <p:cNvPr id="4" name="Holder 4"/>
          <p:cNvSpPr>
            <a:spLocks noGrp="1"/>
          </p:cNvSpPr>
          <p:nvPr>
            <p:ph type="sldNum" sz="quarter" idx="7"/>
          </p:nvPr>
        </p:nvSpPr>
        <p:spPr/>
        <p:txBody>
          <a:bodyPr lIns="0" tIns="0" rIns="0" bIns="0"/>
          <a:lstStyle>
            <a:lvl1pPr>
              <a:defRPr sz="1000" b="0" i="0">
                <a:solidFill>
                  <a:srgbClr val="888888"/>
                </a:solidFill>
                <a:latin typeface="Bahnschrift"/>
                <a:cs typeface="Bahnschrift"/>
              </a:defRPr>
            </a:lvl1pPr>
          </a:lstStyle>
          <a:p>
            <a:pPr marL="60325">
              <a:lnSpc>
                <a:spcPts val="1090"/>
              </a:lnSpc>
            </a:pPr>
            <a:fld id="{81D60167-4931-47E6-BA6A-407CBD079E47}" type="slidenum">
              <a:rPr spc="-5" dirty="0"/>
              <a:t>‹Nº›</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9745" y="202768"/>
            <a:ext cx="7220508" cy="1010285"/>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body" idx="1"/>
          </p:nvPr>
        </p:nvSpPr>
        <p:spPr>
          <a:xfrm>
            <a:off x="291084" y="2168651"/>
            <a:ext cx="6959600" cy="28873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90800" y="5314950"/>
            <a:ext cx="2438400" cy="2857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1000" y="5314950"/>
            <a:ext cx="1752600" cy="2857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10/18/2025</a:t>
            </a:fld>
            <a:endParaRPr lang="en-US"/>
          </a:p>
        </p:txBody>
      </p:sp>
      <p:sp>
        <p:nvSpPr>
          <p:cNvPr id="6" name="Holder 6"/>
          <p:cNvSpPr>
            <a:spLocks noGrp="1"/>
          </p:cNvSpPr>
          <p:nvPr>
            <p:ph type="sldNum" sz="quarter" idx="7"/>
          </p:nvPr>
        </p:nvSpPr>
        <p:spPr>
          <a:xfrm>
            <a:off x="6841235" y="5396741"/>
            <a:ext cx="214629" cy="152400"/>
          </a:xfrm>
          <a:prstGeom prst="rect">
            <a:avLst/>
          </a:prstGeom>
        </p:spPr>
        <p:txBody>
          <a:bodyPr wrap="square" lIns="0" tIns="0" rIns="0" bIns="0">
            <a:spAutoFit/>
          </a:bodyPr>
          <a:lstStyle>
            <a:lvl1pPr>
              <a:defRPr sz="1000" b="0" i="0">
                <a:solidFill>
                  <a:srgbClr val="888888"/>
                </a:solidFill>
                <a:latin typeface="Bahnschrift"/>
                <a:cs typeface="Bahnschrift"/>
              </a:defRPr>
            </a:lvl1pPr>
          </a:lstStyle>
          <a:p>
            <a:pPr marL="60325">
              <a:lnSpc>
                <a:spcPts val="1090"/>
              </a:lnSpc>
            </a:pPr>
            <a:fld id="{81D60167-4931-47E6-BA6A-407CBD079E47}" type="slidenum">
              <a:rPr spc="-5" dirty="0"/>
              <a:t>‹Nº›</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9.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png"/><Relationship Id="rId3" Type="http://schemas.openxmlformats.org/officeDocument/2006/relationships/image" Target="../media/image41.jpg"/><Relationship Id="rId7" Type="http://schemas.openxmlformats.org/officeDocument/2006/relationships/image" Target="../media/image45.jpg"/><Relationship Id="rId12"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jpg"/><Relationship Id="rId11" Type="http://schemas.openxmlformats.org/officeDocument/2006/relationships/image" Target="../media/image49.jpeg"/><Relationship Id="rId5" Type="http://schemas.openxmlformats.org/officeDocument/2006/relationships/image" Target="../media/image43.jpg"/><Relationship Id="rId10" Type="http://schemas.openxmlformats.org/officeDocument/2006/relationships/image" Target="../media/image48.png"/><Relationship Id="rId4" Type="http://schemas.openxmlformats.org/officeDocument/2006/relationships/image" Target="../media/image42.jp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cid:ii_192472c47e9a15ce491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6.jpg"/><Relationship Id="rId13" Type="http://schemas.openxmlformats.org/officeDocument/2006/relationships/image" Target="../media/image71.jpg"/><Relationship Id="rId3" Type="http://schemas.openxmlformats.org/officeDocument/2006/relationships/image" Target="../media/image61.jpg"/><Relationship Id="rId7" Type="http://schemas.openxmlformats.org/officeDocument/2006/relationships/image" Target="../media/image65.jpg"/><Relationship Id="rId12" Type="http://schemas.openxmlformats.org/officeDocument/2006/relationships/image" Target="../media/image70.jpg"/><Relationship Id="rId2" Type="http://schemas.openxmlformats.org/officeDocument/2006/relationships/notesSlide" Target="../notesSlides/notesSlide2.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4.jpg"/><Relationship Id="rId11" Type="http://schemas.openxmlformats.org/officeDocument/2006/relationships/image" Target="../media/image69.jpg"/><Relationship Id="rId5" Type="http://schemas.openxmlformats.org/officeDocument/2006/relationships/image" Target="../media/image63.jpg"/><Relationship Id="rId15" Type="http://schemas.openxmlformats.org/officeDocument/2006/relationships/image" Target="../media/image73.jpg"/><Relationship Id="rId10" Type="http://schemas.openxmlformats.org/officeDocument/2006/relationships/image" Target="../media/image68.jpg"/><Relationship Id="rId4" Type="http://schemas.openxmlformats.org/officeDocument/2006/relationships/image" Target="../media/image62.jpg"/><Relationship Id="rId9" Type="http://schemas.openxmlformats.org/officeDocument/2006/relationships/image" Target="../media/image67.jpg"/><Relationship Id="rId14" Type="http://schemas.openxmlformats.org/officeDocument/2006/relationships/image" Target="../media/image72.jpg"/></Relationships>
</file>

<file path=ppt/slides/_rels/slide29.xml.rels><?xml version="1.0" encoding="UTF-8" standalone="yes"?>
<Relationships xmlns="http://schemas.openxmlformats.org/package/2006/relationships"><Relationship Id="rId8" Type="http://schemas.openxmlformats.org/officeDocument/2006/relationships/image" Target="../media/image69.jpg"/><Relationship Id="rId13" Type="http://schemas.openxmlformats.org/officeDocument/2006/relationships/image" Target="../media/image3.png"/><Relationship Id="rId3" Type="http://schemas.openxmlformats.org/officeDocument/2006/relationships/image" Target="../media/image62.jpg"/><Relationship Id="rId7" Type="http://schemas.openxmlformats.org/officeDocument/2006/relationships/image" Target="../media/image74.jpg"/><Relationship Id="rId12" Type="http://schemas.openxmlformats.org/officeDocument/2006/relationships/image" Target="../media/image77.jpg"/><Relationship Id="rId2"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65.jpg"/><Relationship Id="rId11" Type="http://schemas.openxmlformats.org/officeDocument/2006/relationships/image" Target="../media/image76.jpg"/><Relationship Id="rId5" Type="http://schemas.openxmlformats.org/officeDocument/2006/relationships/image" Target="../media/image71.jpg"/><Relationship Id="rId10" Type="http://schemas.openxmlformats.org/officeDocument/2006/relationships/image" Target="../media/image63.jpg"/><Relationship Id="rId4" Type="http://schemas.openxmlformats.org/officeDocument/2006/relationships/image" Target="../media/image67.jpg"/><Relationship Id="rId9" Type="http://schemas.openxmlformats.org/officeDocument/2006/relationships/image" Target="../media/image75.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bonterraresort.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3.jpg"/><Relationship Id="rId13" Type="http://schemas.openxmlformats.org/officeDocument/2006/relationships/image" Target="../media/image70.jpg"/><Relationship Id="rId18" Type="http://schemas.openxmlformats.org/officeDocument/2006/relationships/image" Target="../media/image76.jpg"/><Relationship Id="rId3" Type="http://schemas.openxmlformats.org/officeDocument/2006/relationships/image" Target="../media/image79.png"/><Relationship Id="rId7" Type="http://schemas.openxmlformats.org/officeDocument/2006/relationships/image" Target="../media/image61.jpg"/><Relationship Id="rId12" Type="http://schemas.openxmlformats.org/officeDocument/2006/relationships/image" Target="../media/image69.jpg"/><Relationship Id="rId17" Type="http://schemas.openxmlformats.org/officeDocument/2006/relationships/image" Target="../media/image67.jpg"/><Relationship Id="rId2" Type="http://schemas.openxmlformats.org/officeDocument/2006/relationships/notesSlide" Target="../notesSlides/notesSlide3.xml"/><Relationship Id="rId16" Type="http://schemas.openxmlformats.org/officeDocument/2006/relationships/image" Target="../media/image73.jpg"/><Relationship Id="rId1" Type="http://schemas.openxmlformats.org/officeDocument/2006/relationships/slideLayout" Target="../slideLayouts/slideLayout2.xml"/><Relationship Id="rId6" Type="http://schemas.openxmlformats.org/officeDocument/2006/relationships/image" Target="../media/image82.jpg"/><Relationship Id="rId11" Type="http://schemas.openxmlformats.org/officeDocument/2006/relationships/image" Target="../media/image65.jpg"/><Relationship Id="rId5" Type="http://schemas.openxmlformats.org/officeDocument/2006/relationships/image" Target="../media/image81.jpg"/><Relationship Id="rId15" Type="http://schemas.openxmlformats.org/officeDocument/2006/relationships/image" Target="../media/image71.jpg"/><Relationship Id="rId10" Type="http://schemas.openxmlformats.org/officeDocument/2006/relationships/image" Target="../media/image62.jpg"/><Relationship Id="rId19" Type="http://schemas.openxmlformats.org/officeDocument/2006/relationships/image" Target="../media/image77.jpg"/><Relationship Id="rId4" Type="http://schemas.openxmlformats.org/officeDocument/2006/relationships/image" Target="../media/image80.jpg"/><Relationship Id="rId9" Type="http://schemas.openxmlformats.org/officeDocument/2006/relationships/image" Target="../media/image63.jpg"/><Relationship Id="rId14" Type="http://schemas.openxmlformats.org/officeDocument/2006/relationships/image" Target="../media/image72.jpg"/></Relationships>
</file>

<file path=ppt/slides/_rels/slide32.xml.rels><?xml version="1.0" encoding="UTF-8" standalone="yes"?>
<Relationships xmlns="http://schemas.openxmlformats.org/package/2006/relationships"><Relationship Id="rId3" Type="http://schemas.openxmlformats.org/officeDocument/2006/relationships/image" Target="../media/image85.jpg"/><Relationship Id="rId7" Type="http://schemas.openxmlformats.org/officeDocument/2006/relationships/image" Target="../media/image88.png"/><Relationship Id="rId2" Type="http://schemas.openxmlformats.org/officeDocument/2006/relationships/image" Target="../media/image84.jpg"/><Relationship Id="rId1" Type="http://schemas.openxmlformats.org/officeDocument/2006/relationships/slideLayout" Target="../slideLayouts/slideLayout2.xml"/><Relationship Id="rId6" Type="http://schemas.openxmlformats.org/officeDocument/2006/relationships/image" Target="../media/image87.jpg"/><Relationship Id="rId5" Type="http://schemas.openxmlformats.org/officeDocument/2006/relationships/image" Target="../media/image61.jpg"/><Relationship Id="rId4" Type="http://schemas.openxmlformats.org/officeDocument/2006/relationships/image" Target="../media/image86.jpg"/></Relationships>
</file>

<file path=ppt/slides/_rels/slide3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87.jpg"/><Relationship Id="rId5" Type="http://schemas.openxmlformats.org/officeDocument/2006/relationships/image" Target="../media/image61.jpg"/><Relationship Id="rId4" Type="http://schemas.openxmlformats.org/officeDocument/2006/relationships/image" Target="../media/image68.jpg"/></Relationships>
</file>

<file path=ppt/slides/_rels/slide41.xml.rels><?xml version="1.0" encoding="UTF-8" standalone="yes"?>
<Relationships xmlns="http://schemas.openxmlformats.org/package/2006/relationships"><Relationship Id="rId8" Type="http://schemas.openxmlformats.org/officeDocument/2006/relationships/image" Target="../media/image70.jpg"/><Relationship Id="rId3" Type="http://schemas.openxmlformats.org/officeDocument/2006/relationships/image" Target="../media/image4.png"/><Relationship Id="rId7" Type="http://schemas.openxmlformats.org/officeDocument/2006/relationships/image" Target="../media/image66.jp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4.jpg"/><Relationship Id="rId5" Type="http://schemas.openxmlformats.org/officeDocument/2006/relationships/image" Target="../media/image62.jpg"/><Relationship Id="rId4" Type="http://schemas.openxmlformats.org/officeDocument/2006/relationships/image" Target="../media/image61.jpg"/><Relationship Id="rId9" Type="http://schemas.openxmlformats.org/officeDocument/2006/relationships/image" Target="../media/image72.jpg"/></Relationships>
</file>

<file path=ppt/slides/_rels/slide4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1.jpg"/><Relationship Id="rId4" Type="http://schemas.openxmlformats.org/officeDocument/2006/relationships/image" Target="../media/image80.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6.jpg"/><Relationship Id="rId5" Type="http://schemas.openxmlformats.org/officeDocument/2006/relationships/image" Target="../media/image61.jpg"/><Relationship Id="rId4" Type="http://schemas.openxmlformats.org/officeDocument/2006/relationships/image" Target="../media/image82.jpg"/></Relationships>
</file>

<file path=ppt/slides/_rels/slide46.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youtube.com/watch?v=9IYomcsDgVM"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onterraresort.com/animacion/"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79169"/>
            <a:ext cx="6511843" cy="4343400"/>
          </a:xfrm>
          <a:prstGeom prst="rect">
            <a:avLst/>
          </a:prstGeom>
          <a:ln w="88900" cmpd="thinThick">
            <a:solidFill>
              <a:schemeClr val="accent6">
                <a:lumMod val="75000"/>
              </a:schemeClr>
            </a:solidFill>
          </a:ln>
        </p:spPr>
      </p:pic>
      <p:sp>
        <p:nvSpPr>
          <p:cNvPr id="4" name="object 4"/>
          <p:cNvSpPr/>
          <p:nvPr/>
        </p:nvSpPr>
        <p:spPr>
          <a:xfrm>
            <a:off x="353217" y="3238500"/>
            <a:ext cx="2694783" cy="2362200"/>
          </a:xfrm>
          <a:custGeom>
            <a:avLst/>
            <a:gdLst/>
            <a:ahLst/>
            <a:cxnLst/>
            <a:rect l="l" t="t" r="r" b="b"/>
            <a:pathLst>
              <a:path w="2926079" h="2711450">
                <a:moveTo>
                  <a:pt x="2926080" y="0"/>
                </a:moveTo>
                <a:lnTo>
                  <a:pt x="0" y="0"/>
                </a:lnTo>
                <a:lnTo>
                  <a:pt x="0" y="2711196"/>
                </a:lnTo>
                <a:lnTo>
                  <a:pt x="2926080" y="2711196"/>
                </a:lnTo>
                <a:lnTo>
                  <a:pt x="2926080" y="0"/>
                </a:lnTo>
                <a:close/>
              </a:path>
            </a:pathLst>
          </a:custGeom>
          <a:solidFill>
            <a:schemeClr val="accent6">
              <a:lumMod val="75000"/>
            </a:schemeClr>
          </a:solidFill>
        </p:spPr>
        <p:txBody>
          <a:bodyPr wrap="square" lIns="0" tIns="0" rIns="0" bIns="0" rtlCol="0"/>
          <a:lstStyle/>
          <a:p>
            <a:endParaRPr/>
          </a:p>
        </p:txBody>
      </p:sp>
      <p:sp>
        <p:nvSpPr>
          <p:cNvPr id="5" name="object 5"/>
          <p:cNvSpPr txBox="1">
            <a:spLocks noGrp="1"/>
          </p:cNvSpPr>
          <p:nvPr>
            <p:ph type="title"/>
          </p:nvPr>
        </p:nvSpPr>
        <p:spPr>
          <a:xfrm>
            <a:off x="587135" y="4305300"/>
            <a:ext cx="2226945" cy="1017269"/>
          </a:xfrm>
          <a:prstGeom prst="rect">
            <a:avLst/>
          </a:prstGeom>
        </p:spPr>
        <p:txBody>
          <a:bodyPr vert="horz" wrap="square" lIns="0" tIns="12700" rIns="0" bIns="0" rtlCol="0">
            <a:spAutoFit/>
          </a:bodyPr>
          <a:lstStyle/>
          <a:p>
            <a:pPr marL="12700" marR="5080">
              <a:lnSpc>
                <a:spcPct val="116199"/>
              </a:lnSpc>
              <a:spcBef>
                <a:spcPts val="100"/>
              </a:spcBef>
            </a:pPr>
            <a:r>
              <a:rPr sz="2800" spc="-70" dirty="0"/>
              <a:t>Informe</a:t>
            </a:r>
            <a:r>
              <a:rPr sz="2800" spc="-30" dirty="0"/>
              <a:t> </a:t>
            </a:r>
            <a:r>
              <a:rPr sz="2800" spc="-140" dirty="0"/>
              <a:t>de </a:t>
            </a:r>
            <a:r>
              <a:rPr sz="2800" spc="-135" dirty="0"/>
              <a:t> </a:t>
            </a:r>
            <a:r>
              <a:rPr sz="2800" spc="-100" dirty="0"/>
              <a:t>sostenibi</a:t>
            </a:r>
            <a:r>
              <a:rPr sz="2800" spc="-75" dirty="0"/>
              <a:t>l</a:t>
            </a:r>
            <a:r>
              <a:rPr sz="2800" spc="-140" dirty="0"/>
              <a:t>idad</a:t>
            </a:r>
            <a:endParaRPr sz="2800" dirty="0"/>
          </a:p>
        </p:txBody>
      </p:sp>
      <p:sp>
        <p:nvSpPr>
          <p:cNvPr id="7" name="object 7"/>
          <p:cNvSpPr txBox="1"/>
          <p:nvPr/>
        </p:nvSpPr>
        <p:spPr>
          <a:xfrm>
            <a:off x="614174" y="3314700"/>
            <a:ext cx="1929900" cy="78226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Bahnschrift"/>
                <a:cs typeface="Bahnschrift"/>
              </a:rPr>
              <a:t>Bonterra</a:t>
            </a:r>
            <a:r>
              <a:rPr sz="1400" spc="95" dirty="0">
                <a:solidFill>
                  <a:srgbClr val="FFFFFF"/>
                </a:solidFill>
                <a:latin typeface="Bahnschrift"/>
                <a:cs typeface="Bahnschrift"/>
              </a:rPr>
              <a:t> </a:t>
            </a:r>
            <a:r>
              <a:rPr sz="1400" dirty="0">
                <a:solidFill>
                  <a:srgbClr val="FFFFFF"/>
                </a:solidFill>
                <a:latin typeface="Bahnschrift"/>
                <a:cs typeface="Bahnschrift"/>
              </a:rPr>
              <a:t>Resort.</a:t>
            </a:r>
            <a:endParaRPr sz="1400" dirty="0">
              <a:latin typeface="Bahnschrift"/>
              <a:cs typeface="Bahnschrift"/>
            </a:endParaRPr>
          </a:p>
          <a:p>
            <a:pPr marL="12700">
              <a:lnSpc>
                <a:spcPct val="100000"/>
              </a:lnSpc>
            </a:pPr>
            <a:r>
              <a:rPr sz="1400" spc="-5" dirty="0">
                <a:solidFill>
                  <a:srgbClr val="FFFFFF"/>
                </a:solidFill>
                <a:latin typeface="Bahnschrift"/>
                <a:cs typeface="Bahnschrift"/>
              </a:rPr>
              <a:t>Camping</a:t>
            </a:r>
            <a:r>
              <a:rPr sz="1400" spc="100" dirty="0">
                <a:solidFill>
                  <a:srgbClr val="FFFFFF"/>
                </a:solidFill>
                <a:latin typeface="Bahnschrift"/>
                <a:cs typeface="Bahnschrift"/>
              </a:rPr>
              <a:t> </a:t>
            </a:r>
            <a:r>
              <a:rPr sz="1400" dirty="0">
                <a:solidFill>
                  <a:srgbClr val="FFFFFF"/>
                </a:solidFill>
                <a:latin typeface="Bahnschrift"/>
                <a:cs typeface="Bahnschrift"/>
              </a:rPr>
              <a:t>–</a:t>
            </a:r>
            <a:r>
              <a:rPr sz="1400" spc="95" dirty="0">
                <a:solidFill>
                  <a:srgbClr val="FFFFFF"/>
                </a:solidFill>
                <a:latin typeface="Bahnschrift"/>
                <a:cs typeface="Bahnschrift"/>
              </a:rPr>
              <a:t> </a:t>
            </a:r>
            <a:r>
              <a:rPr sz="1400" dirty="0">
                <a:solidFill>
                  <a:srgbClr val="FFFFFF"/>
                </a:solidFill>
                <a:latin typeface="Bahnschrift"/>
                <a:cs typeface="Bahnschrift"/>
              </a:rPr>
              <a:t>Bungalows</a:t>
            </a:r>
            <a:endParaRPr sz="1400" dirty="0">
              <a:latin typeface="Bahnschrift"/>
              <a:cs typeface="Bahnschrift"/>
            </a:endParaRPr>
          </a:p>
          <a:p>
            <a:pPr marL="12700">
              <a:lnSpc>
                <a:spcPct val="100000"/>
              </a:lnSpc>
              <a:spcBef>
                <a:spcPts val="1185"/>
              </a:spcBef>
            </a:pPr>
            <a:r>
              <a:rPr sz="1200" dirty="0">
                <a:solidFill>
                  <a:srgbClr val="FFFFFF"/>
                </a:solidFill>
                <a:latin typeface="Bahnschrift"/>
                <a:cs typeface="Bahnschrift"/>
              </a:rPr>
              <a:t>SEPTIEMBRE</a:t>
            </a:r>
            <a:r>
              <a:rPr sz="1200" spc="35" dirty="0">
                <a:solidFill>
                  <a:srgbClr val="FFFFFF"/>
                </a:solidFill>
                <a:latin typeface="Bahnschrift"/>
                <a:cs typeface="Bahnschrift"/>
              </a:rPr>
              <a:t> </a:t>
            </a:r>
            <a:r>
              <a:rPr lang="es-ES" sz="1200" dirty="0">
                <a:solidFill>
                  <a:srgbClr val="FFFFFF"/>
                </a:solidFill>
                <a:latin typeface="Bahnschrift"/>
                <a:cs typeface="Bahnschrift"/>
              </a:rPr>
              <a:t>2024</a:t>
            </a:r>
            <a:endParaRPr sz="1200" dirty="0">
              <a:latin typeface="Bahnschrift"/>
              <a:cs typeface="Bahnschrift"/>
            </a:endParaRPr>
          </a:p>
        </p:txBody>
      </p:sp>
      <p:sp>
        <p:nvSpPr>
          <p:cNvPr id="8" name="object 8"/>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75000"/>
              </a:schemeClr>
            </a:solidFill>
          </a:ln>
        </p:spPr>
        <p:txBody>
          <a:bodyPr wrap="square" lIns="0" tIns="0" rIns="0" bIns="0" rtlCol="0"/>
          <a:lstStyle/>
          <a:p>
            <a:endParaRPr/>
          </a:p>
        </p:txBody>
      </p:sp>
      <p:sp>
        <p:nvSpPr>
          <p:cNvPr id="9" name="object 9"/>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75000"/>
              </a:schemeClr>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5882076" y="114300"/>
            <a:ext cx="1420368" cy="600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708275" cy="5715000"/>
          </a:xfrm>
          <a:custGeom>
            <a:avLst/>
            <a:gdLst/>
            <a:ahLst/>
            <a:cxnLst/>
            <a:rect l="l" t="t" r="r" b="b"/>
            <a:pathLst>
              <a:path w="2708275" h="5715000">
                <a:moveTo>
                  <a:pt x="0" y="5714998"/>
                </a:moveTo>
                <a:lnTo>
                  <a:pt x="2708148" y="5714998"/>
                </a:lnTo>
                <a:lnTo>
                  <a:pt x="2708148" y="0"/>
                </a:lnTo>
                <a:lnTo>
                  <a:pt x="0" y="0"/>
                </a:lnTo>
                <a:lnTo>
                  <a:pt x="0" y="5714998"/>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82702" y="96503"/>
            <a:ext cx="2240280" cy="1340485"/>
          </a:xfrm>
          <a:prstGeom prst="rect">
            <a:avLst/>
          </a:prstGeom>
        </p:spPr>
        <p:txBody>
          <a:bodyPr vert="horz" wrap="square" lIns="0" tIns="67310" rIns="0" bIns="0" rtlCol="0">
            <a:spAutoFit/>
          </a:bodyPr>
          <a:lstStyle/>
          <a:p>
            <a:pPr marL="12700">
              <a:lnSpc>
                <a:spcPct val="100000"/>
              </a:lnSpc>
              <a:spcBef>
                <a:spcPts val="530"/>
              </a:spcBef>
            </a:pPr>
            <a:r>
              <a:rPr spc="-300" dirty="0"/>
              <a:t>01.</a:t>
            </a:r>
          </a:p>
          <a:p>
            <a:pPr marL="12700" marR="5080">
              <a:lnSpc>
                <a:spcPct val="100000"/>
              </a:lnSpc>
              <a:spcBef>
                <a:spcPts val="320"/>
              </a:spcBef>
            </a:pPr>
            <a:r>
              <a:rPr sz="2400" spc="-80" dirty="0"/>
              <a:t>Presentación</a:t>
            </a:r>
            <a:r>
              <a:rPr sz="2400" spc="-40" dirty="0"/>
              <a:t> </a:t>
            </a:r>
            <a:r>
              <a:rPr sz="2400" spc="-120" dirty="0"/>
              <a:t>de </a:t>
            </a:r>
            <a:r>
              <a:rPr sz="2400" spc="-650" dirty="0"/>
              <a:t> </a:t>
            </a:r>
            <a:r>
              <a:rPr sz="2400" spc="-15" dirty="0"/>
              <a:t>la</a:t>
            </a:r>
            <a:r>
              <a:rPr sz="2400" spc="-45" dirty="0"/>
              <a:t> </a:t>
            </a:r>
            <a:r>
              <a:rPr sz="2400" spc="-90" dirty="0"/>
              <a:t>organización</a:t>
            </a:r>
            <a:endParaRPr sz="2400" dirty="0"/>
          </a:p>
        </p:txBody>
      </p:sp>
      <p:sp>
        <p:nvSpPr>
          <p:cNvPr id="4" name="object 4"/>
          <p:cNvSpPr txBox="1"/>
          <p:nvPr/>
        </p:nvSpPr>
        <p:spPr>
          <a:xfrm>
            <a:off x="3233502" y="271179"/>
            <a:ext cx="1183640" cy="212238"/>
          </a:xfrm>
          <a:prstGeom prst="rect">
            <a:avLst/>
          </a:prstGeom>
        </p:spPr>
        <p:txBody>
          <a:bodyPr vert="horz" wrap="square" lIns="0" tIns="12065" rIns="0" bIns="0" rtlCol="0">
            <a:spAutoFit/>
          </a:bodyPr>
          <a:lstStyle/>
          <a:p>
            <a:pPr marL="12700">
              <a:lnSpc>
                <a:spcPct val="100000"/>
              </a:lnSpc>
              <a:spcBef>
                <a:spcPts val="95"/>
              </a:spcBef>
            </a:pPr>
            <a:r>
              <a:rPr sz="1300" b="1" spc="-65" dirty="0">
                <a:solidFill>
                  <a:schemeClr val="accent6">
                    <a:lumMod val="50000"/>
                  </a:schemeClr>
                </a:solidFill>
                <a:latin typeface="Arial"/>
                <a:cs typeface="Arial"/>
              </a:rPr>
              <a:t>H</a:t>
            </a:r>
            <a:r>
              <a:rPr sz="1300" b="1" spc="-50" dirty="0">
                <a:solidFill>
                  <a:schemeClr val="accent6">
                    <a:lumMod val="50000"/>
                  </a:schemeClr>
                </a:solidFill>
                <a:latin typeface="Arial"/>
                <a:cs typeface="Arial"/>
              </a:rPr>
              <a:t>itos</a:t>
            </a:r>
            <a:r>
              <a:rPr sz="1300" b="1" spc="5" dirty="0">
                <a:solidFill>
                  <a:schemeClr val="accent6">
                    <a:lumMod val="50000"/>
                  </a:schemeClr>
                </a:solidFill>
                <a:latin typeface="Arial"/>
                <a:cs typeface="Arial"/>
              </a:rPr>
              <a:t> </a:t>
            </a:r>
            <a:r>
              <a:rPr sz="1300" b="1" spc="-80" dirty="0">
                <a:solidFill>
                  <a:schemeClr val="accent6">
                    <a:lumMod val="50000"/>
                  </a:schemeClr>
                </a:solidFill>
                <a:latin typeface="Arial"/>
                <a:cs typeface="Arial"/>
              </a:rPr>
              <a:t>h</a:t>
            </a:r>
            <a:r>
              <a:rPr sz="1300" b="1" spc="-35" dirty="0">
                <a:solidFill>
                  <a:schemeClr val="accent6">
                    <a:lumMod val="50000"/>
                  </a:schemeClr>
                </a:solidFill>
                <a:latin typeface="Arial"/>
                <a:cs typeface="Arial"/>
              </a:rPr>
              <a:t>ist</a:t>
            </a:r>
            <a:r>
              <a:rPr sz="1300" b="1" spc="-50" dirty="0">
                <a:solidFill>
                  <a:schemeClr val="accent6">
                    <a:lumMod val="50000"/>
                  </a:schemeClr>
                </a:solidFill>
                <a:latin typeface="Arial"/>
                <a:cs typeface="Arial"/>
              </a:rPr>
              <a:t>óricos</a:t>
            </a:r>
            <a:endParaRPr sz="1300" dirty="0">
              <a:solidFill>
                <a:schemeClr val="accent6">
                  <a:lumMod val="50000"/>
                </a:schemeClr>
              </a:solidFill>
              <a:latin typeface="Arial"/>
              <a:cs typeface="Arial"/>
            </a:endParaRPr>
          </a:p>
        </p:txBody>
      </p:sp>
      <p:sp>
        <p:nvSpPr>
          <p:cNvPr id="5" name="object 5"/>
          <p:cNvSpPr txBox="1"/>
          <p:nvPr/>
        </p:nvSpPr>
        <p:spPr>
          <a:xfrm>
            <a:off x="3233502" y="538669"/>
            <a:ext cx="4026216" cy="319959"/>
          </a:xfrm>
          <a:prstGeom prst="rect">
            <a:avLst/>
          </a:prstGeom>
        </p:spPr>
        <p:txBody>
          <a:bodyPr vert="horz" wrap="square" lIns="0" tIns="12065" rIns="0" bIns="0" rtlCol="0">
            <a:spAutoFit/>
          </a:bodyPr>
          <a:lstStyle/>
          <a:p>
            <a:pPr marR="5080" algn="just">
              <a:lnSpc>
                <a:spcPct val="100000"/>
              </a:lnSpc>
              <a:spcBef>
                <a:spcPts val="95"/>
              </a:spcBef>
            </a:pPr>
            <a:r>
              <a:rPr lang="es-ES" sz="1000" spc="-5" dirty="0">
                <a:solidFill>
                  <a:srgbClr val="464646"/>
                </a:solidFill>
                <a:latin typeface="Bahnschrift"/>
                <a:cs typeface="Bahnschrift"/>
              </a:rPr>
              <a:t> Contamos con </a:t>
            </a:r>
            <a:r>
              <a:rPr sz="1000" spc="-5" dirty="0" err="1">
                <a:solidFill>
                  <a:srgbClr val="464646"/>
                </a:solidFill>
                <a:latin typeface="Bahnschrift"/>
                <a:cs typeface="Bahnschrift"/>
              </a:rPr>
              <a:t>premios</a:t>
            </a:r>
            <a:r>
              <a:rPr lang="es-ES" sz="1000" spc="-5" dirty="0">
                <a:solidFill>
                  <a:srgbClr val="464646"/>
                </a:solidFill>
                <a:latin typeface="Bahnschrift"/>
                <a:cs typeface="Bahnschrift"/>
              </a:rPr>
              <a:t> </a:t>
            </a:r>
            <a:r>
              <a:rPr sz="1000" spc="190" dirty="0">
                <a:solidFill>
                  <a:srgbClr val="464646"/>
                </a:solidFill>
                <a:latin typeface="Bahnschrift"/>
                <a:cs typeface="Bahnschrift"/>
              </a:rPr>
              <a:t> </a:t>
            </a:r>
            <a:r>
              <a:rPr sz="1000" spc="-5" dirty="0">
                <a:solidFill>
                  <a:srgbClr val="464646"/>
                </a:solidFill>
                <a:latin typeface="Bahnschrift"/>
                <a:cs typeface="Bahnschrift"/>
              </a:rPr>
              <a:t>y</a:t>
            </a:r>
            <a:r>
              <a:rPr sz="1000" spc="180" dirty="0">
                <a:solidFill>
                  <a:srgbClr val="464646"/>
                </a:solidFill>
                <a:latin typeface="Bahnschrift"/>
                <a:cs typeface="Bahnschrift"/>
              </a:rPr>
              <a:t>  </a:t>
            </a:r>
            <a:r>
              <a:rPr sz="1000" spc="-5" dirty="0">
                <a:solidFill>
                  <a:srgbClr val="464646"/>
                </a:solidFill>
                <a:latin typeface="Bahnschrift"/>
                <a:cs typeface="Bahnschrift"/>
              </a:rPr>
              <a:t>reconocimientos</a:t>
            </a:r>
            <a:r>
              <a:rPr sz="1000" spc="185" dirty="0">
                <a:solidFill>
                  <a:srgbClr val="464646"/>
                </a:solidFill>
                <a:latin typeface="Bahnschrift"/>
                <a:cs typeface="Bahnschrift"/>
              </a:rPr>
              <a:t> </a:t>
            </a:r>
            <a:r>
              <a:rPr sz="1000" spc="190" dirty="0">
                <a:solidFill>
                  <a:srgbClr val="464646"/>
                </a:solidFill>
                <a:latin typeface="Bahnschrift"/>
                <a:cs typeface="Bahnschrift"/>
              </a:rPr>
              <a:t> </a:t>
            </a:r>
            <a:r>
              <a:rPr sz="1000" spc="5" dirty="0">
                <a:solidFill>
                  <a:srgbClr val="464646"/>
                </a:solidFill>
                <a:latin typeface="Bahnschrift"/>
                <a:cs typeface="Bahnschrift"/>
              </a:rPr>
              <a:t>de </a:t>
            </a:r>
            <a:r>
              <a:rPr sz="1000" spc="-5" dirty="0" err="1">
                <a:solidFill>
                  <a:srgbClr val="464646"/>
                </a:solidFill>
                <a:latin typeface="Bahnschrift"/>
                <a:cs typeface="Bahnschrift"/>
              </a:rPr>
              <a:t>guía</a:t>
            </a:r>
            <a:r>
              <a:rPr lang="es-ES" sz="1000" spc="-5" dirty="0">
                <a:solidFill>
                  <a:srgbClr val="464646"/>
                </a:solidFill>
                <a:latin typeface="Bahnschrift"/>
                <a:cs typeface="Bahnschrift"/>
              </a:rPr>
              <a:t>s internacionales como ADAC o ACSI.</a:t>
            </a:r>
            <a:endParaRPr sz="1000" dirty="0">
              <a:latin typeface="Bahnschrift"/>
              <a:cs typeface="Bahnschrift"/>
            </a:endParaRPr>
          </a:p>
        </p:txBody>
      </p:sp>
      <p:sp>
        <p:nvSpPr>
          <p:cNvPr id="9" name="object 9"/>
          <p:cNvSpPr/>
          <p:nvPr/>
        </p:nvSpPr>
        <p:spPr>
          <a:xfrm>
            <a:off x="3044951" y="0"/>
            <a:ext cx="38100" cy="5715000"/>
          </a:xfrm>
          <a:custGeom>
            <a:avLst/>
            <a:gdLst/>
            <a:ahLst/>
            <a:cxnLst/>
            <a:rect l="l" t="t" r="r" b="b"/>
            <a:pathLst>
              <a:path w="38100" h="5715000">
                <a:moveTo>
                  <a:pt x="0" y="5714998"/>
                </a:moveTo>
                <a:lnTo>
                  <a:pt x="38100" y="5714998"/>
                </a:lnTo>
                <a:lnTo>
                  <a:pt x="38100" y="0"/>
                </a:lnTo>
                <a:lnTo>
                  <a:pt x="0" y="0"/>
                </a:lnTo>
                <a:lnTo>
                  <a:pt x="0" y="5714998"/>
                </a:lnTo>
                <a:close/>
              </a:path>
            </a:pathLst>
          </a:custGeom>
          <a:solidFill>
            <a:schemeClr val="accent6">
              <a:lumMod val="40000"/>
              <a:lumOff val="60000"/>
            </a:schemeClr>
          </a:solidFill>
          <a:ln>
            <a:solidFill>
              <a:schemeClr val="accent6">
                <a:lumMod val="40000"/>
                <a:lumOff val="60000"/>
              </a:schemeClr>
            </a:solidFill>
          </a:ln>
        </p:spPr>
        <p:txBody>
          <a:bodyPr wrap="square" lIns="0" tIns="0" rIns="0" bIns="0" rtlCol="0"/>
          <a:lstStyle/>
          <a:p>
            <a:endParaRPr/>
          </a:p>
        </p:txBody>
      </p:sp>
      <p:sp>
        <p:nvSpPr>
          <p:cNvPr id="12" name="object 12"/>
          <p:cNvSpPr/>
          <p:nvPr/>
        </p:nvSpPr>
        <p:spPr>
          <a:xfrm>
            <a:off x="75438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13" name="object 13"/>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14" name="object 14"/>
          <p:cNvPicPr/>
          <p:nvPr/>
        </p:nvPicPr>
        <p:blipFill>
          <a:blip r:embed="rId2" cstate="print"/>
          <a:stretch>
            <a:fillRect/>
          </a:stretch>
        </p:blipFill>
        <p:spPr>
          <a:xfrm>
            <a:off x="3223347" y="5135879"/>
            <a:ext cx="1014827" cy="426720"/>
          </a:xfrm>
          <a:prstGeom prst="rect">
            <a:avLst/>
          </a:prstGeom>
        </p:spPr>
      </p:pic>
      <p:pic>
        <p:nvPicPr>
          <p:cNvPr id="15" name="object 15"/>
          <p:cNvPicPr/>
          <p:nvPr/>
        </p:nvPicPr>
        <p:blipFill rotWithShape="1">
          <a:blip r:embed="rId3" cstate="print"/>
          <a:srcRect l="6296" t="3486" r="5321" b="3764"/>
          <a:stretch/>
        </p:blipFill>
        <p:spPr>
          <a:xfrm>
            <a:off x="3183043" y="3394998"/>
            <a:ext cx="1600200" cy="1676400"/>
          </a:xfrm>
          <a:prstGeom prst="rect">
            <a:avLst/>
          </a:prstGeom>
          <a:solidFill>
            <a:schemeClr val="accent6">
              <a:lumMod val="40000"/>
              <a:lumOff val="60000"/>
            </a:schemeClr>
          </a:solidFill>
          <a:ln>
            <a:solidFill>
              <a:schemeClr val="accent6">
                <a:lumMod val="75000"/>
              </a:schemeClr>
            </a:solidFill>
          </a:ln>
        </p:spPr>
      </p:pic>
      <p:sp>
        <p:nvSpPr>
          <p:cNvPr id="16" name="object 16"/>
          <p:cNvSpPr txBox="1"/>
          <p:nvPr/>
        </p:nvSpPr>
        <p:spPr>
          <a:xfrm>
            <a:off x="3238786" y="859080"/>
            <a:ext cx="4228814" cy="2397451"/>
          </a:xfrm>
          <a:prstGeom prst="rect">
            <a:avLst/>
          </a:prstGeom>
        </p:spPr>
        <p:txBody>
          <a:bodyPr vert="horz" wrap="square" lIns="0" tIns="12065" rIns="0" bIns="0" rtlCol="0">
            <a:spAutoFit/>
          </a:bodyPr>
          <a:lstStyle/>
          <a:p>
            <a:pPr marL="15875" marR="15240" algn="just">
              <a:lnSpc>
                <a:spcPct val="100000"/>
              </a:lnSpc>
              <a:spcBef>
                <a:spcPts val="95"/>
              </a:spcBef>
            </a:pPr>
            <a:r>
              <a:rPr lang="es-ES" sz="1000" spc="-15" dirty="0">
                <a:solidFill>
                  <a:srgbClr val="464646"/>
                </a:solidFill>
                <a:latin typeface="Bahnschrift"/>
                <a:cs typeface="Bahnschrift"/>
              </a:rPr>
              <a:t> F</a:t>
            </a:r>
            <a:r>
              <a:rPr lang="es-ES" sz="1000" spc="-10" dirty="0">
                <a:solidFill>
                  <a:srgbClr val="464646"/>
                </a:solidFill>
                <a:latin typeface="Bahnschrift"/>
                <a:cs typeface="Bahnschrift"/>
              </a:rPr>
              <a:t>u</a:t>
            </a:r>
            <a:r>
              <a:rPr lang="es-ES" sz="1000" spc="5" dirty="0">
                <a:solidFill>
                  <a:srgbClr val="464646"/>
                </a:solidFill>
                <a:latin typeface="Bahnschrift"/>
                <a:cs typeface="Bahnschrift"/>
              </a:rPr>
              <a:t>i</a:t>
            </a:r>
            <a:r>
              <a:rPr lang="es-ES" sz="1000" spc="-10" dirty="0">
                <a:solidFill>
                  <a:srgbClr val="464646"/>
                </a:solidFill>
                <a:latin typeface="Bahnschrift"/>
                <a:cs typeface="Bahnschrift"/>
              </a:rPr>
              <a:t>mo</a:t>
            </a:r>
            <a:r>
              <a:rPr lang="es-ES" sz="1000" spc="-5" dirty="0">
                <a:solidFill>
                  <a:srgbClr val="464646"/>
                </a:solidFill>
                <a:latin typeface="Bahnschrift"/>
                <a:cs typeface="Bahnschrift"/>
              </a:rPr>
              <a:t>s </a:t>
            </a:r>
            <a:r>
              <a:rPr lang="es-ES" sz="1000" spc="-15" dirty="0">
                <a:solidFill>
                  <a:srgbClr val="464646"/>
                </a:solidFill>
                <a:latin typeface="Bahnschrift"/>
                <a:cs typeface="Bahnschrift"/>
              </a:rPr>
              <a:t>e</a:t>
            </a:r>
            <a:r>
              <a:rPr lang="es-ES" sz="1000" spc="-5" dirty="0">
                <a:solidFill>
                  <a:srgbClr val="464646"/>
                </a:solidFill>
                <a:latin typeface="Bahnschrift"/>
                <a:cs typeface="Bahnschrift"/>
              </a:rPr>
              <a:t>l  </a:t>
            </a:r>
            <a:r>
              <a:rPr lang="es-ES" sz="1000" dirty="0">
                <a:solidFill>
                  <a:srgbClr val="464646"/>
                </a:solidFill>
                <a:latin typeface="Bahnschrift"/>
                <a:cs typeface="Bahnschrift"/>
              </a:rPr>
              <a:t>pr</a:t>
            </a:r>
            <a:r>
              <a:rPr lang="es-ES" sz="1000" spc="5" dirty="0">
                <a:solidFill>
                  <a:srgbClr val="464646"/>
                </a:solidFill>
                <a:latin typeface="Bahnschrift"/>
                <a:cs typeface="Bahnschrift"/>
              </a:rPr>
              <a:t>i</a:t>
            </a:r>
            <a:r>
              <a:rPr lang="es-ES" sz="1000" dirty="0">
                <a:solidFill>
                  <a:srgbClr val="464646"/>
                </a:solidFill>
                <a:latin typeface="Bahnschrift"/>
                <a:cs typeface="Bahnschrift"/>
              </a:rPr>
              <a:t>m</a:t>
            </a:r>
            <a:r>
              <a:rPr lang="es-ES" sz="1000" spc="-15" dirty="0">
                <a:solidFill>
                  <a:srgbClr val="464646"/>
                </a:solidFill>
                <a:latin typeface="Bahnschrift"/>
                <a:cs typeface="Bahnschrift"/>
              </a:rPr>
              <a:t>e</a:t>
            </a:r>
            <a:r>
              <a:rPr lang="es-ES" sz="1000" spc="-5" dirty="0">
                <a:solidFill>
                  <a:srgbClr val="464646"/>
                </a:solidFill>
                <a:latin typeface="Bahnschrift"/>
                <a:cs typeface="Bahnschrift"/>
              </a:rPr>
              <a:t>r </a:t>
            </a:r>
            <a:r>
              <a:rPr lang="es-ES" sz="1000" dirty="0">
                <a:solidFill>
                  <a:srgbClr val="464646"/>
                </a:solidFill>
                <a:latin typeface="Bahnschrift"/>
                <a:cs typeface="Bahnschrift"/>
              </a:rPr>
              <a:t>cam</a:t>
            </a:r>
            <a:r>
              <a:rPr lang="es-ES" sz="1000" spc="-5" dirty="0">
                <a:solidFill>
                  <a:srgbClr val="464646"/>
                </a:solidFill>
                <a:latin typeface="Bahnschrift"/>
                <a:cs typeface="Bahnschrift"/>
              </a:rPr>
              <a:t>p</a:t>
            </a:r>
            <a:r>
              <a:rPr lang="es-ES" sz="1000" spc="5" dirty="0">
                <a:solidFill>
                  <a:srgbClr val="464646"/>
                </a:solidFill>
                <a:latin typeface="Bahnschrift"/>
                <a:cs typeface="Bahnschrift"/>
              </a:rPr>
              <a:t>i</a:t>
            </a:r>
            <a:r>
              <a:rPr lang="es-ES" sz="1000" spc="-10" dirty="0">
                <a:solidFill>
                  <a:srgbClr val="464646"/>
                </a:solidFill>
                <a:latin typeface="Bahnschrift"/>
                <a:cs typeface="Bahnschrift"/>
              </a:rPr>
              <a:t>n</a:t>
            </a:r>
            <a:r>
              <a:rPr lang="es-ES" sz="1000" spc="-5" dirty="0">
                <a:solidFill>
                  <a:srgbClr val="464646"/>
                </a:solidFill>
                <a:latin typeface="Bahnschrift"/>
                <a:cs typeface="Bahnschrift"/>
              </a:rPr>
              <a:t>g de </a:t>
            </a:r>
            <a:r>
              <a:rPr lang="es-ES" sz="1000" spc="5" dirty="0">
                <a:solidFill>
                  <a:srgbClr val="464646"/>
                </a:solidFill>
                <a:latin typeface="Bahnschrift"/>
                <a:cs typeface="Bahnschrift"/>
              </a:rPr>
              <a:t>la Co</a:t>
            </a:r>
            <a:r>
              <a:rPr sz="1000" spc="10" dirty="0" err="1">
                <a:solidFill>
                  <a:srgbClr val="464646"/>
                </a:solidFill>
                <a:latin typeface="Bahnschrift"/>
              </a:rPr>
              <a:t>munidad</a:t>
            </a:r>
            <a:r>
              <a:rPr sz="1000" spc="5" dirty="0">
                <a:solidFill>
                  <a:srgbClr val="464646"/>
                </a:solidFill>
                <a:latin typeface="Bahnschrift"/>
                <a:cs typeface="Bahnschrift"/>
              </a:rPr>
              <a:t> </a:t>
            </a:r>
            <a:r>
              <a:rPr sz="1000" spc="-5" dirty="0">
                <a:solidFill>
                  <a:srgbClr val="464646"/>
                </a:solidFill>
                <a:latin typeface="Bahnschrift"/>
                <a:cs typeface="Bahnschrift"/>
              </a:rPr>
              <a:t>Valenciana</a:t>
            </a:r>
            <a:r>
              <a:rPr sz="1000" spc="165" dirty="0">
                <a:solidFill>
                  <a:srgbClr val="464646"/>
                </a:solidFill>
                <a:latin typeface="Bahnschrift"/>
                <a:cs typeface="Bahnschrift"/>
              </a:rPr>
              <a:t> </a:t>
            </a:r>
            <a:r>
              <a:rPr sz="1000" dirty="0">
                <a:solidFill>
                  <a:srgbClr val="464646"/>
                </a:solidFill>
                <a:latin typeface="Bahnschrift"/>
                <a:cs typeface="Bahnschrift"/>
              </a:rPr>
              <a:t>con</a:t>
            </a:r>
            <a:r>
              <a:rPr sz="1000" spc="175" dirty="0">
                <a:solidFill>
                  <a:srgbClr val="464646"/>
                </a:solidFill>
                <a:latin typeface="Bahnschrift"/>
                <a:cs typeface="Bahnschrift"/>
              </a:rPr>
              <a:t> </a:t>
            </a:r>
            <a:r>
              <a:rPr sz="1000" spc="-10" dirty="0">
                <a:solidFill>
                  <a:srgbClr val="464646"/>
                </a:solidFill>
                <a:latin typeface="Bahnschrift"/>
                <a:cs typeface="Bahnschrift"/>
              </a:rPr>
              <a:t>el</a:t>
            </a:r>
            <a:r>
              <a:rPr sz="1000" spc="155" dirty="0">
                <a:solidFill>
                  <a:srgbClr val="464646"/>
                </a:solidFill>
                <a:latin typeface="Bahnschrift"/>
                <a:cs typeface="Bahnschrift"/>
              </a:rPr>
              <a:t> </a:t>
            </a:r>
            <a:r>
              <a:rPr sz="1000" spc="-5" dirty="0">
                <a:solidFill>
                  <a:srgbClr val="464646"/>
                </a:solidFill>
                <a:latin typeface="Bahnschrift"/>
                <a:cs typeface="Bahnschrift"/>
              </a:rPr>
              <a:t>certificado</a:t>
            </a:r>
            <a:r>
              <a:rPr sz="1000" spc="165" dirty="0">
                <a:solidFill>
                  <a:srgbClr val="464646"/>
                </a:solidFill>
                <a:latin typeface="Bahnschrift"/>
                <a:cs typeface="Bahnschrift"/>
              </a:rPr>
              <a:t> </a:t>
            </a:r>
            <a:r>
              <a:rPr sz="1000" spc="5" dirty="0">
                <a:solidFill>
                  <a:srgbClr val="464646"/>
                </a:solidFill>
                <a:latin typeface="Bahnschrift"/>
                <a:cs typeface="Bahnschrift"/>
              </a:rPr>
              <a:t>de </a:t>
            </a:r>
            <a:r>
              <a:rPr sz="1000" spc="10" dirty="0">
                <a:solidFill>
                  <a:srgbClr val="464646"/>
                </a:solidFill>
                <a:latin typeface="Bahnschrift"/>
                <a:cs typeface="Bahnschrift"/>
              </a:rPr>
              <a:t> </a:t>
            </a:r>
            <a:r>
              <a:rPr sz="1000" spc="-10" dirty="0">
                <a:solidFill>
                  <a:srgbClr val="464646"/>
                </a:solidFill>
                <a:latin typeface="Bahnschrift"/>
                <a:cs typeface="Bahnschrift"/>
              </a:rPr>
              <a:t>calidad</a:t>
            </a:r>
            <a:r>
              <a:rPr sz="1000" spc="155" dirty="0">
                <a:solidFill>
                  <a:srgbClr val="464646"/>
                </a:solidFill>
                <a:latin typeface="Bahnschrift"/>
                <a:cs typeface="Bahnschrift"/>
              </a:rPr>
              <a:t> </a:t>
            </a:r>
            <a:r>
              <a:rPr sz="1000" spc="-10" dirty="0">
                <a:solidFill>
                  <a:srgbClr val="464646"/>
                </a:solidFill>
                <a:latin typeface="Bahnschrift"/>
                <a:cs typeface="Bahnschrift"/>
              </a:rPr>
              <a:t>ISO</a:t>
            </a:r>
            <a:r>
              <a:rPr sz="1000" spc="155" dirty="0">
                <a:solidFill>
                  <a:srgbClr val="464646"/>
                </a:solidFill>
                <a:latin typeface="Bahnschrift"/>
                <a:cs typeface="Bahnschrift"/>
              </a:rPr>
              <a:t> </a:t>
            </a:r>
            <a:r>
              <a:rPr sz="1000" spc="-5" dirty="0">
                <a:solidFill>
                  <a:srgbClr val="464646"/>
                </a:solidFill>
                <a:latin typeface="Bahnschrift"/>
                <a:cs typeface="Bahnschrift"/>
              </a:rPr>
              <a:t>9001</a:t>
            </a:r>
            <a:r>
              <a:rPr sz="1000" spc="-10" dirty="0">
                <a:solidFill>
                  <a:srgbClr val="464646"/>
                </a:solidFill>
                <a:latin typeface="Bahnschrift"/>
                <a:cs typeface="Bahnschrift"/>
              </a:rPr>
              <a:t>.  Contamos con el sello Q, estamos adheridos al SICTED</a:t>
            </a:r>
            <a:r>
              <a:rPr lang="es-ES" sz="1000" spc="-10" dirty="0">
                <a:solidFill>
                  <a:srgbClr val="464646"/>
                </a:solidFill>
                <a:latin typeface="Bahnschrift"/>
                <a:cs typeface="Bahnschrift"/>
              </a:rPr>
              <a:t>. En 2022 nos </a:t>
            </a:r>
            <a:r>
              <a:rPr sz="1000" spc="-10" dirty="0" err="1">
                <a:solidFill>
                  <a:srgbClr val="464646"/>
                </a:solidFill>
                <a:latin typeface="Bahnschrift"/>
                <a:cs typeface="Bahnschrift"/>
              </a:rPr>
              <a:t>certifica</a:t>
            </a:r>
            <a:r>
              <a:rPr lang="es-ES" sz="1000" spc="-10" dirty="0" err="1">
                <a:solidFill>
                  <a:srgbClr val="464646"/>
                </a:solidFill>
                <a:latin typeface="Bahnschrift"/>
                <a:cs typeface="Bahnschrift"/>
              </a:rPr>
              <a:t>mos</a:t>
            </a:r>
            <a:r>
              <a:rPr sz="1000" spc="-10" dirty="0">
                <a:solidFill>
                  <a:srgbClr val="464646"/>
                </a:solidFill>
                <a:latin typeface="Bahnschrift"/>
                <a:cs typeface="Bahnschrift"/>
              </a:rPr>
              <a:t> en ISO 14001</a:t>
            </a:r>
            <a:r>
              <a:rPr lang="es-ES" sz="1000" spc="-10" dirty="0">
                <a:solidFill>
                  <a:srgbClr val="464646"/>
                </a:solidFill>
                <a:latin typeface="Bahnschrift"/>
                <a:cs typeface="Bahnschrift"/>
              </a:rPr>
              <a:t> y a finales de 2023 obtuvimos el Certificado S de Sostenibilidad </a:t>
            </a:r>
            <a:r>
              <a:rPr sz="1000" spc="-5" dirty="0">
                <a:latin typeface="Bahnschrift"/>
                <a:cs typeface="Bahnschrift"/>
              </a:rPr>
              <a:t>.</a:t>
            </a:r>
            <a:endParaRPr sz="1000" dirty="0">
              <a:latin typeface="Bahnschrift"/>
              <a:cs typeface="Bahnschrift"/>
            </a:endParaRPr>
          </a:p>
          <a:p>
            <a:pPr marL="15875" marR="13335" algn="just">
              <a:lnSpc>
                <a:spcPct val="100000"/>
              </a:lnSpc>
              <a:spcBef>
                <a:spcPts val="400"/>
              </a:spcBef>
            </a:pPr>
            <a:r>
              <a:rPr sz="1000" dirty="0">
                <a:latin typeface="Bahnschrift"/>
                <a:cs typeface="Bahnschrift"/>
              </a:rPr>
              <a:t>También</a:t>
            </a:r>
            <a:r>
              <a:rPr sz="1000" spc="5" dirty="0">
                <a:latin typeface="Bahnschrift"/>
                <a:cs typeface="Bahnschrift"/>
              </a:rPr>
              <a:t> </a:t>
            </a:r>
            <a:r>
              <a:rPr sz="1000" spc="-5" dirty="0">
                <a:latin typeface="Bahnschrift"/>
                <a:cs typeface="Bahnschrift"/>
              </a:rPr>
              <a:t>contamos</a:t>
            </a:r>
            <a:r>
              <a:rPr sz="1000" dirty="0">
                <a:latin typeface="Bahnschrift"/>
                <a:cs typeface="Bahnschrift"/>
              </a:rPr>
              <a:t> </a:t>
            </a:r>
            <a:r>
              <a:rPr sz="1000" spc="-5" dirty="0">
                <a:latin typeface="Bahnschrift"/>
                <a:cs typeface="Bahnschrift"/>
              </a:rPr>
              <a:t>con</a:t>
            </a:r>
            <a:r>
              <a:rPr sz="1000" dirty="0">
                <a:latin typeface="Bahnschrift"/>
                <a:cs typeface="Bahnschrift"/>
              </a:rPr>
              <a:t> </a:t>
            </a:r>
            <a:r>
              <a:rPr sz="1000" spc="-10" dirty="0">
                <a:latin typeface="Bahnschrift"/>
                <a:cs typeface="Bahnschrift"/>
              </a:rPr>
              <a:t>el</a:t>
            </a:r>
            <a:r>
              <a:rPr sz="1000" spc="155" dirty="0">
                <a:latin typeface="Bahnschrift"/>
                <a:cs typeface="Bahnschrift"/>
              </a:rPr>
              <a:t> </a:t>
            </a:r>
            <a:r>
              <a:rPr sz="1000" spc="-5" dirty="0">
                <a:latin typeface="Bahnschrift"/>
                <a:cs typeface="Bahnschrift"/>
              </a:rPr>
              <a:t>prestigioso</a:t>
            </a:r>
            <a:r>
              <a:rPr sz="1000" dirty="0">
                <a:latin typeface="Bahnschrift"/>
                <a:cs typeface="Bahnschrift"/>
              </a:rPr>
              <a:t> </a:t>
            </a:r>
            <a:r>
              <a:rPr sz="1000" dirty="0">
                <a:solidFill>
                  <a:srgbClr val="464646"/>
                </a:solidFill>
                <a:latin typeface="Bahnschrift"/>
                <a:cs typeface="Bahnschrift"/>
              </a:rPr>
              <a:t>premio</a:t>
            </a:r>
            <a:r>
              <a:rPr sz="1000" spc="175" dirty="0">
                <a:solidFill>
                  <a:srgbClr val="464646"/>
                </a:solidFill>
                <a:latin typeface="Bahnschrift"/>
                <a:cs typeface="Bahnschrift"/>
              </a:rPr>
              <a:t> </a:t>
            </a:r>
            <a:r>
              <a:rPr sz="1000" spc="-5" dirty="0">
                <a:solidFill>
                  <a:srgbClr val="464646"/>
                </a:solidFill>
                <a:latin typeface="Bahnschrift"/>
                <a:cs typeface="Bahnschrift"/>
              </a:rPr>
              <a:t>alemán</a:t>
            </a:r>
            <a:r>
              <a:rPr sz="1000" spc="165" dirty="0">
                <a:solidFill>
                  <a:srgbClr val="464646"/>
                </a:solidFill>
                <a:latin typeface="Bahnschrift"/>
                <a:cs typeface="Bahnschrift"/>
              </a:rPr>
              <a:t> </a:t>
            </a:r>
            <a:r>
              <a:rPr sz="1000" dirty="0">
                <a:solidFill>
                  <a:srgbClr val="464646"/>
                </a:solidFill>
                <a:latin typeface="Bahnschrift"/>
                <a:cs typeface="Bahnschrift"/>
              </a:rPr>
              <a:t>DCC</a:t>
            </a:r>
            <a:r>
              <a:rPr sz="1000" spc="170" dirty="0">
                <a:solidFill>
                  <a:srgbClr val="464646"/>
                </a:solidFill>
                <a:latin typeface="Bahnschrift"/>
                <a:cs typeface="Bahnschrift"/>
              </a:rPr>
              <a:t> </a:t>
            </a:r>
            <a:r>
              <a:rPr sz="1000" dirty="0">
                <a:solidFill>
                  <a:srgbClr val="464646"/>
                </a:solidFill>
                <a:latin typeface="Bahnschrift"/>
                <a:cs typeface="Bahnschrift"/>
              </a:rPr>
              <a:t>Europa- </a:t>
            </a:r>
            <a:r>
              <a:rPr sz="1000" spc="5" dirty="0">
                <a:solidFill>
                  <a:srgbClr val="464646"/>
                </a:solidFill>
                <a:latin typeface="Bahnschrift"/>
                <a:cs typeface="Bahnschrift"/>
              </a:rPr>
              <a:t> </a:t>
            </a:r>
            <a:r>
              <a:rPr sz="1000" spc="-5" dirty="0">
                <a:solidFill>
                  <a:srgbClr val="464646"/>
                </a:solidFill>
                <a:latin typeface="Bahnschrift"/>
                <a:cs typeface="Bahnschrift"/>
              </a:rPr>
              <a:t>Preis</a:t>
            </a:r>
            <a:r>
              <a:rPr sz="1000" dirty="0">
                <a:solidFill>
                  <a:srgbClr val="464646"/>
                </a:solidFill>
                <a:latin typeface="Bahnschrift"/>
                <a:cs typeface="Bahnschrift"/>
              </a:rPr>
              <a:t> </a:t>
            </a:r>
            <a:r>
              <a:rPr sz="1000" spc="-5" dirty="0">
                <a:solidFill>
                  <a:srgbClr val="464646"/>
                </a:solidFill>
                <a:latin typeface="Bahnschrift"/>
                <a:cs typeface="Bahnschrift"/>
              </a:rPr>
              <a:t>2022,</a:t>
            </a:r>
            <a:r>
              <a:rPr sz="1000" dirty="0">
                <a:solidFill>
                  <a:srgbClr val="464646"/>
                </a:solidFill>
                <a:latin typeface="Bahnschrift"/>
                <a:cs typeface="Bahnschrift"/>
              </a:rPr>
              <a:t> </a:t>
            </a:r>
            <a:r>
              <a:rPr sz="1000" spc="-5" dirty="0">
                <a:solidFill>
                  <a:srgbClr val="464646"/>
                </a:solidFill>
                <a:latin typeface="Bahnschrift"/>
                <a:cs typeface="Bahnschrift"/>
              </a:rPr>
              <a:t>otorgado</a:t>
            </a:r>
            <a:r>
              <a:rPr sz="1000" dirty="0">
                <a:solidFill>
                  <a:srgbClr val="464646"/>
                </a:solidFill>
                <a:latin typeface="Bahnschrift"/>
                <a:cs typeface="Bahnschrift"/>
              </a:rPr>
              <a:t> por</a:t>
            </a:r>
            <a:r>
              <a:rPr sz="1000" spc="5" dirty="0">
                <a:solidFill>
                  <a:srgbClr val="464646"/>
                </a:solidFill>
                <a:latin typeface="Bahnschrift"/>
                <a:cs typeface="Bahnschrift"/>
              </a:rPr>
              <a:t> </a:t>
            </a:r>
            <a:r>
              <a:rPr sz="1000" spc="-10" dirty="0">
                <a:solidFill>
                  <a:srgbClr val="464646"/>
                </a:solidFill>
                <a:latin typeface="Bahnschrift"/>
                <a:cs typeface="Bahnschrift"/>
              </a:rPr>
              <a:t>el</a:t>
            </a:r>
            <a:r>
              <a:rPr sz="1000" spc="-5" dirty="0">
                <a:solidFill>
                  <a:srgbClr val="464646"/>
                </a:solidFill>
                <a:latin typeface="Bahnschrift"/>
                <a:cs typeface="Bahnschrift"/>
              </a:rPr>
              <a:t> Deutscher</a:t>
            </a:r>
            <a:r>
              <a:rPr sz="1000" dirty="0">
                <a:solidFill>
                  <a:srgbClr val="464646"/>
                </a:solidFill>
                <a:latin typeface="Bahnschrift"/>
                <a:cs typeface="Bahnschrift"/>
              </a:rPr>
              <a:t> </a:t>
            </a:r>
            <a:r>
              <a:rPr sz="1000" spc="-5" dirty="0">
                <a:solidFill>
                  <a:srgbClr val="464646"/>
                </a:solidFill>
                <a:latin typeface="Bahnschrift"/>
                <a:cs typeface="Bahnschrift"/>
              </a:rPr>
              <a:t>Camping</a:t>
            </a:r>
            <a:r>
              <a:rPr sz="1000" spc="165" dirty="0">
                <a:solidFill>
                  <a:srgbClr val="464646"/>
                </a:solidFill>
                <a:latin typeface="Bahnschrift"/>
                <a:cs typeface="Bahnschrift"/>
              </a:rPr>
              <a:t> </a:t>
            </a:r>
            <a:r>
              <a:rPr sz="1000" spc="-5" dirty="0">
                <a:solidFill>
                  <a:srgbClr val="464646"/>
                </a:solidFill>
                <a:latin typeface="Bahnschrift"/>
                <a:cs typeface="Bahnschrift"/>
              </a:rPr>
              <a:t>Club,</a:t>
            </a:r>
            <a:r>
              <a:rPr sz="1000" spc="165" dirty="0">
                <a:solidFill>
                  <a:srgbClr val="464646"/>
                </a:solidFill>
                <a:latin typeface="Bahnschrift"/>
                <a:cs typeface="Bahnschrift"/>
              </a:rPr>
              <a:t> </a:t>
            </a:r>
            <a:r>
              <a:rPr sz="1000" spc="-5" dirty="0">
                <a:solidFill>
                  <a:srgbClr val="464646"/>
                </a:solidFill>
                <a:latin typeface="Bahnschrift"/>
                <a:cs typeface="Bahnschrift"/>
              </a:rPr>
              <a:t>principal </a:t>
            </a:r>
            <a:r>
              <a:rPr sz="1000" dirty="0">
                <a:solidFill>
                  <a:srgbClr val="464646"/>
                </a:solidFill>
                <a:latin typeface="Bahnschrift"/>
                <a:cs typeface="Bahnschrift"/>
              </a:rPr>
              <a:t> </a:t>
            </a:r>
            <a:r>
              <a:rPr sz="1000" spc="-5" dirty="0">
                <a:solidFill>
                  <a:srgbClr val="464646"/>
                </a:solidFill>
                <a:latin typeface="Bahnschrift"/>
                <a:cs typeface="Bahnschrift"/>
              </a:rPr>
              <a:t>asociación</a:t>
            </a:r>
            <a:r>
              <a:rPr sz="1000" dirty="0">
                <a:solidFill>
                  <a:srgbClr val="464646"/>
                </a:solidFill>
                <a:latin typeface="Bahnschrift"/>
                <a:cs typeface="Bahnschrift"/>
              </a:rPr>
              <a:t> </a:t>
            </a:r>
            <a:r>
              <a:rPr sz="1000" spc="-5" dirty="0">
                <a:solidFill>
                  <a:srgbClr val="464646"/>
                </a:solidFill>
                <a:latin typeface="Bahnschrift"/>
                <a:cs typeface="Bahnschrift"/>
              </a:rPr>
              <a:t>para</a:t>
            </a:r>
            <a:r>
              <a:rPr sz="1000" dirty="0">
                <a:solidFill>
                  <a:srgbClr val="464646"/>
                </a:solidFill>
                <a:latin typeface="Bahnschrift"/>
                <a:cs typeface="Bahnschrift"/>
              </a:rPr>
              <a:t> </a:t>
            </a:r>
            <a:r>
              <a:rPr sz="1000" spc="-5" dirty="0">
                <a:solidFill>
                  <a:srgbClr val="464646"/>
                </a:solidFill>
                <a:latin typeface="Bahnschrift"/>
                <a:cs typeface="Bahnschrift"/>
              </a:rPr>
              <a:t>campistas</a:t>
            </a:r>
            <a:r>
              <a:rPr sz="1000" dirty="0">
                <a:solidFill>
                  <a:srgbClr val="464646"/>
                </a:solidFill>
                <a:latin typeface="Bahnschrift"/>
                <a:cs typeface="Bahnschrift"/>
              </a:rPr>
              <a:t> </a:t>
            </a:r>
            <a:r>
              <a:rPr sz="1000" spc="-10" dirty="0">
                <a:solidFill>
                  <a:srgbClr val="464646"/>
                </a:solidFill>
                <a:latin typeface="Bahnschrift"/>
                <a:cs typeface="Bahnschrift"/>
              </a:rPr>
              <a:t>en</a:t>
            </a:r>
            <a:r>
              <a:rPr sz="1000" spc="-5" dirty="0">
                <a:solidFill>
                  <a:srgbClr val="464646"/>
                </a:solidFill>
                <a:latin typeface="Bahnschrift"/>
                <a:cs typeface="Bahnschrift"/>
              </a:rPr>
              <a:t> Alemania.</a:t>
            </a:r>
            <a:r>
              <a:rPr sz="1000" dirty="0">
                <a:solidFill>
                  <a:srgbClr val="464646"/>
                </a:solidFill>
                <a:latin typeface="Bahnschrift"/>
                <a:cs typeface="Bahnschrift"/>
              </a:rPr>
              <a:t> </a:t>
            </a:r>
            <a:r>
              <a:rPr sz="1000" spc="-5" dirty="0">
                <a:solidFill>
                  <a:srgbClr val="464646"/>
                </a:solidFill>
                <a:latin typeface="Bahnschrift"/>
                <a:cs typeface="Bahnschrift"/>
              </a:rPr>
              <a:t>Este</a:t>
            </a:r>
            <a:r>
              <a:rPr sz="1000" dirty="0">
                <a:solidFill>
                  <a:srgbClr val="464646"/>
                </a:solidFill>
                <a:latin typeface="Bahnschrift"/>
                <a:cs typeface="Bahnschrift"/>
              </a:rPr>
              <a:t> </a:t>
            </a:r>
            <a:r>
              <a:rPr sz="1000" spc="-5" dirty="0">
                <a:solidFill>
                  <a:srgbClr val="464646"/>
                </a:solidFill>
                <a:latin typeface="Bahnschrift"/>
                <a:cs typeface="Bahnschrift"/>
              </a:rPr>
              <a:t>galardón</a:t>
            </a:r>
            <a:r>
              <a:rPr sz="1000" dirty="0">
                <a:solidFill>
                  <a:srgbClr val="464646"/>
                </a:solidFill>
                <a:latin typeface="Bahnschrift"/>
                <a:cs typeface="Bahnschrift"/>
              </a:rPr>
              <a:t> </a:t>
            </a:r>
            <a:r>
              <a:rPr sz="1000" spc="-5" dirty="0">
                <a:solidFill>
                  <a:srgbClr val="464646"/>
                </a:solidFill>
                <a:latin typeface="Bahnschrift"/>
                <a:cs typeface="Bahnschrift"/>
              </a:rPr>
              <a:t>avala</a:t>
            </a:r>
            <a:r>
              <a:rPr sz="1000" dirty="0">
                <a:solidFill>
                  <a:srgbClr val="464646"/>
                </a:solidFill>
                <a:latin typeface="Bahnschrift"/>
                <a:cs typeface="Bahnschrift"/>
              </a:rPr>
              <a:t> </a:t>
            </a:r>
            <a:r>
              <a:rPr sz="1000" spc="-5" dirty="0">
                <a:solidFill>
                  <a:srgbClr val="464646"/>
                </a:solidFill>
                <a:latin typeface="Bahnschrift"/>
                <a:cs typeface="Bahnschrift"/>
              </a:rPr>
              <a:t>nuestra </a:t>
            </a:r>
            <a:r>
              <a:rPr sz="1000" dirty="0">
                <a:solidFill>
                  <a:srgbClr val="464646"/>
                </a:solidFill>
                <a:latin typeface="Bahnschrift"/>
                <a:cs typeface="Bahnschrift"/>
              </a:rPr>
              <a:t> </a:t>
            </a:r>
            <a:r>
              <a:rPr sz="1000" spc="-5" dirty="0">
                <a:solidFill>
                  <a:srgbClr val="464646"/>
                </a:solidFill>
                <a:latin typeface="Bahnschrift"/>
                <a:cs typeface="Bahnschrift"/>
              </a:rPr>
              <a:t>trayectoria,</a:t>
            </a:r>
            <a:r>
              <a:rPr sz="1000" dirty="0">
                <a:solidFill>
                  <a:srgbClr val="464646"/>
                </a:solidFill>
                <a:latin typeface="Bahnschrift"/>
                <a:cs typeface="Bahnschrift"/>
              </a:rPr>
              <a:t> </a:t>
            </a:r>
            <a:r>
              <a:rPr sz="1000" spc="-5" dirty="0">
                <a:solidFill>
                  <a:srgbClr val="464646"/>
                </a:solidFill>
                <a:latin typeface="Bahnschrift"/>
                <a:cs typeface="Bahnschrift"/>
              </a:rPr>
              <a:t>calidad</a:t>
            </a:r>
            <a:r>
              <a:rPr sz="1000" dirty="0">
                <a:solidFill>
                  <a:srgbClr val="464646"/>
                </a:solidFill>
                <a:latin typeface="Bahnschrift"/>
                <a:cs typeface="Bahnschrift"/>
              </a:rPr>
              <a:t> </a:t>
            </a:r>
            <a:r>
              <a:rPr sz="1000" spc="-5" dirty="0">
                <a:solidFill>
                  <a:srgbClr val="464646"/>
                </a:solidFill>
                <a:latin typeface="Bahnschrift"/>
                <a:cs typeface="Bahnschrift"/>
              </a:rPr>
              <a:t>y</a:t>
            </a:r>
            <a:r>
              <a:rPr sz="1000" dirty="0">
                <a:solidFill>
                  <a:srgbClr val="464646"/>
                </a:solidFill>
                <a:latin typeface="Bahnschrift"/>
                <a:cs typeface="Bahnschrift"/>
              </a:rPr>
              <a:t> </a:t>
            </a:r>
            <a:r>
              <a:rPr sz="1000" spc="-5" dirty="0">
                <a:solidFill>
                  <a:srgbClr val="464646"/>
                </a:solidFill>
                <a:latin typeface="Bahnschrift"/>
                <a:cs typeface="Bahnschrift"/>
              </a:rPr>
              <a:t>la</a:t>
            </a:r>
            <a:r>
              <a:rPr sz="1000" dirty="0">
                <a:solidFill>
                  <a:srgbClr val="464646"/>
                </a:solidFill>
                <a:latin typeface="Bahnschrift"/>
                <a:cs typeface="Bahnschrift"/>
              </a:rPr>
              <a:t> </a:t>
            </a:r>
            <a:r>
              <a:rPr sz="1000" spc="-5" dirty="0">
                <a:solidFill>
                  <a:srgbClr val="464646"/>
                </a:solidFill>
                <a:latin typeface="Bahnschrift"/>
                <a:cs typeface="Bahnschrift"/>
              </a:rPr>
              <a:t>constante</a:t>
            </a:r>
            <a:r>
              <a:rPr sz="1000" dirty="0">
                <a:solidFill>
                  <a:srgbClr val="464646"/>
                </a:solidFill>
                <a:latin typeface="Bahnschrift"/>
                <a:cs typeface="Bahnschrift"/>
              </a:rPr>
              <a:t> innovación</a:t>
            </a:r>
            <a:r>
              <a:rPr sz="1000" spc="5" dirty="0">
                <a:solidFill>
                  <a:srgbClr val="464646"/>
                </a:solidFill>
                <a:latin typeface="Bahnschrift"/>
                <a:cs typeface="Bahnschrift"/>
              </a:rPr>
              <a:t> </a:t>
            </a:r>
            <a:r>
              <a:rPr sz="1000" dirty="0">
                <a:solidFill>
                  <a:srgbClr val="464646"/>
                </a:solidFill>
                <a:latin typeface="Bahnschrift"/>
                <a:cs typeface="Bahnschrift"/>
              </a:rPr>
              <a:t>en</a:t>
            </a:r>
            <a:r>
              <a:rPr sz="1000" spc="5" dirty="0">
                <a:solidFill>
                  <a:srgbClr val="464646"/>
                </a:solidFill>
                <a:latin typeface="Bahnschrift"/>
                <a:cs typeface="Bahnschrift"/>
              </a:rPr>
              <a:t> </a:t>
            </a:r>
            <a:r>
              <a:rPr sz="1000" spc="-5" dirty="0">
                <a:solidFill>
                  <a:srgbClr val="464646"/>
                </a:solidFill>
                <a:latin typeface="Bahnschrift"/>
                <a:cs typeface="Bahnschrift"/>
              </a:rPr>
              <a:t>nuestra oferta  turística.</a:t>
            </a:r>
          </a:p>
          <a:p>
            <a:pPr marL="12700" marR="5080" algn="just">
              <a:lnSpc>
                <a:spcPct val="100000"/>
              </a:lnSpc>
              <a:spcBef>
                <a:spcPts val="740"/>
              </a:spcBef>
            </a:pPr>
            <a:r>
              <a:rPr sz="1000" spc="-5" dirty="0">
                <a:solidFill>
                  <a:srgbClr val="464646"/>
                </a:solidFill>
                <a:latin typeface="Bahnschrift"/>
                <a:cs typeface="Bahnschrift"/>
              </a:rPr>
              <a:t>En Mayo 2023, Bonterra Resort fue galardonado con el premio ACSI  Awards 2023 al mejor restaurante de camping de </a:t>
            </a:r>
            <a:r>
              <a:rPr sz="1000" spc="-5" dirty="0" err="1">
                <a:solidFill>
                  <a:srgbClr val="464646"/>
                </a:solidFill>
                <a:latin typeface="Bahnschrift"/>
                <a:cs typeface="Bahnschrift"/>
              </a:rPr>
              <a:t>España</a:t>
            </a:r>
            <a:r>
              <a:rPr lang="es-ES" sz="1000" spc="-5" dirty="0">
                <a:solidFill>
                  <a:srgbClr val="464646"/>
                </a:solidFill>
                <a:latin typeface="Bahnschrift"/>
                <a:cs typeface="Bahnschrift"/>
              </a:rPr>
              <a:t>.                                                   </a:t>
            </a:r>
          </a:p>
          <a:p>
            <a:pPr marL="12700" marR="5080" algn="just">
              <a:lnSpc>
                <a:spcPct val="100000"/>
              </a:lnSpc>
              <a:spcBef>
                <a:spcPts val="740"/>
              </a:spcBef>
            </a:pPr>
            <a:r>
              <a:rPr lang="es-ES" sz="1000" spc="-5" dirty="0">
                <a:solidFill>
                  <a:srgbClr val="464646"/>
                </a:solidFill>
                <a:latin typeface="Bahnschrift"/>
                <a:cs typeface="Bahnschrift"/>
              </a:rPr>
              <a:t>                                                                                                                                     En 2024 proyectamos realizar un gran cambio en nuestras instalaciones, creando una nueva zona lúdica de piscinas, una nueva recepción y el cambio de ubicación de la entrada a nuestras instalaciones.   </a:t>
            </a:r>
            <a:endParaRPr sz="1000" spc="-5" dirty="0">
              <a:solidFill>
                <a:srgbClr val="464646"/>
              </a:solidFill>
              <a:latin typeface="Bahnschrift"/>
              <a:cs typeface="Bahnschrift"/>
            </a:endParaRPr>
          </a:p>
        </p:txBody>
      </p:sp>
      <p:pic>
        <p:nvPicPr>
          <p:cNvPr id="17" name="object 17"/>
          <p:cNvPicPr/>
          <p:nvPr/>
        </p:nvPicPr>
        <p:blipFill>
          <a:blip r:embed="rId4" cstate="print"/>
          <a:stretch>
            <a:fillRect/>
          </a:stretch>
        </p:blipFill>
        <p:spPr>
          <a:xfrm>
            <a:off x="4955581" y="3394998"/>
            <a:ext cx="2049780" cy="1295400"/>
          </a:xfrm>
          <a:prstGeom prst="rect">
            <a:avLst/>
          </a:prstGeom>
          <a:ln>
            <a:solidFill>
              <a:schemeClr val="accent6">
                <a:lumMod val="75000"/>
              </a:schemeClr>
            </a:solidFill>
          </a:ln>
        </p:spPr>
      </p:pic>
      <p:grpSp>
        <p:nvGrpSpPr>
          <p:cNvPr id="18" name="object 18"/>
          <p:cNvGrpSpPr/>
          <p:nvPr/>
        </p:nvGrpSpPr>
        <p:grpSpPr>
          <a:xfrm>
            <a:off x="4701529" y="4580670"/>
            <a:ext cx="1789430" cy="981710"/>
            <a:chOff x="5263133" y="4395977"/>
            <a:chExt cx="1789430" cy="981710"/>
          </a:xfrm>
        </p:grpSpPr>
        <p:pic>
          <p:nvPicPr>
            <p:cNvPr id="19" name="object 19"/>
            <p:cNvPicPr/>
            <p:nvPr/>
          </p:nvPicPr>
          <p:blipFill>
            <a:blip r:embed="rId5" cstate="print"/>
            <a:stretch>
              <a:fillRect/>
            </a:stretch>
          </p:blipFill>
          <p:spPr>
            <a:xfrm>
              <a:off x="5274563" y="4407407"/>
              <a:ext cx="1766315" cy="958596"/>
            </a:xfrm>
            <a:prstGeom prst="rect">
              <a:avLst/>
            </a:prstGeom>
            <a:ln>
              <a:solidFill>
                <a:schemeClr val="accent6">
                  <a:lumMod val="75000"/>
                </a:schemeClr>
              </a:solidFill>
            </a:ln>
          </p:spPr>
        </p:pic>
        <p:sp>
          <p:nvSpPr>
            <p:cNvPr id="20" name="object 20"/>
            <p:cNvSpPr/>
            <p:nvPr/>
          </p:nvSpPr>
          <p:spPr>
            <a:xfrm>
              <a:off x="5263133" y="4395977"/>
              <a:ext cx="1789430" cy="981710"/>
            </a:xfrm>
            <a:custGeom>
              <a:avLst/>
              <a:gdLst/>
              <a:ahLst/>
              <a:cxnLst/>
              <a:rect l="l" t="t" r="r" b="b"/>
              <a:pathLst>
                <a:path w="1789429" h="981710">
                  <a:moveTo>
                    <a:pt x="0" y="981456"/>
                  </a:moveTo>
                  <a:lnTo>
                    <a:pt x="1789175" y="981456"/>
                  </a:lnTo>
                  <a:lnTo>
                    <a:pt x="1789175" y="0"/>
                  </a:lnTo>
                  <a:lnTo>
                    <a:pt x="0" y="0"/>
                  </a:lnTo>
                  <a:lnTo>
                    <a:pt x="0" y="981456"/>
                  </a:lnTo>
                  <a:close/>
                </a:path>
              </a:pathLst>
            </a:custGeom>
            <a:ln w="22860">
              <a:solidFill>
                <a:schemeClr val="accent6">
                  <a:lumMod val="75000"/>
                </a:schemeClr>
              </a:solidFill>
            </a:ln>
          </p:spPr>
          <p:txBody>
            <a:bodyPr wrap="square" lIns="0" tIns="0" rIns="0" bIns="0" rtlCol="0"/>
            <a:lstStyle/>
            <a:p>
              <a:endParaRPr/>
            </a:p>
          </p:txBody>
        </p:sp>
      </p:gr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60325">
              <a:lnSpc>
                <a:spcPts val="1090"/>
              </a:lnSpc>
            </a:pPr>
            <a:fld id="{81D60167-4931-47E6-BA6A-407CBD079E47}" type="slidenum">
              <a:rPr spc="-5" dirty="0"/>
              <a:t>10</a:t>
            </a:fld>
            <a:endParaRPr spc="-5" dirty="0"/>
          </a:p>
        </p:txBody>
      </p:sp>
      <p:grpSp>
        <p:nvGrpSpPr>
          <p:cNvPr id="22" name="object 13"/>
          <p:cNvGrpSpPr/>
          <p:nvPr/>
        </p:nvGrpSpPr>
        <p:grpSpPr>
          <a:xfrm>
            <a:off x="2924347" y="271179"/>
            <a:ext cx="257810" cy="257810"/>
            <a:chOff x="2938272" y="1226819"/>
            <a:chExt cx="257810" cy="257810"/>
          </a:xfrm>
          <a:solidFill>
            <a:schemeClr val="accent6">
              <a:lumMod val="75000"/>
            </a:schemeClr>
          </a:solidFill>
        </p:grpSpPr>
        <p:sp>
          <p:nvSpPr>
            <p:cNvPr id="23"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4" name="object 15"/>
            <p:cNvPicPr/>
            <p:nvPr/>
          </p:nvPicPr>
          <p:blipFill>
            <a:blip r:embed="rId6"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1259205"/>
          </a:xfrm>
          <a:custGeom>
            <a:avLst/>
            <a:gdLst/>
            <a:ahLst/>
            <a:cxnLst/>
            <a:rect l="l" t="t" r="r" b="b"/>
            <a:pathLst>
              <a:path w="7620000" h="1259205">
                <a:moveTo>
                  <a:pt x="7619999" y="0"/>
                </a:moveTo>
                <a:lnTo>
                  <a:pt x="0" y="0"/>
                </a:lnTo>
                <a:lnTo>
                  <a:pt x="0" y="1258824"/>
                </a:lnTo>
                <a:lnTo>
                  <a:pt x="7619999" y="1258824"/>
                </a:lnTo>
                <a:lnTo>
                  <a:pt x="7619999" y="0"/>
                </a:lnTo>
                <a:close/>
              </a:path>
            </a:pathLst>
          </a:custGeom>
          <a:solidFill>
            <a:schemeClr val="accent6">
              <a:lumMod val="75000"/>
            </a:schemeClr>
          </a:solidFill>
          <a:ln>
            <a:solidFill>
              <a:schemeClr val="accent6">
                <a:lumMod val="60000"/>
                <a:lumOff val="40000"/>
              </a:schemeClr>
            </a:solidFill>
          </a:ln>
        </p:spPr>
        <p:txBody>
          <a:bodyPr wrap="square" lIns="0" tIns="0" rIns="0" bIns="0" rtlCol="0"/>
          <a:lstStyle/>
          <a:p>
            <a:endParaRPr/>
          </a:p>
        </p:txBody>
      </p:sp>
      <p:sp>
        <p:nvSpPr>
          <p:cNvPr id="3" name="object 3"/>
          <p:cNvSpPr txBox="1"/>
          <p:nvPr/>
        </p:nvSpPr>
        <p:spPr>
          <a:xfrm>
            <a:off x="82702" y="202437"/>
            <a:ext cx="420370" cy="452120"/>
          </a:xfrm>
          <a:prstGeom prst="rect">
            <a:avLst/>
          </a:prstGeom>
        </p:spPr>
        <p:txBody>
          <a:bodyPr vert="horz" wrap="square" lIns="0" tIns="12065" rIns="0" bIns="0" rtlCol="0">
            <a:spAutoFit/>
          </a:bodyPr>
          <a:lstStyle/>
          <a:p>
            <a:pPr marL="12700">
              <a:lnSpc>
                <a:spcPct val="100000"/>
              </a:lnSpc>
              <a:spcBef>
                <a:spcPts val="95"/>
              </a:spcBef>
            </a:pPr>
            <a:r>
              <a:rPr sz="2800" b="1" spc="-265" dirty="0">
                <a:solidFill>
                  <a:srgbClr val="FFFFFF"/>
                </a:solidFill>
                <a:latin typeface="Arial"/>
                <a:cs typeface="Arial"/>
              </a:rPr>
              <a:t>01.</a:t>
            </a:r>
            <a:endParaRPr sz="2800">
              <a:latin typeface="Arial"/>
              <a:cs typeface="Arial"/>
            </a:endParaRPr>
          </a:p>
        </p:txBody>
      </p:sp>
      <p:sp>
        <p:nvSpPr>
          <p:cNvPr id="4" name="object 4"/>
          <p:cNvSpPr txBox="1">
            <a:spLocks noGrp="1"/>
          </p:cNvSpPr>
          <p:nvPr>
            <p:ph type="title"/>
          </p:nvPr>
        </p:nvSpPr>
        <p:spPr>
          <a:xfrm>
            <a:off x="82702" y="679449"/>
            <a:ext cx="5120640" cy="452120"/>
          </a:xfrm>
          <a:prstGeom prst="rect">
            <a:avLst/>
          </a:prstGeom>
        </p:spPr>
        <p:txBody>
          <a:bodyPr vert="horz" wrap="square" lIns="0" tIns="12065" rIns="0" bIns="0" rtlCol="0">
            <a:spAutoFit/>
          </a:bodyPr>
          <a:lstStyle/>
          <a:p>
            <a:pPr marL="12700">
              <a:lnSpc>
                <a:spcPct val="100000"/>
              </a:lnSpc>
              <a:spcBef>
                <a:spcPts val="95"/>
              </a:spcBef>
            </a:pPr>
            <a:r>
              <a:rPr sz="2800" spc="-90" dirty="0"/>
              <a:t>Presentación</a:t>
            </a:r>
            <a:r>
              <a:rPr sz="2800" spc="-20" dirty="0"/>
              <a:t> </a:t>
            </a:r>
            <a:r>
              <a:rPr sz="2800" spc="-135" dirty="0"/>
              <a:t>de</a:t>
            </a:r>
            <a:r>
              <a:rPr sz="2800" spc="-45" dirty="0"/>
              <a:t> </a:t>
            </a:r>
            <a:r>
              <a:rPr sz="2800" spc="-25" dirty="0"/>
              <a:t>la</a:t>
            </a:r>
            <a:r>
              <a:rPr sz="2800" spc="-40" dirty="0"/>
              <a:t> </a:t>
            </a:r>
            <a:r>
              <a:rPr sz="2800" spc="-110" dirty="0"/>
              <a:t>organización</a:t>
            </a:r>
            <a:endParaRPr sz="2800"/>
          </a:p>
        </p:txBody>
      </p:sp>
      <p:sp>
        <p:nvSpPr>
          <p:cNvPr id="5" name="object 5"/>
          <p:cNvSpPr txBox="1"/>
          <p:nvPr/>
        </p:nvSpPr>
        <p:spPr>
          <a:xfrm>
            <a:off x="628904" y="1447037"/>
            <a:ext cx="1859914" cy="212238"/>
          </a:xfrm>
          <a:prstGeom prst="rect">
            <a:avLst/>
          </a:prstGeom>
        </p:spPr>
        <p:txBody>
          <a:bodyPr vert="horz" wrap="square" lIns="0" tIns="12065" rIns="0" bIns="0" rtlCol="0">
            <a:spAutoFit/>
          </a:bodyPr>
          <a:lstStyle/>
          <a:p>
            <a:pPr marL="12700">
              <a:lnSpc>
                <a:spcPct val="100000"/>
              </a:lnSpc>
              <a:spcBef>
                <a:spcPts val="95"/>
              </a:spcBef>
            </a:pPr>
            <a:r>
              <a:rPr sz="1300" b="1" spc="-55" dirty="0">
                <a:solidFill>
                  <a:schemeClr val="accent6">
                    <a:lumMod val="50000"/>
                  </a:schemeClr>
                </a:solidFill>
                <a:latin typeface="Arial"/>
                <a:cs typeface="Arial"/>
              </a:rPr>
              <a:t>Organigrama</a:t>
            </a:r>
            <a:r>
              <a:rPr sz="1300" b="1" spc="-15" dirty="0">
                <a:solidFill>
                  <a:schemeClr val="accent6">
                    <a:lumMod val="50000"/>
                  </a:schemeClr>
                </a:solidFill>
                <a:latin typeface="Arial"/>
                <a:cs typeface="Arial"/>
              </a:rPr>
              <a:t> </a:t>
            </a:r>
            <a:r>
              <a:rPr sz="1300" b="1" spc="-70" dirty="0">
                <a:solidFill>
                  <a:schemeClr val="accent6">
                    <a:lumMod val="50000"/>
                  </a:schemeClr>
                </a:solidFill>
                <a:latin typeface="Arial"/>
                <a:cs typeface="Arial"/>
              </a:rPr>
              <a:t>(GRI102-18)</a:t>
            </a:r>
            <a:endParaRPr sz="1300" dirty="0">
              <a:solidFill>
                <a:schemeClr val="accent6">
                  <a:lumMod val="50000"/>
                </a:schemeClr>
              </a:solidFill>
              <a:latin typeface="Arial"/>
              <a:cs typeface="Arial"/>
            </a:endParaRPr>
          </a:p>
        </p:txBody>
      </p:sp>
      <p:grpSp>
        <p:nvGrpSpPr>
          <p:cNvPr id="6" name="object 6"/>
          <p:cNvGrpSpPr/>
          <p:nvPr/>
        </p:nvGrpSpPr>
        <p:grpSpPr>
          <a:xfrm>
            <a:off x="0" y="0"/>
            <a:ext cx="7620000" cy="5715000"/>
            <a:chOff x="0" y="0"/>
            <a:chExt cx="7620000" cy="5715000"/>
          </a:xfrm>
        </p:grpSpPr>
        <p:sp>
          <p:nvSpPr>
            <p:cNvPr id="7" name="object 7"/>
            <p:cNvSpPr/>
            <p:nvPr/>
          </p:nvSpPr>
          <p:spPr>
            <a:xfrm>
              <a:off x="384809" y="1259586"/>
              <a:ext cx="0" cy="4412615"/>
            </a:xfrm>
            <a:custGeom>
              <a:avLst/>
              <a:gdLst/>
              <a:ahLst/>
              <a:cxnLst/>
              <a:rect l="l" t="t" r="r" b="b"/>
              <a:pathLst>
                <a:path h="4412615">
                  <a:moveTo>
                    <a:pt x="0" y="0"/>
                  </a:moveTo>
                  <a:lnTo>
                    <a:pt x="0" y="4412026"/>
                  </a:lnTo>
                </a:path>
              </a:pathLst>
            </a:custGeom>
            <a:ln w="38100">
              <a:solidFill>
                <a:schemeClr val="accent6">
                  <a:lumMod val="75000"/>
                </a:schemeClr>
              </a:solidFill>
              <a:prstDash val="dot"/>
            </a:ln>
          </p:spPr>
          <p:txBody>
            <a:bodyPr wrap="square" lIns="0" tIns="0" rIns="0" bIns="0" rtlCol="0"/>
            <a:lstStyle/>
            <a:p>
              <a:endParaRPr/>
            </a:p>
          </p:txBody>
        </p:sp>
        <p:sp>
          <p:nvSpPr>
            <p:cNvPr id="10" name="object 10"/>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60000"/>
                  <a:lumOff val="40000"/>
                </a:schemeClr>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542462" y="5051882"/>
              <a:ext cx="1082202" cy="454541"/>
            </a:xfrm>
            <a:prstGeom prst="rect">
              <a:avLst/>
            </a:prstGeom>
          </p:spPr>
        </p:pic>
        <p:sp>
          <p:nvSpPr>
            <p:cNvPr id="12" name="object 12"/>
            <p:cNvSpPr/>
            <p:nvPr/>
          </p:nvSpPr>
          <p:spPr>
            <a:xfrm>
              <a:off x="804672" y="2901695"/>
              <a:ext cx="6483350" cy="869315"/>
            </a:xfrm>
            <a:custGeom>
              <a:avLst/>
              <a:gdLst/>
              <a:ahLst/>
              <a:cxnLst/>
              <a:rect l="l" t="t" r="r" b="b"/>
              <a:pathLst>
                <a:path w="6483350" h="869314">
                  <a:moveTo>
                    <a:pt x="3233928" y="0"/>
                  </a:moveTo>
                  <a:lnTo>
                    <a:pt x="3233928" y="427355"/>
                  </a:lnTo>
                  <a:lnTo>
                    <a:pt x="3136391" y="427355"/>
                  </a:lnTo>
                </a:path>
                <a:path w="6483350" h="869314">
                  <a:moveTo>
                    <a:pt x="3233928" y="0"/>
                  </a:moveTo>
                  <a:lnTo>
                    <a:pt x="3233928" y="757301"/>
                  </a:lnTo>
                  <a:lnTo>
                    <a:pt x="6483096" y="757301"/>
                  </a:lnTo>
                  <a:lnTo>
                    <a:pt x="6483096" y="854837"/>
                  </a:lnTo>
                </a:path>
                <a:path w="6483350" h="869314">
                  <a:moveTo>
                    <a:pt x="3233928" y="0"/>
                  </a:moveTo>
                  <a:lnTo>
                    <a:pt x="3233928" y="771271"/>
                  </a:lnTo>
                  <a:lnTo>
                    <a:pt x="5824982" y="771271"/>
                  </a:lnTo>
                  <a:lnTo>
                    <a:pt x="5824982" y="868807"/>
                  </a:lnTo>
                </a:path>
                <a:path w="6483350" h="869314">
                  <a:moveTo>
                    <a:pt x="3233928" y="0"/>
                  </a:moveTo>
                  <a:lnTo>
                    <a:pt x="3233928" y="754507"/>
                  </a:lnTo>
                  <a:lnTo>
                    <a:pt x="4646041" y="754507"/>
                  </a:lnTo>
                  <a:lnTo>
                    <a:pt x="4646041" y="852043"/>
                  </a:lnTo>
                </a:path>
                <a:path w="6483350" h="869314">
                  <a:moveTo>
                    <a:pt x="3233928" y="0"/>
                  </a:moveTo>
                  <a:lnTo>
                    <a:pt x="3233928" y="754507"/>
                  </a:lnTo>
                  <a:lnTo>
                    <a:pt x="3970147" y="754507"/>
                  </a:lnTo>
                  <a:lnTo>
                    <a:pt x="3970147" y="852043"/>
                  </a:lnTo>
                </a:path>
                <a:path w="6483350" h="869314">
                  <a:moveTo>
                    <a:pt x="3233928" y="0"/>
                  </a:moveTo>
                  <a:lnTo>
                    <a:pt x="3233928" y="754507"/>
                  </a:lnTo>
                  <a:lnTo>
                    <a:pt x="3306317" y="754507"/>
                  </a:lnTo>
                  <a:lnTo>
                    <a:pt x="3306317" y="852043"/>
                  </a:lnTo>
                </a:path>
                <a:path w="6483350" h="869314">
                  <a:moveTo>
                    <a:pt x="3233039" y="0"/>
                  </a:moveTo>
                  <a:lnTo>
                    <a:pt x="3233039" y="754507"/>
                  </a:lnTo>
                  <a:lnTo>
                    <a:pt x="2647188" y="754507"/>
                  </a:lnTo>
                  <a:lnTo>
                    <a:pt x="2647188" y="852043"/>
                  </a:lnTo>
                </a:path>
                <a:path w="6483350" h="869314">
                  <a:moveTo>
                    <a:pt x="3232785" y="0"/>
                  </a:moveTo>
                  <a:lnTo>
                    <a:pt x="3232785" y="750824"/>
                  </a:lnTo>
                  <a:lnTo>
                    <a:pt x="1309116" y="750824"/>
                  </a:lnTo>
                  <a:lnTo>
                    <a:pt x="1309116" y="848360"/>
                  </a:lnTo>
                </a:path>
                <a:path w="6483350" h="869314">
                  <a:moveTo>
                    <a:pt x="3233166" y="0"/>
                  </a:moveTo>
                  <a:lnTo>
                    <a:pt x="3233166" y="749681"/>
                  </a:lnTo>
                  <a:lnTo>
                    <a:pt x="702564" y="749681"/>
                  </a:lnTo>
                  <a:lnTo>
                    <a:pt x="702564" y="847217"/>
                  </a:lnTo>
                </a:path>
                <a:path w="6483350" h="869314">
                  <a:moveTo>
                    <a:pt x="3232912" y="0"/>
                  </a:moveTo>
                  <a:lnTo>
                    <a:pt x="3232912" y="757301"/>
                  </a:lnTo>
                  <a:lnTo>
                    <a:pt x="0" y="757301"/>
                  </a:lnTo>
                  <a:lnTo>
                    <a:pt x="0" y="854837"/>
                  </a:lnTo>
                </a:path>
              </a:pathLst>
            </a:custGeom>
            <a:ln w="6096">
              <a:solidFill>
                <a:srgbClr val="A4A4A4"/>
              </a:solidFill>
            </a:ln>
          </p:spPr>
          <p:txBody>
            <a:bodyPr wrap="square" lIns="0" tIns="0" rIns="0" bIns="0" rtlCol="0"/>
            <a:lstStyle/>
            <a:p>
              <a:endParaRPr/>
            </a:p>
          </p:txBody>
        </p:sp>
      </p:grpSp>
      <p:sp>
        <p:nvSpPr>
          <p:cNvPr id="13" name="object 13"/>
          <p:cNvSpPr txBox="1"/>
          <p:nvPr/>
        </p:nvSpPr>
        <p:spPr>
          <a:xfrm>
            <a:off x="3536514" y="2437509"/>
            <a:ext cx="928369" cy="464820"/>
          </a:xfrm>
          <a:prstGeom prst="rect">
            <a:avLst/>
          </a:prstGeom>
          <a:solidFill>
            <a:schemeClr val="accent6">
              <a:lumMod val="75000"/>
            </a:schemeClr>
          </a:solidFill>
        </p:spPr>
        <p:txBody>
          <a:bodyPr vert="horz" wrap="square" lIns="0" tIns="0" rIns="0" bIns="0" rtlCol="0">
            <a:spAutoFit/>
          </a:bodyPr>
          <a:lstStyle/>
          <a:p>
            <a:pPr>
              <a:lnSpc>
                <a:spcPct val="100000"/>
              </a:lnSpc>
            </a:pPr>
            <a:endParaRPr sz="600" dirty="0">
              <a:latin typeface="Times New Roman"/>
              <a:cs typeface="Times New Roman"/>
            </a:endParaRPr>
          </a:p>
          <a:p>
            <a:pPr>
              <a:lnSpc>
                <a:spcPct val="100000"/>
              </a:lnSpc>
            </a:pPr>
            <a:endParaRPr sz="650" dirty="0">
              <a:latin typeface="Times New Roman"/>
              <a:cs typeface="Times New Roman"/>
            </a:endParaRPr>
          </a:p>
          <a:p>
            <a:pPr marL="8890">
              <a:lnSpc>
                <a:spcPct val="100000"/>
              </a:lnSpc>
              <a:spcBef>
                <a:spcPts val="5"/>
              </a:spcBef>
            </a:pPr>
            <a:r>
              <a:rPr sz="600" spc="-5" dirty="0">
                <a:solidFill>
                  <a:srgbClr val="FFFFFF"/>
                </a:solidFill>
                <a:latin typeface="Bahnschrift"/>
                <a:cs typeface="Bahnschrift"/>
              </a:rPr>
              <a:t>Consejo</a:t>
            </a:r>
            <a:r>
              <a:rPr sz="600" spc="55" dirty="0">
                <a:solidFill>
                  <a:srgbClr val="FFFFFF"/>
                </a:solidFill>
                <a:latin typeface="Bahnschrift"/>
                <a:cs typeface="Bahnschrift"/>
              </a:rPr>
              <a:t> </a:t>
            </a:r>
            <a:r>
              <a:rPr sz="600" dirty="0">
                <a:solidFill>
                  <a:srgbClr val="FFFFFF"/>
                </a:solidFill>
                <a:latin typeface="Bahnschrift"/>
                <a:cs typeface="Bahnschrift"/>
              </a:rPr>
              <a:t>de</a:t>
            </a:r>
            <a:r>
              <a:rPr sz="600" spc="50" dirty="0">
                <a:solidFill>
                  <a:srgbClr val="FFFFFF"/>
                </a:solidFill>
                <a:latin typeface="Bahnschrift"/>
                <a:cs typeface="Bahnschrift"/>
              </a:rPr>
              <a:t> </a:t>
            </a:r>
            <a:r>
              <a:rPr sz="600" spc="-5" dirty="0">
                <a:solidFill>
                  <a:srgbClr val="FFFFFF"/>
                </a:solidFill>
                <a:latin typeface="Bahnschrift"/>
                <a:cs typeface="Bahnschrift"/>
              </a:rPr>
              <a:t>Administración</a:t>
            </a:r>
            <a:endParaRPr sz="600" dirty="0">
              <a:latin typeface="Bahnschrift"/>
              <a:cs typeface="Bahnschrift"/>
            </a:endParaRPr>
          </a:p>
        </p:txBody>
      </p:sp>
      <p:pic>
        <p:nvPicPr>
          <p:cNvPr id="14" name="object 14"/>
          <p:cNvPicPr/>
          <p:nvPr/>
        </p:nvPicPr>
        <p:blipFill>
          <a:blip r:embed="rId3" cstate="print"/>
          <a:stretch>
            <a:fillRect/>
          </a:stretch>
        </p:blipFill>
        <p:spPr>
          <a:xfrm>
            <a:off x="460248" y="3756659"/>
            <a:ext cx="690371" cy="464819"/>
          </a:xfrm>
          <a:prstGeom prst="rect">
            <a:avLst/>
          </a:prstGeom>
        </p:spPr>
      </p:pic>
      <p:sp>
        <p:nvSpPr>
          <p:cNvPr id="15" name="object 15"/>
          <p:cNvSpPr txBox="1"/>
          <p:nvPr/>
        </p:nvSpPr>
        <p:spPr>
          <a:xfrm>
            <a:off x="533196" y="3927094"/>
            <a:ext cx="541655"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FFFFFF"/>
                </a:solidFill>
                <a:latin typeface="Bahnschrift"/>
                <a:cs typeface="Bahnschrift"/>
              </a:rPr>
              <a:t>Administración</a:t>
            </a:r>
            <a:endParaRPr sz="600">
              <a:latin typeface="Bahnschrift"/>
              <a:cs typeface="Bahnschrift"/>
            </a:endParaRPr>
          </a:p>
        </p:txBody>
      </p:sp>
      <p:pic>
        <p:nvPicPr>
          <p:cNvPr id="16" name="object 16"/>
          <p:cNvPicPr/>
          <p:nvPr/>
        </p:nvPicPr>
        <p:blipFill>
          <a:blip r:embed="rId4" cstate="print"/>
          <a:stretch>
            <a:fillRect/>
          </a:stretch>
        </p:blipFill>
        <p:spPr>
          <a:xfrm>
            <a:off x="1205483" y="3749040"/>
            <a:ext cx="603504" cy="464820"/>
          </a:xfrm>
          <a:prstGeom prst="rect">
            <a:avLst/>
          </a:prstGeom>
        </p:spPr>
      </p:pic>
      <p:sp>
        <p:nvSpPr>
          <p:cNvPr id="17" name="object 17"/>
          <p:cNvSpPr txBox="1"/>
          <p:nvPr/>
        </p:nvSpPr>
        <p:spPr>
          <a:xfrm>
            <a:off x="1201318" y="3878326"/>
            <a:ext cx="612140" cy="199390"/>
          </a:xfrm>
          <a:prstGeom prst="rect">
            <a:avLst/>
          </a:prstGeom>
        </p:spPr>
        <p:txBody>
          <a:bodyPr vert="horz" wrap="square" lIns="0" tIns="22860" rIns="0" bIns="0" rtlCol="0">
            <a:spAutoFit/>
          </a:bodyPr>
          <a:lstStyle/>
          <a:p>
            <a:pPr marL="133350" marR="5080" indent="-121285">
              <a:lnSpc>
                <a:spcPts val="650"/>
              </a:lnSpc>
              <a:spcBef>
                <a:spcPts val="180"/>
              </a:spcBef>
            </a:pPr>
            <a:r>
              <a:rPr sz="600" spc="-5" dirty="0">
                <a:solidFill>
                  <a:srgbClr val="FFFFFF"/>
                </a:solidFill>
                <a:latin typeface="Bahnschrift"/>
                <a:cs typeface="Bahnschrift"/>
              </a:rPr>
              <a:t>Calidad</a:t>
            </a:r>
            <a:r>
              <a:rPr sz="600" spc="15" dirty="0">
                <a:solidFill>
                  <a:srgbClr val="FFFFFF"/>
                </a:solidFill>
                <a:latin typeface="Bahnschrift"/>
                <a:cs typeface="Bahnschrift"/>
              </a:rPr>
              <a:t> </a:t>
            </a:r>
            <a:r>
              <a:rPr sz="600" dirty="0">
                <a:solidFill>
                  <a:srgbClr val="FFFFFF"/>
                </a:solidFill>
                <a:latin typeface="Bahnschrift"/>
                <a:cs typeface="Bahnschrift"/>
              </a:rPr>
              <a:t>y</a:t>
            </a:r>
            <a:r>
              <a:rPr sz="600" spc="40" dirty="0">
                <a:solidFill>
                  <a:srgbClr val="FFFFFF"/>
                </a:solidFill>
                <a:latin typeface="Bahnschrift"/>
                <a:cs typeface="Bahnschrift"/>
              </a:rPr>
              <a:t> </a:t>
            </a:r>
            <a:r>
              <a:rPr sz="600" spc="-5" dirty="0">
                <a:solidFill>
                  <a:srgbClr val="FFFFFF"/>
                </a:solidFill>
                <a:latin typeface="Bahnschrift"/>
                <a:cs typeface="Bahnschrift"/>
              </a:rPr>
              <a:t>Gestión </a:t>
            </a:r>
            <a:r>
              <a:rPr sz="600" spc="-85" dirty="0">
                <a:solidFill>
                  <a:srgbClr val="FFFFFF"/>
                </a:solidFill>
                <a:latin typeface="Bahnschrift"/>
                <a:cs typeface="Bahnschrift"/>
              </a:rPr>
              <a:t> </a:t>
            </a:r>
            <a:r>
              <a:rPr sz="600" spc="-5" dirty="0">
                <a:solidFill>
                  <a:srgbClr val="FFFFFF"/>
                </a:solidFill>
                <a:latin typeface="Bahnschrift"/>
                <a:cs typeface="Bahnschrift"/>
              </a:rPr>
              <a:t>Ambiental</a:t>
            </a:r>
            <a:endParaRPr sz="600">
              <a:latin typeface="Bahnschrift"/>
              <a:cs typeface="Bahnschrift"/>
            </a:endParaRPr>
          </a:p>
        </p:txBody>
      </p:sp>
      <p:pic>
        <p:nvPicPr>
          <p:cNvPr id="18" name="object 18"/>
          <p:cNvPicPr/>
          <p:nvPr/>
        </p:nvPicPr>
        <p:blipFill>
          <a:blip r:embed="rId5" cstate="print"/>
          <a:stretch>
            <a:fillRect/>
          </a:stretch>
        </p:blipFill>
        <p:spPr>
          <a:xfrm>
            <a:off x="1850135" y="3750564"/>
            <a:ext cx="528827" cy="464820"/>
          </a:xfrm>
          <a:prstGeom prst="rect">
            <a:avLst/>
          </a:prstGeom>
        </p:spPr>
      </p:pic>
      <p:sp>
        <p:nvSpPr>
          <p:cNvPr id="19" name="object 19"/>
          <p:cNvSpPr txBox="1"/>
          <p:nvPr/>
        </p:nvSpPr>
        <p:spPr>
          <a:xfrm>
            <a:off x="1947417" y="3920490"/>
            <a:ext cx="333375"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Bahnschrift"/>
                <a:cs typeface="Bahnschrift"/>
              </a:rPr>
              <a:t>C</a:t>
            </a:r>
            <a:r>
              <a:rPr sz="600" spc="-5" dirty="0">
                <a:solidFill>
                  <a:srgbClr val="FFFFFF"/>
                </a:solidFill>
                <a:latin typeface="Bahnschrift"/>
                <a:cs typeface="Bahnschrift"/>
              </a:rPr>
              <a:t>o</a:t>
            </a:r>
            <a:r>
              <a:rPr sz="600" dirty="0">
                <a:solidFill>
                  <a:srgbClr val="FFFFFF"/>
                </a:solidFill>
                <a:latin typeface="Bahnschrift"/>
                <a:cs typeface="Bahnschrift"/>
              </a:rPr>
              <a:t>m</a:t>
            </a:r>
            <a:r>
              <a:rPr sz="600" spc="-5" dirty="0">
                <a:solidFill>
                  <a:srgbClr val="FFFFFF"/>
                </a:solidFill>
                <a:latin typeface="Bahnschrift"/>
                <a:cs typeface="Bahnschrift"/>
              </a:rPr>
              <a:t>pr</a:t>
            </a:r>
            <a:r>
              <a:rPr sz="600" dirty="0">
                <a:solidFill>
                  <a:srgbClr val="FFFFFF"/>
                </a:solidFill>
                <a:latin typeface="Bahnschrift"/>
                <a:cs typeface="Bahnschrift"/>
              </a:rPr>
              <a:t>as</a:t>
            </a:r>
            <a:endParaRPr sz="600">
              <a:latin typeface="Bahnschrift"/>
              <a:cs typeface="Bahnschrift"/>
            </a:endParaRPr>
          </a:p>
        </p:txBody>
      </p:sp>
      <p:pic>
        <p:nvPicPr>
          <p:cNvPr id="20" name="object 20"/>
          <p:cNvPicPr/>
          <p:nvPr/>
        </p:nvPicPr>
        <p:blipFill>
          <a:blip r:embed="rId6" cstate="print"/>
          <a:stretch>
            <a:fillRect/>
          </a:stretch>
        </p:blipFill>
        <p:spPr>
          <a:xfrm>
            <a:off x="3115055" y="3753611"/>
            <a:ext cx="675132" cy="464819"/>
          </a:xfrm>
          <a:prstGeom prst="rect">
            <a:avLst/>
          </a:prstGeom>
        </p:spPr>
      </p:pic>
      <p:sp>
        <p:nvSpPr>
          <p:cNvPr id="21" name="object 21"/>
          <p:cNvSpPr txBox="1"/>
          <p:nvPr/>
        </p:nvSpPr>
        <p:spPr>
          <a:xfrm>
            <a:off x="3146298" y="3924045"/>
            <a:ext cx="613410"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FFFFFF"/>
                </a:solidFill>
                <a:latin typeface="Bahnschrift"/>
                <a:cs typeface="Bahnschrift"/>
              </a:rPr>
              <a:t>Comercialización</a:t>
            </a:r>
            <a:endParaRPr sz="600">
              <a:latin typeface="Bahnschrift"/>
              <a:cs typeface="Bahnschrift"/>
            </a:endParaRPr>
          </a:p>
        </p:txBody>
      </p:sp>
      <p:pic>
        <p:nvPicPr>
          <p:cNvPr id="22" name="object 22"/>
          <p:cNvPicPr/>
          <p:nvPr/>
        </p:nvPicPr>
        <p:blipFill>
          <a:blip r:embed="rId7" cstate="print"/>
          <a:stretch>
            <a:fillRect/>
          </a:stretch>
        </p:blipFill>
        <p:spPr>
          <a:xfrm>
            <a:off x="3810000" y="3753611"/>
            <a:ext cx="600455" cy="464819"/>
          </a:xfrm>
          <a:prstGeom prst="rect">
            <a:avLst/>
          </a:prstGeom>
        </p:spPr>
      </p:pic>
      <p:sp>
        <p:nvSpPr>
          <p:cNvPr id="23" name="object 23"/>
          <p:cNvSpPr txBox="1"/>
          <p:nvPr/>
        </p:nvSpPr>
        <p:spPr>
          <a:xfrm>
            <a:off x="3844544" y="3924045"/>
            <a:ext cx="531495"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FFFFFF"/>
                </a:solidFill>
                <a:latin typeface="Bahnschrift"/>
                <a:cs typeface="Bahnschrift"/>
              </a:rPr>
              <a:t>Mantenimiento</a:t>
            </a:r>
            <a:endParaRPr sz="600">
              <a:latin typeface="Bahnschrift"/>
              <a:cs typeface="Bahnschrift"/>
            </a:endParaRPr>
          </a:p>
        </p:txBody>
      </p:sp>
      <p:pic>
        <p:nvPicPr>
          <p:cNvPr id="24" name="object 24"/>
          <p:cNvPicPr/>
          <p:nvPr/>
        </p:nvPicPr>
        <p:blipFill>
          <a:blip r:embed="rId8" cstate="print"/>
          <a:stretch>
            <a:fillRect/>
          </a:stretch>
        </p:blipFill>
        <p:spPr>
          <a:xfrm>
            <a:off x="4468367" y="3753611"/>
            <a:ext cx="611124" cy="464819"/>
          </a:xfrm>
          <a:prstGeom prst="rect">
            <a:avLst/>
          </a:prstGeom>
        </p:spPr>
      </p:pic>
      <p:sp>
        <p:nvSpPr>
          <p:cNvPr id="25" name="object 25"/>
          <p:cNvSpPr txBox="1"/>
          <p:nvPr/>
        </p:nvSpPr>
        <p:spPr>
          <a:xfrm>
            <a:off x="4606797" y="3924045"/>
            <a:ext cx="335280"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FFFFFF"/>
                </a:solidFill>
                <a:latin typeface="Bahnschrift"/>
                <a:cs typeface="Bahnschrift"/>
              </a:rPr>
              <a:t>Limpieza</a:t>
            </a:r>
            <a:endParaRPr sz="600">
              <a:latin typeface="Bahnschrift"/>
              <a:cs typeface="Bahnschrift"/>
            </a:endParaRPr>
          </a:p>
        </p:txBody>
      </p:sp>
      <p:pic>
        <p:nvPicPr>
          <p:cNvPr id="26" name="object 26"/>
          <p:cNvPicPr/>
          <p:nvPr/>
        </p:nvPicPr>
        <p:blipFill>
          <a:blip r:embed="rId9" cstate="print"/>
          <a:stretch>
            <a:fillRect/>
          </a:stretch>
        </p:blipFill>
        <p:spPr>
          <a:xfrm>
            <a:off x="5137403" y="3753611"/>
            <a:ext cx="626363" cy="464819"/>
          </a:xfrm>
          <a:prstGeom prst="rect">
            <a:avLst/>
          </a:prstGeom>
        </p:spPr>
      </p:pic>
      <p:sp>
        <p:nvSpPr>
          <p:cNvPr id="27" name="object 27"/>
          <p:cNvSpPr txBox="1"/>
          <p:nvPr/>
        </p:nvSpPr>
        <p:spPr>
          <a:xfrm>
            <a:off x="5261228" y="3924045"/>
            <a:ext cx="379095"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FFFFFF"/>
                </a:solidFill>
                <a:latin typeface="Bahnschrift"/>
                <a:cs typeface="Bahnschrift"/>
              </a:rPr>
              <a:t>Recepción</a:t>
            </a:r>
            <a:endParaRPr sz="600">
              <a:latin typeface="Bahnschrift"/>
              <a:cs typeface="Bahnschrift"/>
            </a:endParaRPr>
          </a:p>
        </p:txBody>
      </p:sp>
      <p:pic>
        <p:nvPicPr>
          <p:cNvPr id="28" name="object 28"/>
          <p:cNvPicPr/>
          <p:nvPr/>
        </p:nvPicPr>
        <p:blipFill>
          <a:blip r:embed="rId10" cstate="print"/>
          <a:stretch>
            <a:fillRect/>
          </a:stretch>
        </p:blipFill>
        <p:spPr>
          <a:xfrm>
            <a:off x="6329171" y="3770376"/>
            <a:ext cx="598931" cy="464820"/>
          </a:xfrm>
          <a:prstGeom prst="rect">
            <a:avLst/>
          </a:prstGeom>
        </p:spPr>
      </p:pic>
      <p:sp>
        <p:nvSpPr>
          <p:cNvPr id="29" name="object 29"/>
          <p:cNvSpPr txBox="1"/>
          <p:nvPr/>
        </p:nvSpPr>
        <p:spPr>
          <a:xfrm>
            <a:off x="6437757" y="3940809"/>
            <a:ext cx="384810"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FFFFFF"/>
                </a:solidFill>
                <a:latin typeface="Bahnschrift"/>
                <a:cs typeface="Bahnschrift"/>
              </a:rPr>
              <a:t>A</a:t>
            </a:r>
            <a:r>
              <a:rPr sz="600" dirty="0">
                <a:solidFill>
                  <a:srgbClr val="FFFFFF"/>
                </a:solidFill>
                <a:latin typeface="Bahnschrift"/>
                <a:cs typeface="Bahnschrift"/>
              </a:rPr>
              <a:t>n</a:t>
            </a:r>
            <a:r>
              <a:rPr sz="600" spc="5" dirty="0">
                <a:solidFill>
                  <a:srgbClr val="FFFFFF"/>
                </a:solidFill>
                <a:latin typeface="Bahnschrift"/>
                <a:cs typeface="Bahnschrift"/>
              </a:rPr>
              <a:t>i</a:t>
            </a:r>
            <a:r>
              <a:rPr sz="600" dirty="0">
                <a:solidFill>
                  <a:srgbClr val="FFFFFF"/>
                </a:solidFill>
                <a:latin typeface="Bahnschrift"/>
                <a:cs typeface="Bahnschrift"/>
              </a:rPr>
              <a:t>mac</a:t>
            </a:r>
            <a:r>
              <a:rPr sz="600" spc="5" dirty="0">
                <a:solidFill>
                  <a:srgbClr val="FFFFFF"/>
                </a:solidFill>
                <a:latin typeface="Bahnschrift"/>
                <a:cs typeface="Bahnschrift"/>
              </a:rPr>
              <a:t>i</a:t>
            </a:r>
            <a:r>
              <a:rPr sz="600" spc="-5" dirty="0">
                <a:solidFill>
                  <a:srgbClr val="FFFFFF"/>
                </a:solidFill>
                <a:latin typeface="Bahnschrift"/>
                <a:cs typeface="Bahnschrift"/>
              </a:rPr>
              <a:t>ó</a:t>
            </a:r>
            <a:r>
              <a:rPr sz="600" dirty="0">
                <a:solidFill>
                  <a:srgbClr val="FFFFFF"/>
                </a:solidFill>
                <a:latin typeface="Bahnschrift"/>
                <a:cs typeface="Bahnschrift"/>
              </a:rPr>
              <a:t>n</a:t>
            </a:r>
            <a:endParaRPr sz="600">
              <a:latin typeface="Bahnschrift"/>
              <a:cs typeface="Bahnschrift"/>
            </a:endParaRPr>
          </a:p>
        </p:txBody>
      </p:sp>
      <p:pic>
        <p:nvPicPr>
          <p:cNvPr id="30" name="object 30"/>
          <p:cNvPicPr/>
          <p:nvPr/>
        </p:nvPicPr>
        <p:blipFill>
          <a:blip r:embed="rId11" cstate="print"/>
          <a:stretch>
            <a:fillRect/>
          </a:stretch>
        </p:blipFill>
        <p:spPr>
          <a:xfrm>
            <a:off x="6958583" y="3756659"/>
            <a:ext cx="658368" cy="464819"/>
          </a:xfrm>
          <a:prstGeom prst="rect">
            <a:avLst/>
          </a:prstGeom>
        </p:spPr>
      </p:pic>
      <p:sp>
        <p:nvSpPr>
          <p:cNvPr id="31" name="object 31"/>
          <p:cNvSpPr txBox="1"/>
          <p:nvPr/>
        </p:nvSpPr>
        <p:spPr>
          <a:xfrm>
            <a:off x="7047992" y="3927094"/>
            <a:ext cx="479425" cy="116839"/>
          </a:xfrm>
          <a:prstGeom prst="rect">
            <a:avLst/>
          </a:prstGeom>
        </p:spPr>
        <p:txBody>
          <a:bodyPr vert="horz" wrap="square" lIns="0" tIns="12700" rIns="0" bIns="0" rtlCol="0">
            <a:spAutoFit/>
          </a:bodyPr>
          <a:lstStyle/>
          <a:p>
            <a:pPr marL="12700">
              <a:lnSpc>
                <a:spcPct val="100000"/>
              </a:lnSpc>
              <a:spcBef>
                <a:spcPts val="100"/>
              </a:spcBef>
            </a:pPr>
            <a:r>
              <a:rPr sz="600" spc="-5" dirty="0">
                <a:solidFill>
                  <a:srgbClr val="FFFFFF"/>
                </a:solidFill>
                <a:latin typeface="Bahnschrift"/>
                <a:cs typeface="Bahnschrift"/>
              </a:rPr>
              <a:t>Restauración</a:t>
            </a:r>
            <a:endParaRPr sz="600">
              <a:latin typeface="Bahnschrift"/>
              <a:cs typeface="Bahnschrift"/>
            </a:endParaRPr>
          </a:p>
        </p:txBody>
      </p:sp>
      <p:pic>
        <p:nvPicPr>
          <p:cNvPr id="32" name="object 32"/>
          <p:cNvPicPr/>
          <p:nvPr/>
        </p:nvPicPr>
        <p:blipFill>
          <a:blip r:embed="rId12" cstate="print"/>
          <a:stretch>
            <a:fillRect/>
          </a:stretch>
        </p:blipFill>
        <p:spPr>
          <a:xfrm>
            <a:off x="3011423" y="3096767"/>
            <a:ext cx="929639" cy="464819"/>
          </a:xfrm>
          <a:prstGeom prst="rect">
            <a:avLst/>
          </a:prstGeom>
        </p:spPr>
      </p:pic>
      <p:sp>
        <p:nvSpPr>
          <p:cNvPr id="33" name="object 33"/>
          <p:cNvSpPr txBox="1"/>
          <p:nvPr/>
        </p:nvSpPr>
        <p:spPr>
          <a:xfrm>
            <a:off x="3399282" y="3267202"/>
            <a:ext cx="155575"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FFFFFF"/>
                </a:solidFill>
                <a:latin typeface="Bahnschrift"/>
                <a:cs typeface="Bahnschrift"/>
              </a:rPr>
              <a:t>Ceo</a:t>
            </a:r>
            <a:endParaRPr sz="600">
              <a:latin typeface="Bahnschrift"/>
              <a:cs typeface="Bahnschrift"/>
            </a:endParaRPr>
          </a:p>
        </p:txBody>
      </p:sp>
      <p:sp>
        <p:nvSpPr>
          <p:cNvPr id="34" name="object 34"/>
          <p:cNvSpPr/>
          <p:nvPr/>
        </p:nvSpPr>
        <p:spPr>
          <a:xfrm>
            <a:off x="2465832" y="3753611"/>
            <a:ext cx="629920" cy="464820"/>
          </a:xfrm>
          <a:custGeom>
            <a:avLst/>
            <a:gdLst/>
            <a:ahLst/>
            <a:cxnLst/>
            <a:rect l="l" t="t" r="r" b="b"/>
            <a:pathLst>
              <a:path w="629919" h="464820">
                <a:moveTo>
                  <a:pt x="629412" y="0"/>
                </a:moveTo>
                <a:lnTo>
                  <a:pt x="0" y="0"/>
                </a:lnTo>
                <a:lnTo>
                  <a:pt x="0" y="464819"/>
                </a:lnTo>
                <a:lnTo>
                  <a:pt x="629412" y="464819"/>
                </a:lnTo>
                <a:lnTo>
                  <a:pt x="629412" y="0"/>
                </a:lnTo>
                <a:close/>
              </a:path>
            </a:pathLst>
          </a:custGeom>
          <a:solidFill>
            <a:srgbClr val="AEABAB"/>
          </a:solidFill>
        </p:spPr>
        <p:txBody>
          <a:bodyPr wrap="square" lIns="0" tIns="0" rIns="0" bIns="0" rtlCol="0"/>
          <a:lstStyle/>
          <a:p>
            <a:endParaRPr/>
          </a:p>
        </p:txBody>
      </p:sp>
      <p:sp>
        <p:nvSpPr>
          <p:cNvPr id="35" name="object 35"/>
          <p:cNvSpPr txBox="1"/>
          <p:nvPr/>
        </p:nvSpPr>
        <p:spPr>
          <a:xfrm>
            <a:off x="2465832" y="3882897"/>
            <a:ext cx="629920" cy="199390"/>
          </a:xfrm>
          <a:prstGeom prst="rect">
            <a:avLst/>
          </a:prstGeom>
        </p:spPr>
        <p:txBody>
          <a:bodyPr vert="horz" wrap="square" lIns="0" tIns="22860" rIns="0" bIns="0" rtlCol="0">
            <a:spAutoFit/>
          </a:bodyPr>
          <a:lstStyle/>
          <a:p>
            <a:pPr marL="116839" marR="38100" indent="-71755">
              <a:lnSpc>
                <a:spcPts val="650"/>
              </a:lnSpc>
              <a:spcBef>
                <a:spcPts val="180"/>
              </a:spcBef>
            </a:pPr>
            <a:r>
              <a:rPr sz="600" dirty="0">
                <a:solidFill>
                  <a:srgbClr val="FFFFFF"/>
                </a:solidFill>
                <a:latin typeface="Bahnschrift"/>
                <a:cs typeface="Bahnschrift"/>
              </a:rPr>
              <a:t>C</a:t>
            </a:r>
            <a:r>
              <a:rPr sz="600" spc="-5" dirty="0">
                <a:solidFill>
                  <a:srgbClr val="FFFFFF"/>
                </a:solidFill>
                <a:latin typeface="Bahnschrift"/>
                <a:cs typeface="Bahnschrift"/>
              </a:rPr>
              <a:t>o</a:t>
            </a:r>
            <a:r>
              <a:rPr sz="600" dirty="0">
                <a:solidFill>
                  <a:srgbClr val="FFFFFF"/>
                </a:solidFill>
                <a:latin typeface="Bahnschrift"/>
                <a:cs typeface="Bahnschrift"/>
              </a:rPr>
              <a:t>mun</a:t>
            </a:r>
            <a:r>
              <a:rPr sz="600" spc="5" dirty="0">
                <a:solidFill>
                  <a:srgbClr val="FFFFFF"/>
                </a:solidFill>
                <a:latin typeface="Bahnschrift"/>
                <a:cs typeface="Bahnschrift"/>
              </a:rPr>
              <a:t>i</a:t>
            </a:r>
            <a:r>
              <a:rPr sz="600" dirty="0">
                <a:solidFill>
                  <a:srgbClr val="FFFFFF"/>
                </a:solidFill>
                <a:latin typeface="Bahnschrift"/>
                <a:cs typeface="Bahnschrift"/>
              </a:rPr>
              <a:t>c</a:t>
            </a:r>
            <a:r>
              <a:rPr sz="600" spc="5" dirty="0">
                <a:solidFill>
                  <a:srgbClr val="FFFFFF"/>
                </a:solidFill>
                <a:latin typeface="Bahnschrift"/>
                <a:cs typeface="Bahnschrift"/>
              </a:rPr>
              <a:t>a</a:t>
            </a:r>
            <a:r>
              <a:rPr sz="600" dirty="0">
                <a:solidFill>
                  <a:srgbClr val="FFFFFF"/>
                </a:solidFill>
                <a:latin typeface="Bahnschrift"/>
                <a:cs typeface="Bahnschrift"/>
              </a:rPr>
              <a:t>c</a:t>
            </a:r>
            <a:r>
              <a:rPr sz="600" spc="5" dirty="0">
                <a:solidFill>
                  <a:srgbClr val="FFFFFF"/>
                </a:solidFill>
                <a:latin typeface="Bahnschrift"/>
                <a:cs typeface="Bahnschrift"/>
              </a:rPr>
              <a:t>i</a:t>
            </a:r>
            <a:r>
              <a:rPr sz="600" spc="-5" dirty="0">
                <a:solidFill>
                  <a:srgbClr val="FFFFFF"/>
                </a:solidFill>
                <a:latin typeface="Bahnschrift"/>
                <a:cs typeface="Bahnschrift"/>
              </a:rPr>
              <a:t>ó</a:t>
            </a:r>
            <a:r>
              <a:rPr sz="600" dirty="0">
                <a:solidFill>
                  <a:srgbClr val="FFFFFF"/>
                </a:solidFill>
                <a:latin typeface="Bahnschrift"/>
                <a:cs typeface="Bahnschrift"/>
              </a:rPr>
              <a:t>n</a:t>
            </a:r>
            <a:r>
              <a:rPr sz="600" spc="40" dirty="0">
                <a:solidFill>
                  <a:srgbClr val="FFFFFF"/>
                </a:solidFill>
                <a:latin typeface="Bahnschrift"/>
                <a:cs typeface="Bahnschrift"/>
              </a:rPr>
              <a:t> </a:t>
            </a:r>
            <a:r>
              <a:rPr sz="600" dirty="0">
                <a:solidFill>
                  <a:srgbClr val="FFFFFF"/>
                </a:solidFill>
                <a:latin typeface="Bahnschrift"/>
                <a:cs typeface="Bahnschrift"/>
              </a:rPr>
              <a:t>¬  </a:t>
            </a:r>
            <a:r>
              <a:rPr sz="600" spc="-5" dirty="0">
                <a:solidFill>
                  <a:srgbClr val="FFFFFF"/>
                </a:solidFill>
                <a:latin typeface="Bahnschrift"/>
                <a:cs typeface="Bahnschrift"/>
              </a:rPr>
              <a:t>MKG</a:t>
            </a:r>
            <a:r>
              <a:rPr sz="600" spc="35" dirty="0">
                <a:solidFill>
                  <a:srgbClr val="FFFFFF"/>
                </a:solidFill>
                <a:latin typeface="Bahnschrift"/>
                <a:cs typeface="Bahnschrift"/>
              </a:rPr>
              <a:t> </a:t>
            </a:r>
            <a:r>
              <a:rPr sz="600" dirty="0">
                <a:solidFill>
                  <a:srgbClr val="FFFFFF"/>
                </a:solidFill>
                <a:latin typeface="Bahnschrift"/>
                <a:cs typeface="Bahnschrift"/>
              </a:rPr>
              <a:t>Digital</a:t>
            </a:r>
            <a:endParaRPr sz="600">
              <a:latin typeface="Bahnschrift"/>
              <a:cs typeface="Bahnschrift"/>
            </a:endParaRPr>
          </a:p>
        </p:txBody>
      </p:sp>
      <p:sp>
        <p:nvSpPr>
          <p:cNvPr id="37" name="object 37"/>
          <p:cNvSpPr txBox="1">
            <a:spLocks noGrp="1"/>
          </p:cNvSpPr>
          <p:nvPr>
            <p:ph type="sldNum" sz="quarter" idx="7"/>
          </p:nvPr>
        </p:nvSpPr>
        <p:spPr>
          <a:prstGeom prst="rect">
            <a:avLst/>
          </a:prstGeom>
        </p:spPr>
        <p:txBody>
          <a:bodyPr vert="horz" wrap="square" lIns="0" tIns="0" rIns="0" bIns="0" rtlCol="0">
            <a:spAutoFit/>
          </a:bodyPr>
          <a:lstStyle/>
          <a:p>
            <a:pPr marL="60325">
              <a:lnSpc>
                <a:spcPts val="1090"/>
              </a:lnSpc>
            </a:pPr>
            <a:fld id="{81D60167-4931-47E6-BA6A-407CBD079E47}" type="slidenum">
              <a:rPr spc="-5" dirty="0"/>
              <a:t>11</a:t>
            </a:fld>
            <a:endParaRPr spc="-5" dirty="0"/>
          </a:p>
        </p:txBody>
      </p:sp>
      <p:sp>
        <p:nvSpPr>
          <p:cNvPr id="36" name="object 36"/>
          <p:cNvSpPr txBox="1"/>
          <p:nvPr/>
        </p:nvSpPr>
        <p:spPr>
          <a:xfrm>
            <a:off x="5737859" y="3753611"/>
            <a:ext cx="440690" cy="464820"/>
          </a:xfrm>
          <a:prstGeom prst="rect">
            <a:avLst/>
          </a:prstGeom>
          <a:solidFill>
            <a:srgbClr val="BEBEBE"/>
          </a:solidFill>
        </p:spPr>
        <p:txBody>
          <a:bodyPr vert="horz" wrap="square" lIns="0" tIns="0" rIns="0" bIns="0" rtlCol="0">
            <a:spAutoFit/>
          </a:bodyPr>
          <a:lstStyle/>
          <a:p>
            <a:pPr>
              <a:lnSpc>
                <a:spcPct val="100000"/>
              </a:lnSpc>
            </a:pPr>
            <a:endParaRPr sz="600">
              <a:latin typeface="Times New Roman"/>
              <a:cs typeface="Times New Roman"/>
            </a:endParaRPr>
          </a:p>
          <a:p>
            <a:pPr marL="86360" marR="78105" indent="4445">
              <a:lnSpc>
                <a:spcPts val="650"/>
              </a:lnSpc>
              <a:spcBef>
                <a:spcPts val="505"/>
              </a:spcBef>
            </a:pPr>
            <a:r>
              <a:rPr sz="600" spc="-5" dirty="0">
                <a:solidFill>
                  <a:srgbClr val="FFFFFF"/>
                </a:solidFill>
                <a:latin typeface="Bahnschrift"/>
                <a:cs typeface="Bahnschrift"/>
              </a:rPr>
              <a:t>G</a:t>
            </a:r>
            <a:r>
              <a:rPr sz="600" dirty="0">
                <a:solidFill>
                  <a:srgbClr val="FFFFFF"/>
                </a:solidFill>
                <a:latin typeface="Bahnschrift"/>
                <a:cs typeface="Bahnschrift"/>
              </a:rPr>
              <a:t>es</a:t>
            </a:r>
            <a:r>
              <a:rPr sz="600" spc="-5" dirty="0">
                <a:solidFill>
                  <a:srgbClr val="FFFFFF"/>
                </a:solidFill>
                <a:latin typeface="Bahnschrift"/>
                <a:cs typeface="Bahnschrift"/>
              </a:rPr>
              <a:t>t</a:t>
            </a:r>
            <a:r>
              <a:rPr sz="600" dirty="0">
                <a:solidFill>
                  <a:srgbClr val="FFFFFF"/>
                </a:solidFill>
                <a:latin typeface="Bahnschrift"/>
                <a:cs typeface="Bahnschrift"/>
              </a:rPr>
              <a:t>i</a:t>
            </a:r>
            <a:r>
              <a:rPr sz="600" spc="-5" dirty="0">
                <a:solidFill>
                  <a:srgbClr val="FFFFFF"/>
                </a:solidFill>
                <a:latin typeface="Bahnschrift"/>
                <a:cs typeface="Bahnschrift"/>
              </a:rPr>
              <a:t>ó</a:t>
            </a:r>
            <a:r>
              <a:rPr sz="600" dirty="0">
                <a:solidFill>
                  <a:srgbClr val="FFFFFF"/>
                </a:solidFill>
                <a:latin typeface="Bahnschrift"/>
                <a:cs typeface="Bahnschrift"/>
              </a:rPr>
              <a:t>n  c</a:t>
            </a:r>
            <a:r>
              <a:rPr sz="600" spc="-5" dirty="0">
                <a:solidFill>
                  <a:srgbClr val="FFFFFF"/>
                </a:solidFill>
                <a:latin typeface="Bahnschrift"/>
                <a:cs typeface="Bahnschrift"/>
              </a:rPr>
              <a:t>l</a:t>
            </a:r>
            <a:r>
              <a:rPr sz="600" dirty="0">
                <a:solidFill>
                  <a:srgbClr val="FFFFFF"/>
                </a:solidFill>
                <a:latin typeface="Bahnschrift"/>
                <a:cs typeface="Bahnschrift"/>
              </a:rPr>
              <a:t>ien</a:t>
            </a:r>
            <a:r>
              <a:rPr sz="600" spc="-5" dirty="0">
                <a:solidFill>
                  <a:srgbClr val="FFFFFF"/>
                </a:solidFill>
                <a:latin typeface="Bahnschrift"/>
                <a:cs typeface="Bahnschrift"/>
              </a:rPr>
              <a:t>t</a:t>
            </a:r>
            <a:r>
              <a:rPr sz="600" dirty="0">
                <a:solidFill>
                  <a:srgbClr val="FFFFFF"/>
                </a:solidFill>
                <a:latin typeface="Bahnschrift"/>
                <a:cs typeface="Bahnschrift"/>
              </a:rPr>
              <a:t>es</a:t>
            </a:r>
            <a:endParaRPr sz="600">
              <a:latin typeface="Bahnschrift"/>
              <a:cs typeface="Bahnschrift"/>
            </a:endParaRPr>
          </a:p>
        </p:txBody>
      </p:sp>
      <p:grpSp>
        <p:nvGrpSpPr>
          <p:cNvPr id="38" name="object 13"/>
          <p:cNvGrpSpPr/>
          <p:nvPr/>
        </p:nvGrpSpPr>
        <p:grpSpPr>
          <a:xfrm>
            <a:off x="245262" y="1429892"/>
            <a:ext cx="257810" cy="257810"/>
            <a:chOff x="2938272" y="1226819"/>
            <a:chExt cx="257810" cy="257810"/>
          </a:xfrm>
          <a:solidFill>
            <a:schemeClr val="accent6">
              <a:lumMod val="75000"/>
            </a:schemeClr>
          </a:solidFill>
        </p:grpSpPr>
        <p:sp>
          <p:nvSpPr>
            <p:cNvPr id="39"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40" name="object 15"/>
            <p:cNvPicPr/>
            <p:nvPr/>
          </p:nvPicPr>
          <p:blipFill>
            <a:blip r:embed="rId1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3" name="object 3"/>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grpSp>
        <p:nvGrpSpPr>
          <p:cNvPr id="4" name="object 4"/>
          <p:cNvGrpSpPr/>
          <p:nvPr/>
        </p:nvGrpSpPr>
        <p:grpSpPr>
          <a:xfrm>
            <a:off x="213776" y="2186623"/>
            <a:ext cx="4486645" cy="2616504"/>
            <a:chOff x="219062" y="2240191"/>
            <a:chExt cx="4486645" cy="2616504"/>
          </a:xfrm>
          <a:solidFill>
            <a:schemeClr val="accent6">
              <a:lumMod val="75000"/>
            </a:schemeClr>
          </a:solidFill>
        </p:grpSpPr>
        <p:sp>
          <p:nvSpPr>
            <p:cNvPr id="5" name="object 5"/>
            <p:cNvSpPr/>
            <p:nvPr/>
          </p:nvSpPr>
          <p:spPr>
            <a:xfrm>
              <a:off x="219062" y="2240191"/>
              <a:ext cx="4472940" cy="655320"/>
            </a:xfrm>
            <a:custGeom>
              <a:avLst/>
              <a:gdLst/>
              <a:ahLst/>
              <a:cxnLst/>
              <a:rect l="l" t="t" r="r" b="b"/>
              <a:pathLst>
                <a:path w="4472940" h="655319">
                  <a:moveTo>
                    <a:pt x="4472698" y="12"/>
                  </a:moveTo>
                  <a:lnTo>
                    <a:pt x="2798330" y="12"/>
                  </a:lnTo>
                  <a:lnTo>
                    <a:pt x="2798330" y="282905"/>
                  </a:lnTo>
                  <a:lnTo>
                    <a:pt x="2798191" y="282905"/>
                  </a:lnTo>
                  <a:lnTo>
                    <a:pt x="2798191" y="12"/>
                  </a:lnTo>
                  <a:lnTo>
                    <a:pt x="1193241" y="12"/>
                  </a:lnTo>
                  <a:lnTo>
                    <a:pt x="0" y="0"/>
                  </a:lnTo>
                  <a:lnTo>
                    <a:pt x="0" y="655281"/>
                  </a:lnTo>
                  <a:lnTo>
                    <a:pt x="1193177" y="655281"/>
                  </a:lnTo>
                  <a:lnTo>
                    <a:pt x="2104542" y="655281"/>
                  </a:lnTo>
                  <a:lnTo>
                    <a:pt x="2104542" y="282917"/>
                  </a:lnTo>
                  <a:lnTo>
                    <a:pt x="2104656" y="655281"/>
                  </a:lnTo>
                  <a:lnTo>
                    <a:pt x="2798330" y="655281"/>
                  </a:lnTo>
                  <a:lnTo>
                    <a:pt x="3529469" y="655281"/>
                  </a:lnTo>
                  <a:lnTo>
                    <a:pt x="4472648" y="655281"/>
                  </a:lnTo>
                  <a:lnTo>
                    <a:pt x="4472648" y="282917"/>
                  </a:lnTo>
                  <a:lnTo>
                    <a:pt x="4472698" y="12"/>
                  </a:lnTo>
                  <a:close/>
                </a:path>
              </a:pathLst>
            </a:custGeom>
            <a:grpFill/>
          </p:spPr>
          <p:txBody>
            <a:bodyPr wrap="square" lIns="0" tIns="0" rIns="0" bIns="0" rtlCol="0"/>
            <a:lstStyle/>
            <a:p>
              <a:endParaRPr/>
            </a:p>
          </p:txBody>
        </p:sp>
        <p:sp>
          <p:nvSpPr>
            <p:cNvPr id="6" name="object 6"/>
            <p:cNvSpPr/>
            <p:nvPr/>
          </p:nvSpPr>
          <p:spPr>
            <a:xfrm>
              <a:off x="219062" y="2895561"/>
              <a:ext cx="1193800" cy="361315"/>
            </a:xfrm>
            <a:custGeom>
              <a:avLst/>
              <a:gdLst/>
              <a:ahLst/>
              <a:cxnLst/>
              <a:rect l="l" t="t" r="r" b="b"/>
              <a:pathLst>
                <a:path w="1193800" h="361314">
                  <a:moveTo>
                    <a:pt x="1193241" y="0"/>
                  </a:moveTo>
                  <a:lnTo>
                    <a:pt x="0" y="0"/>
                  </a:lnTo>
                  <a:lnTo>
                    <a:pt x="0" y="360972"/>
                  </a:lnTo>
                  <a:lnTo>
                    <a:pt x="1193241" y="360972"/>
                  </a:lnTo>
                  <a:lnTo>
                    <a:pt x="1193241" y="0"/>
                  </a:lnTo>
                  <a:close/>
                </a:path>
              </a:pathLst>
            </a:custGeom>
            <a:grpFill/>
          </p:spPr>
          <p:txBody>
            <a:bodyPr wrap="square" lIns="0" tIns="0" rIns="0" bIns="0" rtlCol="0"/>
            <a:lstStyle/>
            <a:p>
              <a:endParaRPr/>
            </a:p>
          </p:txBody>
        </p:sp>
        <p:sp>
          <p:nvSpPr>
            <p:cNvPr id="7" name="object 7"/>
            <p:cNvSpPr/>
            <p:nvPr/>
          </p:nvSpPr>
          <p:spPr>
            <a:xfrm>
              <a:off x="1412240" y="2895561"/>
              <a:ext cx="3279775" cy="361315"/>
            </a:xfrm>
            <a:custGeom>
              <a:avLst/>
              <a:gdLst/>
              <a:ahLst/>
              <a:cxnLst/>
              <a:rect l="l" t="t" r="r" b="b"/>
              <a:pathLst>
                <a:path w="3279775" h="361314">
                  <a:moveTo>
                    <a:pt x="911364" y="0"/>
                  </a:moveTo>
                  <a:lnTo>
                    <a:pt x="0" y="0"/>
                  </a:lnTo>
                  <a:lnTo>
                    <a:pt x="0" y="360972"/>
                  </a:lnTo>
                  <a:lnTo>
                    <a:pt x="911364" y="360972"/>
                  </a:lnTo>
                  <a:lnTo>
                    <a:pt x="911364" y="0"/>
                  </a:lnTo>
                  <a:close/>
                </a:path>
                <a:path w="3279775" h="361314">
                  <a:moveTo>
                    <a:pt x="3279470" y="0"/>
                  </a:moveTo>
                  <a:lnTo>
                    <a:pt x="3279470" y="0"/>
                  </a:lnTo>
                  <a:lnTo>
                    <a:pt x="911479" y="0"/>
                  </a:lnTo>
                  <a:lnTo>
                    <a:pt x="911479" y="360972"/>
                  </a:lnTo>
                  <a:lnTo>
                    <a:pt x="3279470" y="360972"/>
                  </a:lnTo>
                  <a:lnTo>
                    <a:pt x="3279470" y="0"/>
                  </a:lnTo>
                  <a:close/>
                </a:path>
              </a:pathLst>
            </a:custGeom>
            <a:solidFill>
              <a:schemeClr val="bg1"/>
            </a:solidFill>
          </p:spPr>
          <p:txBody>
            <a:bodyPr wrap="square" lIns="0" tIns="0" rIns="0" bIns="0" rtlCol="0"/>
            <a:lstStyle/>
            <a:p>
              <a:endParaRPr/>
            </a:p>
          </p:txBody>
        </p:sp>
        <p:sp>
          <p:nvSpPr>
            <p:cNvPr id="8" name="object 8"/>
            <p:cNvSpPr/>
            <p:nvPr/>
          </p:nvSpPr>
          <p:spPr>
            <a:xfrm>
              <a:off x="219062" y="3256534"/>
              <a:ext cx="1193800" cy="365760"/>
            </a:xfrm>
            <a:custGeom>
              <a:avLst/>
              <a:gdLst/>
              <a:ahLst/>
              <a:cxnLst/>
              <a:rect l="l" t="t" r="r" b="b"/>
              <a:pathLst>
                <a:path w="1193800" h="365760">
                  <a:moveTo>
                    <a:pt x="1193241" y="0"/>
                  </a:moveTo>
                  <a:lnTo>
                    <a:pt x="0" y="0"/>
                  </a:lnTo>
                  <a:lnTo>
                    <a:pt x="0" y="365760"/>
                  </a:lnTo>
                  <a:lnTo>
                    <a:pt x="1193241" y="365760"/>
                  </a:lnTo>
                  <a:lnTo>
                    <a:pt x="1193241" y="0"/>
                  </a:lnTo>
                  <a:close/>
                </a:path>
              </a:pathLst>
            </a:custGeom>
            <a:grpFill/>
          </p:spPr>
          <p:txBody>
            <a:bodyPr wrap="square" lIns="0" tIns="0" rIns="0" bIns="0" rtlCol="0"/>
            <a:lstStyle/>
            <a:p>
              <a:endParaRPr/>
            </a:p>
          </p:txBody>
        </p:sp>
        <p:sp>
          <p:nvSpPr>
            <p:cNvPr id="9" name="object 9"/>
            <p:cNvSpPr/>
            <p:nvPr/>
          </p:nvSpPr>
          <p:spPr>
            <a:xfrm>
              <a:off x="1425932" y="3248117"/>
              <a:ext cx="3279775" cy="365760"/>
            </a:xfrm>
            <a:custGeom>
              <a:avLst/>
              <a:gdLst/>
              <a:ahLst/>
              <a:cxnLst/>
              <a:rect l="l" t="t" r="r" b="b"/>
              <a:pathLst>
                <a:path w="3279775" h="365760">
                  <a:moveTo>
                    <a:pt x="911364" y="0"/>
                  </a:moveTo>
                  <a:lnTo>
                    <a:pt x="0" y="0"/>
                  </a:lnTo>
                  <a:lnTo>
                    <a:pt x="0" y="365760"/>
                  </a:lnTo>
                  <a:lnTo>
                    <a:pt x="911364" y="365760"/>
                  </a:lnTo>
                  <a:lnTo>
                    <a:pt x="911364" y="0"/>
                  </a:lnTo>
                  <a:close/>
                </a:path>
                <a:path w="3279775" h="365760">
                  <a:moveTo>
                    <a:pt x="3279470" y="0"/>
                  </a:moveTo>
                  <a:lnTo>
                    <a:pt x="3279470" y="0"/>
                  </a:lnTo>
                  <a:lnTo>
                    <a:pt x="911479" y="0"/>
                  </a:lnTo>
                  <a:lnTo>
                    <a:pt x="911479" y="365760"/>
                  </a:lnTo>
                  <a:lnTo>
                    <a:pt x="3279470" y="365760"/>
                  </a:lnTo>
                  <a:lnTo>
                    <a:pt x="3279470" y="0"/>
                  </a:lnTo>
                  <a:close/>
                </a:path>
              </a:pathLst>
            </a:custGeom>
            <a:solidFill>
              <a:schemeClr val="bg1"/>
            </a:solidFill>
          </p:spPr>
          <p:txBody>
            <a:bodyPr wrap="square" lIns="0" tIns="0" rIns="0" bIns="0" rtlCol="0"/>
            <a:lstStyle/>
            <a:p>
              <a:endParaRPr/>
            </a:p>
          </p:txBody>
        </p:sp>
        <p:sp>
          <p:nvSpPr>
            <p:cNvPr id="10" name="object 10"/>
            <p:cNvSpPr/>
            <p:nvPr/>
          </p:nvSpPr>
          <p:spPr>
            <a:xfrm>
              <a:off x="219062" y="3622294"/>
              <a:ext cx="1193800" cy="365760"/>
            </a:xfrm>
            <a:custGeom>
              <a:avLst/>
              <a:gdLst/>
              <a:ahLst/>
              <a:cxnLst/>
              <a:rect l="l" t="t" r="r" b="b"/>
              <a:pathLst>
                <a:path w="1193800" h="365760">
                  <a:moveTo>
                    <a:pt x="1193241" y="0"/>
                  </a:moveTo>
                  <a:lnTo>
                    <a:pt x="0" y="0"/>
                  </a:lnTo>
                  <a:lnTo>
                    <a:pt x="0" y="365759"/>
                  </a:lnTo>
                  <a:lnTo>
                    <a:pt x="1193241" y="365759"/>
                  </a:lnTo>
                  <a:lnTo>
                    <a:pt x="1193241" y="0"/>
                  </a:lnTo>
                  <a:close/>
                </a:path>
              </a:pathLst>
            </a:custGeom>
            <a:grpFill/>
          </p:spPr>
          <p:txBody>
            <a:bodyPr wrap="square" lIns="0" tIns="0" rIns="0" bIns="0" rtlCol="0"/>
            <a:lstStyle/>
            <a:p>
              <a:endParaRPr/>
            </a:p>
          </p:txBody>
        </p:sp>
        <p:sp>
          <p:nvSpPr>
            <p:cNvPr id="11" name="object 11"/>
            <p:cNvSpPr/>
            <p:nvPr/>
          </p:nvSpPr>
          <p:spPr>
            <a:xfrm>
              <a:off x="1412240" y="3622294"/>
              <a:ext cx="3279775" cy="365760"/>
            </a:xfrm>
            <a:custGeom>
              <a:avLst/>
              <a:gdLst/>
              <a:ahLst/>
              <a:cxnLst/>
              <a:rect l="l" t="t" r="r" b="b"/>
              <a:pathLst>
                <a:path w="3279775" h="365760">
                  <a:moveTo>
                    <a:pt x="911364" y="0"/>
                  </a:moveTo>
                  <a:lnTo>
                    <a:pt x="0" y="0"/>
                  </a:lnTo>
                  <a:lnTo>
                    <a:pt x="0" y="365760"/>
                  </a:lnTo>
                  <a:lnTo>
                    <a:pt x="911364" y="365760"/>
                  </a:lnTo>
                  <a:lnTo>
                    <a:pt x="911364" y="0"/>
                  </a:lnTo>
                  <a:close/>
                </a:path>
                <a:path w="3279775" h="365760">
                  <a:moveTo>
                    <a:pt x="3279470" y="0"/>
                  </a:moveTo>
                  <a:lnTo>
                    <a:pt x="3279470" y="0"/>
                  </a:lnTo>
                  <a:lnTo>
                    <a:pt x="911479" y="0"/>
                  </a:lnTo>
                  <a:lnTo>
                    <a:pt x="911479" y="365760"/>
                  </a:lnTo>
                  <a:lnTo>
                    <a:pt x="3279470" y="365760"/>
                  </a:lnTo>
                  <a:lnTo>
                    <a:pt x="3279470" y="0"/>
                  </a:lnTo>
                  <a:close/>
                </a:path>
              </a:pathLst>
            </a:custGeom>
            <a:solidFill>
              <a:schemeClr val="bg1"/>
            </a:solidFill>
          </p:spPr>
          <p:txBody>
            <a:bodyPr wrap="square" lIns="0" tIns="0" rIns="0" bIns="0" rtlCol="0"/>
            <a:lstStyle/>
            <a:p>
              <a:endParaRPr/>
            </a:p>
          </p:txBody>
        </p:sp>
        <p:sp>
          <p:nvSpPr>
            <p:cNvPr id="12" name="object 12"/>
            <p:cNvSpPr/>
            <p:nvPr/>
          </p:nvSpPr>
          <p:spPr>
            <a:xfrm>
              <a:off x="219062" y="3988015"/>
              <a:ext cx="1193800" cy="502920"/>
            </a:xfrm>
            <a:custGeom>
              <a:avLst/>
              <a:gdLst/>
              <a:ahLst/>
              <a:cxnLst/>
              <a:rect l="l" t="t" r="r" b="b"/>
              <a:pathLst>
                <a:path w="1193800" h="502920">
                  <a:moveTo>
                    <a:pt x="1193241" y="0"/>
                  </a:moveTo>
                  <a:lnTo>
                    <a:pt x="0" y="0"/>
                  </a:lnTo>
                  <a:lnTo>
                    <a:pt x="0" y="502920"/>
                  </a:lnTo>
                  <a:lnTo>
                    <a:pt x="1193241" y="502920"/>
                  </a:lnTo>
                  <a:lnTo>
                    <a:pt x="1193241" y="0"/>
                  </a:lnTo>
                  <a:close/>
                </a:path>
              </a:pathLst>
            </a:custGeom>
            <a:grpFill/>
          </p:spPr>
          <p:txBody>
            <a:bodyPr wrap="square" lIns="0" tIns="0" rIns="0" bIns="0" rtlCol="0"/>
            <a:lstStyle/>
            <a:p>
              <a:endParaRPr/>
            </a:p>
          </p:txBody>
        </p:sp>
        <p:sp>
          <p:nvSpPr>
            <p:cNvPr id="13" name="object 13"/>
            <p:cNvSpPr/>
            <p:nvPr/>
          </p:nvSpPr>
          <p:spPr>
            <a:xfrm>
              <a:off x="1412240" y="3988015"/>
              <a:ext cx="3279775" cy="502920"/>
            </a:xfrm>
            <a:custGeom>
              <a:avLst/>
              <a:gdLst/>
              <a:ahLst/>
              <a:cxnLst/>
              <a:rect l="l" t="t" r="r" b="b"/>
              <a:pathLst>
                <a:path w="3279775" h="502920">
                  <a:moveTo>
                    <a:pt x="911364" y="0"/>
                  </a:moveTo>
                  <a:lnTo>
                    <a:pt x="0" y="0"/>
                  </a:lnTo>
                  <a:lnTo>
                    <a:pt x="0" y="502920"/>
                  </a:lnTo>
                  <a:lnTo>
                    <a:pt x="911364" y="502920"/>
                  </a:lnTo>
                  <a:lnTo>
                    <a:pt x="911364" y="0"/>
                  </a:lnTo>
                  <a:close/>
                </a:path>
                <a:path w="3279775" h="502920">
                  <a:moveTo>
                    <a:pt x="3279470" y="0"/>
                  </a:moveTo>
                  <a:lnTo>
                    <a:pt x="3279470" y="0"/>
                  </a:lnTo>
                  <a:lnTo>
                    <a:pt x="911479" y="0"/>
                  </a:lnTo>
                  <a:lnTo>
                    <a:pt x="911479" y="502920"/>
                  </a:lnTo>
                  <a:lnTo>
                    <a:pt x="3279470" y="502920"/>
                  </a:lnTo>
                  <a:lnTo>
                    <a:pt x="3279470" y="0"/>
                  </a:lnTo>
                  <a:close/>
                </a:path>
              </a:pathLst>
            </a:custGeom>
            <a:solidFill>
              <a:schemeClr val="bg1"/>
            </a:solidFill>
          </p:spPr>
          <p:txBody>
            <a:bodyPr wrap="square" lIns="0" tIns="0" rIns="0" bIns="0" rtlCol="0"/>
            <a:lstStyle/>
            <a:p>
              <a:endParaRPr/>
            </a:p>
          </p:txBody>
        </p:sp>
        <p:sp>
          <p:nvSpPr>
            <p:cNvPr id="14" name="object 14"/>
            <p:cNvSpPr/>
            <p:nvPr/>
          </p:nvSpPr>
          <p:spPr>
            <a:xfrm>
              <a:off x="219062" y="4490935"/>
              <a:ext cx="4472940" cy="365760"/>
            </a:xfrm>
            <a:custGeom>
              <a:avLst/>
              <a:gdLst/>
              <a:ahLst/>
              <a:cxnLst/>
              <a:rect l="l" t="t" r="r" b="b"/>
              <a:pathLst>
                <a:path w="4472940" h="365760">
                  <a:moveTo>
                    <a:pt x="2798191" y="0"/>
                  </a:moveTo>
                  <a:lnTo>
                    <a:pt x="1193241" y="0"/>
                  </a:lnTo>
                  <a:lnTo>
                    <a:pt x="0" y="0"/>
                  </a:lnTo>
                  <a:lnTo>
                    <a:pt x="0" y="365760"/>
                  </a:lnTo>
                  <a:lnTo>
                    <a:pt x="1193177" y="365760"/>
                  </a:lnTo>
                  <a:lnTo>
                    <a:pt x="2798191" y="365760"/>
                  </a:lnTo>
                  <a:lnTo>
                    <a:pt x="2798191" y="0"/>
                  </a:lnTo>
                  <a:close/>
                </a:path>
                <a:path w="4472940" h="365760">
                  <a:moveTo>
                    <a:pt x="4472698" y="0"/>
                  </a:moveTo>
                  <a:lnTo>
                    <a:pt x="2798330" y="0"/>
                  </a:lnTo>
                  <a:lnTo>
                    <a:pt x="2798330" y="365760"/>
                  </a:lnTo>
                  <a:lnTo>
                    <a:pt x="4472698" y="365760"/>
                  </a:lnTo>
                  <a:lnTo>
                    <a:pt x="4472698" y="0"/>
                  </a:lnTo>
                  <a:close/>
                </a:path>
              </a:pathLst>
            </a:custGeom>
            <a:grpFill/>
          </p:spPr>
          <p:txBody>
            <a:bodyPr wrap="square" lIns="0" tIns="0" rIns="0" bIns="0" rtlCol="0"/>
            <a:lstStyle/>
            <a:p>
              <a:endParaRPr/>
            </a:p>
          </p:txBody>
        </p:sp>
      </p:grpSp>
      <p:sp>
        <p:nvSpPr>
          <p:cNvPr id="15" name="object 15"/>
          <p:cNvSpPr txBox="1"/>
          <p:nvPr/>
        </p:nvSpPr>
        <p:spPr>
          <a:xfrm>
            <a:off x="1695997" y="2337874"/>
            <a:ext cx="335280" cy="177800"/>
          </a:xfrm>
          <a:prstGeom prst="rect">
            <a:avLst/>
          </a:prstGeom>
        </p:spPr>
        <p:txBody>
          <a:bodyPr vert="horz" wrap="square" lIns="0" tIns="12065" rIns="0" bIns="0" rtlCol="0">
            <a:spAutoFit/>
          </a:bodyPr>
          <a:lstStyle/>
          <a:p>
            <a:pPr marL="12700">
              <a:lnSpc>
                <a:spcPct val="100000"/>
              </a:lnSpc>
              <a:spcBef>
                <a:spcPts val="95"/>
              </a:spcBef>
            </a:pPr>
            <a:r>
              <a:rPr sz="1000" b="1" spc="20" dirty="0">
                <a:solidFill>
                  <a:srgbClr val="FFFFFF"/>
                </a:solidFill>
                <a:latin typeface="Trebuchet MS"/>
                <a:cs typeface="Trebuchet MS"/>
              </a:rPr>
              <a:t>2022</a:t>
            </a:r>
            <a:endParaRPr sz="1000" dirty="0">
              <a:latin typeface="Trebuchet MS"/>
              <a:cs typeface="Trebuchet MS"/>
            </a:endParaRPr>
          </a:p>
        </p:txBody>
      </p:sp>
      <p:sp>
        <p:nvSpPr>
          <p:cNvPr id="16" name="object 16"/>
          <p:cNvSpPr txBox="1"/>
          <p:nvPr/>
        </p:nvSpPr>
        <p:spPr>
          <a:xfrm>
            <a:off x="2806731" y="2351380"/>
            <a:ext cx="337820" cy="177800"/>
          </a:xfrm>
          <a:prstGeom prst="rect">
            <a:avLst/>
          </a:prstGeom>
        </p:spPr>
        <p:txBody>
          <a:bodyPr vert="horz" wrap="square" lIns="0" tIns="12065" rIns="0" bIns="0" rtlCol="0">
            <a:spAutoFit/>
          </a:bodyPr>
          <a:lstStyle/>
          <a:p>
            <a:pPr marL="12700">
              <a:lnSpc>
                <a:spcPct val="100000"/>
              </a:lnSpc>
              <a:spcBef>
                <a:spcPts val="95"/>
              </a:spcBef>
            </a:pPr>
            <a:r>
              <a:rPr sz="1000" b="1" spc="25" dirty="0">
                <a:solidFill>
                  <a:srgbClr val="FFFFFF"/>
                </a:solidFill>
                <a:latin typeface="Trebuchet MS"/>
                <a:cs typeface="Trebuchet MS"/>
              </a:rPr>
              <a:t>2023</a:t>
            </a:r>
            <a:endParaRPr sz="1000" dirty="0">
              <a:latin typeface="Trebuchet MS"/>
              <a:cs typeface="Trebuchet MS"/>
            </a:endParaRPr>
          </a:p>
        </p:txBody>
      </p:sp>
      <p:sp>
        <p:nvSpPr>
          <p:cNvPr id="17" name="object 17"/>
          <p:cNvSpPr txBox="1"/>
          <p:nvPr/>
        </p:nvSpPr>
        <p:spPr>
          <a:xfrm>
            <a:off x="1395389" y="2612967"/>
            <a:ext cx="600202" cy="135293"/>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FFFFFF"/>
                </a:solidFill>
                <a:latin typeface="Bahnschrift"/>
                <a:cs typeface="Bahnschrift"/>
              </a:rPr>
              <a:t>H</a:t>
            </a:r>
            <a:r>
              <a:rPr sz="800" spc="-5" dirty="0">
                <a:solidFill>
                  <a:srgbClr val="FFFFFF"/>
                </a:solidFill>
                <a:latin typeface="Bahnschrift"/>
                <a:cs typeface="Bahnschrift"/>
              </a:rPr>
              <a:t>o</a:t>
            </a:r>
            <a:r>
              <a:rPr sz="800" spc="-10" dirty="0">
                <a:solidFill>
                  <a:srgbClr val="FFFFFF"/>
                </a:solidFill>
                <a:latin typeface="Bahnschrift"/>
                <a:cs typeface="Bahnschrift"/>
              </a:rPr>
              <a:t>m</a:t>
            </a:r>
            <a:r>
              <a:rPr sz="800" spc="-5" dirty="0">
                <a:solidFill>
                  <a:srgbClr val="FFFFFF"/>
                </a:solidFill>
                <a:latin typeface="Bahnschrift"/>
                <a:cs typeface="Bahnschrift"/>
              </a:rPr>
              <a:t>b</a:t>
            </a:r>
            <a:r>
              <a:rPr sz="800" spc="-15" dirty="0">
                <a:solidFill>
                  <a:srgbClr val="FFFFFF"/>
                </a:solidFill>
                <a:latin typeface="Bahnschrift"/>
                <a:cs typeface="Bahnschrift"/>
              </a:rPr>
              <a:t>re</a:t>
            </a:r>
            <a:r>
              <a:rPr sz="800" spc="-5" dirty="0">
                <a:solidFill>
                  <a:srgbClr val="FFFFFF"/>
                </a:solidFill>
                <a:latin typeface="Bahnschrift"/>
                <a:cs typeface="Bahnschrift"/>
              </a:rPr>
              <a:t>s</a:t>
            </a:r>
            <a:endParaRPr sz="800" dirty="0">
              <a:latin typeface="Bahnschrift"/>
              <a:cs typeface="Bahnschrift"/>
            </a:endParaRPr>
          </a:p>
        </p:txBody>
      </p:sp>
      <p:sp>
        <p:nvSpPr>
          <p:cNvPr id="18" name="object 18"/>
          <p:cNvSpPr txBox="1"/>
          <p:nvPr/>
        </p:nvSpPr>
        <p:spPr>
          <a:xfrm>
            <a:off x="1946024" y="2621025"/>
            <a:ext cx="481330" cy="135293"/>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FFFFFF"/>
                </a:solidFill>
                <a:latin typeface="Bahnschrift"/>
                <a:cs typeface="Bahnschrift"/>
              </a:rPr>
              <a:t>M</a:t>
            </a:r>
            <a:r>
              <a:rPr sz="800" spc="-10" dirty="0">
                <a:solidFill>
                  <a:srgbClr val="FFFFFF"/>
                </a:solidFill>
                <a:latin typeface="Bahnschrift"/>
                <a:cs typeface="Bahnschrift"/>
              </a:rPr>
              <a:t>u</a:t>
            </a:r>
            <a:r>
              <a:rPr sz="800" spc="-15" dirty="0">
                <a:solidFill>
                  <a:srgbClr val="FFFFFF"/>
                </a:solidFill>
                <a:latin typeface="Bahnschrift"/>
                <a:cs typeface="Bahnschrift"/>
              </a:rPr>
              <a:t>je</a:t>
            </a:r>
            <a:r>
              <a:rPr sz="800" spc="-10" dirty="0">
                <a:solidFill>
                  <a:srgbClr val="FFFFFF"/>
                </a:solidFill>
                <a:latin typeface="Bahnschrift"/>
                <a:cs typeface="Bahnschrift"/>
              </a:rPr>
              <a:t>r</a:t>
            </a:r>
            <a:r>
              <a:rPr sz="800" spc="-15" dirty="0">
                <a:solidFill>
                  <a:srgbClr val="FFFFFF"/>
                </a:solidFill>
                <a:latin typeface="Bahnschrift"/>
                <a:cs typeface="Bahnschrift"/>
              </a:rPr>
              <a:t>e</a:t>
            </a:r>
            <a:r>
              <a:rPr sz="800" spc="-5" dirty="0">
                <a:solidFill>
                  <a:srgbClr val="FFFFFF"/>
                </a:solidFill>
                <a:latin typeface="Bahnschrift"/>
                <a:cs typeface="Bahnschrift"/>
              </a:rPr>
              <a:t>s</a:t>
            </a:r>
            <a:endParaRPr sz="800" dirty="0">
              <a:latin typeface="Bahnschrift"/>
              <a:cs typeface="Bahnschrift"/>
            </a:endParaRPr>
          </a:p>
        </p:txBody>
      </p:sp>
      <p:sp>
        <p:nvSpPr>
          <p:cNvPr id="21" name="object 21"/>
          <p:cNvSpPr txBox="1"/>
          <p:nvPr/>
        </p:nvSpPr>
        <p:spPr>
          <a:xfrm>
            <a:off x="297891" y="2995422"/>
            <a:ext cx="1017269"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Bahnschrift"/>
                <a:cs typeface="Bahnschrift"/>
              </a:rPr>
              <a:t>N.º</a:t>
            </a:r>
            <a:r>
              <a:rPr sz="900" spc="35" dirty="0">
                <a:solidFill>
                  <a:srgbClr val="FFFFFF"/>
                </a:solidFill>
                <a:latin typeface="Bahnschrift"/>
                <a:cs typeface="Bahnschrift"/>
              </a:rPr>
              <a:t> </a:t>
            </a:r>
            <a:r>
              <a:rPr sz="900" spc="-5" dirty="0">
                <a:solidFill>
                  <a:srgbClr val="FFFFFF"/>
                </a:solidFill>
                <a:latin typeface="Bahnschrift"/>
                <a:cs typeface="Bahnschrift"/>
              </a:rPr>
              <a:t>trabajadores/as</a:t>
            </a:r>
            <a:endParaRPr sz="900">
              <a:latin typeface="Bahnschrift"/>
              <a:cs typeface="Bahnschrift"/>
            </a:endParaRPr>
          </a:p>
        </p:txBody>
      </p:sp>
      <p:sp>
        <p:nvSpPr>
          <p:cNvPr id="22" name="object 22"/>
          <p:cNvSpPr txBox="1"/>
          <p:nvPr/>
        </p:nvSpPr>
        <p:spPr>
          <a:xfrm>
            <a:off x="1507257" y="2961625"/>
            <a:ext cx="14097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14</a:t>
            </a:r>
            <a:endParaRPr sz="1000" dirty="0">
              <a:latin typeface="Bahnschrift"/>
              <a:cs typeface="Bahnschrift"/>
            </a:endParaRPr>
          </a:p>
        </p:txBody>
      </p:sp>
      <p:sp>
        <p:nvSpPr>
          <p:cNvPr id="23" name="object 23"/>
          <p:cNvSpPr txBox="1"/>
          <p:nvPr/>
        </p:nvSpPr>
        <p:spPr>
          <a:xfrm>
            <a:off x="2040736" y="2964806"/>
            <a:ext cx="15684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22</a:t>
            </a:r>
            <a:endParaRPr sz="1000" dirty="0">
              <a:latin typeface="Bahnschrift"/>
              <a:cs typeface="Bahnschrift"/>
            </a:endParaRPr>
          </a:p>
        </p:txBody>
      </p:sp>
      <p:sp>
        <p:nvSpPr>
          <p:cNvPr id="24" name="object 24"/>
          <p:cNvSpPr txBox="1"/>
          <p:nvPr/>
        </p:nvSpPr>
        <p:spPr>
          <a:xfrm>
            <a:off x="2580968" y="2986548"/>
            <a:ext cx="180749" cy="166071"/>
          </a:xfrm>
          <a:prstGeom prst="rect">
            <a:avLst/>
          </a:prstGeom>
        </p:spPr>
        <p:txBody>
          <a:bodyPr vert="horz" wrap="square" lIns="0" tIns="12065" rIns="0" bIns="0" rtlCol="0">
            <a:spAutoFit/>
          </a:bodyPr>
          <a:lstStyle/>
          <a:p>
            <a:pPr marL="12700">
              <a:lnSpc>
                <a:spcPct val="100000"/>
              </a:lnSpc>
              <a:spcBef>
                <a:spcPts val="95"/>
              </a:spcBef>
            </a:pPr>
            <a:r>
              <a:rPr lang="es-ES" sz="1000" dirty="0">
                <a:latin typeface="Bahnschrift"/>
                <a:cs typeface="Bahnschrift"/>
              </a:rPr>
              <a:t>12</a:t>
            </a:r>
            <a:endParaRPr sz="1000" dirty="0">
              <a:latin typeface="Bahnschrift"/>
              <a:cs typeface="Bahnschrift"/>
            </a:endParaRPr>
          </a:p>
        </p:txBody>
      </p:sp>
      <p:sp>
        <p:nvSpPr>
          <p:cNvPr id="25" name="object 25"/>
          <p:cNvSpPr txBox="1"/>
          <p:nvPr/>
        </p:nvSpPr>
        <p:spPr>
          <a:xfrm>
            <a:off x="3097205" y="2980182"/>
            <a:ext cx="163195" cy="166071"/>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2</a:t>
            </a:r>
            <a:r>
              <a:rPr lang="es-ES" sz="1000" spc="-5" dirty="0">
                <a:solidFill>
                  <a:srgbClr val="464646"/>
                </a:solidFill>
                <a:latin typeface="Bahnschrift"/>
                <a:cs typeface="Bahnschrift"/>
              </a:rPr>
              <a:t>7</a:t>
            </a:r>
            <a:endParaRPr sz="1000" dirty="0">
              <a:latin typeface="Bahnschrift"/>
              <a:cs typeface="Bahnschrift"/>
            </a:endParaRPr>
          </a:p>
        </p:txBody>
      </p:sp>
      <p:sp>
        <p:nvSpPr>
          <p:cNvPr id="26" name="object 26"/>
          <p:cNvSpPr txBox="1"/>
          <p:nvPr/>
        </p:nvSpPr>
        <p:spPr>
          <a:xfrm>
            <a:off x="297891" y="3290442"/>
            <a:ext cx="701675"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FFFFFF"/>
                </a:solidFill>
                <a:latin typeface="Bahnschrift"/>
                <a:cs typeface="Bahnschrift"/>
              </a:rPr>
              <a:t>N.º</a:t>
            </a:r>
            <a:r>
              <a:rPr sz="900" spc="10" dirty="0">
                <a:solidFill>
                  <a:srgbClr val="FFFFFF"/>
                </a:solidFill>
                <a:latin typeface="Bahnschrift"/>
                <a:cs typeface="Bahnschrift"/>
              </a:rPr>
              <a:t> </a:t>
            </a:r>
            <a:r>
              <a:rPr sz="900" spc="-5" dirty="0">
                <a:solidFill>
                  <a:srgbClr val="FFFFFF"/>
                </a:solidFill>
                <a:latin typeface="Bahnschrift"/>
                <a:cs typeface="Bahnschrift"/>
              </a:rPr>
              <a:t>Contratos </a:t>
            </a:r>
            <a:r>
              <a:rPr sz="900" spc="-140" dirty="0">
                <a:solidFill>
                  <a:srgbClr val="FFFFFF"/>
                </a:solidFill>
                <a:latin typeface="Bahnschrift"/>
                <a:cs typeface="Bahnschrift"/>
              </a:rPr>
              <a:t> </a:t>
            </a:r>
            <a:r>
              <a:rPr sz="900" spc="-5" dirty="0">
                <a:solidFill>
                  <a:srgbClr val="FFFFFF"/>
                </a:solidFill>
                <a:latin typeface="Bahnschrift"/>
                <a:cs typeface="Bahnschrift"/>
              </a:rPr>
              <a:t>indefinidos</a:t>
            </a:r>
            <a:endParaRPr sz="900">
              <a:latin typeface="Bahnschrift"/>
              <a:cs typeface="Bahnschrift"/>
            </a:endParaRPr>
          </a:p>
        </p:txBody>
      </p:sp>
      <p:sp>
        <p:nvSpPr>
          <p:cNvPr id="27" name="object 27"/>
          <p:cNvSpPr txBox="1"/>
          <p:nvPr/>
        </p:nvSpPr>
        <p:spPr>
          <a:xfrm>
            <a:off x="1503900" y="3322940"/>
            <a:ext cx="13462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12</a:t>
            </a:r>
            <a:endParaRPr sz="1000" dirty="0">
              <a:latin typeface="Bahnschrift"/>
              <a:cs typeface="Bahnschrift"/>
            </a:endParaRPr>
          </a:p>
        </p:txBody>
      </p:sp>
      <p:sp>
        <p:nvSpPr>
          <p:cNvPr id="28" name="object 28"/>
          <p:cNvSpPr txBox="1"/>
          <p:nvPr/>
        </p:nvSpPr>
        <p:spPr>
          <a:xfrm>
            <a:off x="2040735" y="3328845"/>
            <a:ext cx="15684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22</a:t>
            </a:r>
            <a:endParaRPr sz="1000" dirty="0">
              <a:latin typeface="Bahnschrift"/>
              <a:cs typeface="Bahnschrift"/>
            </a:endParaRPr>
          </a:p>
        </p:txBody>
      </p:sp>
      <p:sp>
        <p:nvSpPr>
          <p:cNvPr id="29" name="object 29"/>
          <p:cNvSpPr txBox="1"/>
          <p:nvPr/>
        </p:nvSpPr>
        <p:spPr>
          <a:xfrm>
            <a:off x="2609257" y="3328845"/>
            <a:ext cx="139065" cy="166071"/>
          </a:xfrm>
          <a:prstGeom prst="rect">
            <a:avLst/>
          </a:prstGeom>
        </p:spPr>
        <p:txBody>
          <a:bodyPr vert="horz" wrap="square" lIns="0" tIns="12065" rIns="0" bIns="0" rtlCol="0">
            <a:spAutoFit/>
          </a:bodyPr>
          <a:lstStyle/>
          <a:p>
            <a:pPr marL="12700">
              <a:lnSpc>
                <a:spcPct val="100000"/>
              </a:lnSpc>
              <a:spcBef>
                <a:spcPts val="95"/>
              </a:spcBef>
            </a:pPr>
            <a:r>
              <a:rPr lang="es-ES" sz="1000" dirty="0">
                <a:latin typeface="Bahnschrift"/>
                <a:cs typeface="Bahnschrift"/>
              </a:rPr>
              <a:t>11</a:t>
            </a:r>
            <a:endParaRPr sz="1000" dirty="0">
              <a:latin typeface="Bahnschrift"/>
              <a:cs typeface="Bahnschrift"/>
            </a:endParaRPr>
          </a:p>
        </p:txBody>
      </p:sp>
      <p:sp>
        <p:nvSpPr>
          <p:cNvPr id="30" name="object 30"/>
          <p:cNvSpPr txBox="1"/>
          <p:nvPr/>
        </p:nvSpPr>
        <p:spPr>
          <a:xfrm>
            <a:off x="3107257" y="3328845"/>
            <a:ext cx="163195"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27</a:t>
            </a:r>
            <a:endParaRPr sz="1000" dirty="0">
              <a:latin typeface="Bahnschrift"/>
              <a:cs typeface="Bahnschrift"/>
            </a:endParaRPr>
          </a:p>
        </p:txBody>
      </p:sp>
      <p:sp>
        <p:nvSpPr>
          <p:cNvPr id="31" name="object 31"/>
          <p:cNvSpPr txBox="1"/>
          <p:nvPr/>
        </p:nvSpPr>
        <p:spPr>
          <a:xfrm>
            <a:off x="297891" y="3656203"/>
            <a:ext cx="702310" cy="299720"/>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FFFFFF"/>
                </a:solidFill>
                <a:latin typeface="Bahnschrift"/>
                <a:cs typeface="Bahnschrift"/>
              </a:rPr>
              <a:t>N.º</a:t>
            </a:r>
            <a:r>
              <a:rPr sz="900" spc="15" dirty="0">
                <a:solidFill>
                  <a:srgbClr val="FFFFFF"/>
                </a:solidFill>
                <a:latin typeface="Bahnschrift"/>
                <a:cs typeface="Bahnschrift"/>
              </a:rPr>
              <a:t> </a:t>
            </a:r>
            <a:r>
              <a:rPr sz="900" spc="-5" dirty="0">
                <a:solidFill>
                  <a:srgbClr val="FFFFFF"/>
                </a:solidFill>
                <a:latin typeface="Bahnschrift"/>
                <a:cs typeface="Bahnschrift"/>
              </a:rPr>
              <a:t>Contratos </a:t>
            </a:r>
            <a:r>
              <a:rPr sz="900" spc="-140" dirty="0">
                <a:solidFill>
                  <a:srgbClr val="FFFFFF"/>
                </a:solidFill>
                <a:latin typeface="Bahnschrift"/>
                <a:cs typeface="Bahnschrift"/>
              </a:rPr>
              <a:t> </a:t>
            </a:r>
            <a:r>
              <a:rPr sz="900" spc="-5" dirty="0">
                <a:solidFill>
                  <a:srgbClr val="FFFFFF"/>
                </a:solidFill>
                <a:latin typeface="Bahnschrift"/>
                <a:cs typeface="Bahnschrift"/>
              </a:rPr>
              <a:t>temporales</a:t>
            </a:r>
            <a:endParaRPr sz="900">
              <a:latin typeface="Bahnschrift"/>
              <a:cs typeface="Bahnschrift"/>
            </a:endParaRPr>
          </a:p>
        </p:txBody>
      </p:sp>
      <p:sp>
        <p:nvSpPr>
          <p:cNvPr id="32" name="object 32"/>
          <p:cNvSpPr txBox="1"/>
          <p:nvPr/>
        </p:nvSpPr>
        <p:spPr>
          <a:xfrm>
            <a:off x="1534243" y="3686135"/>
            <a:ext cx="9080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2</a:t>
            </a:r>
            <a:endParaRPr sz="1000" dirty="0">
              <a:latin typeface="Bahnschrift"/>
              <a:cs typeface="Bahnschrift"/>
            </a:endParaRPr>
          </a:p>
        </p:txBody>
      </p:sp>
      <p:sp>
        <p:nvSpPr>
          <p:cNvPr id="33" name="object 33"/>
          <p:cNvSpPr txBox="1"/>
          <p:nvPr/>
        </p:nvSpPr>
        <p:spPr>
          <a:xfrm>
            <a:off x="2040735" y="3694605"/>
            <a:ext cx="9525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0</a:t>
            </a:r>
            <a:endParaRPr sz="1000" dirty="0">
              <a:latin typeface="Bahnschrift"/>
              <a:cs typeface="Bahnschrift"/>
            </a:endParaRPr>
          </a:p>
        </p:txBody>
      </p:sp>
      <p:sp>
        <p:nvSpPr>
          <p:cNvPr id="35" name="object 35"/>
          <p:cNvSpPr txBox="1"/>
          <p:nvPr/>
        </p:nvSpPr>
        <p:spPr>
          <a:xfrm>
            <a:off x="3157453" y="3680135"/>
            <a:ext cx="95250" cy="166071"/>
          </a:xfrm>
          <a:prstGeom prst="rect">
            <a:avLst/>
          </a:prstGeom>
        </p:spPr>
        <p:txBody>
          <a:bodyPr vert="horz" wrap="square" lIns="0" tIns="12065" rIns="0" bIns="0" rtlCol="0">
            <a:spAutoFit/>
          </a:bodyPr>
          <a:lstStyle/>
          <a:p>
            <a:pPr marL="12700">
              <a:lnSpc>
                <a:spcPct val="100000"/>
              </a:lnSpc>
              <a:spcBef>
                <a:spcPts val="95"/>
              </a:spcBef>
            </a:pPr>
            <a:r>
              <a:rPr lang="es-ES" sz="1000" dirty="0">
                <a:latin typeface="Bahnschrift"/>
                <a:cs typeface="Bahnschrift"/>
              </a:rPr>
              <a:t>0</a:t>
            </a:r>
            <a:endParaRPr sz="1000" dirty="0">
              <a:latin typeface="Bahnschrift"/>
              <a:cs typeface="Bahnschrift"/>
            </a:endParaRPr>
          </a:p>
        </p:txBody>
      </p:sp>
      <p:sp>
        <p:nvSpPr>
          <p:cNvPr id="36" name="object 36"/>
          <p:cNvSpPr txBox="1"/>
          <p:nvPr/>
        </p:nvSpPr>
        <p:spPr>
          <a:xfrm>
            <a:off x="297891" y="4021963"/>
            <a:ext cx="973455" cy="437515"/>
          </a:xfrm>
          <a:prstGeom prst="rect">
            <a:avLst/>
          </a:prstGeom>
        </p:spPr>
        <p:txBody>
          <a:bodyPr vert="horz" wrap="square" lIns="0" tIns="12700" rIns="0" bIns="0" rtlCol="0">
            <a:spAutoFit/>
          </a:bodyPr>
          <a:lstStyle/>
          <a:p>
            <a:pPr marL="12700" marR="5080">
              <a:lnSpc>
                <a:spcPct val="100000"/>
              </a:lnSpc>
              <a:spcBef>
                <a:spcPts val="100"/>
              </a:spcBef>
            </a:pPr>
            <a:r>
              <a:rPr sz="900" dirty="0">
                <a:solidFill>
                  <a:srgbClr val="FFFFFF"/>
                </a:solidFill>
                <a:latin typeface="Bahnschrift"/>
                <a:cs typeface="Bahnschrift"/>
              </a:rPr>
              <a:t>N.º</a:t>
            </a:r>
            <a:r>
              <a:rPr sz="900" spc="45" dirty="0">
                <a:solidFill>
                  <a:srgbClr val="FFFFFF"/>
                </a:solidFill>
                <a:latin typeface="Bahnschrift"/>
                <a:cs typeface="Bahnschrift"/>
              </a:rPr>
              <a:t> </a:t>
            </a:r>
            <a:r>
              <a:rPr sz="900" spc="-5" dirty="0">
                <a:solidFill>
                  <a:srgbClr val="FFFFFF"/>
                </a:solidFill>
                <a:latin typeface="Bahnschrift"/>
                <a:cs typeface="Bahnschrift"/>
              </a:rPr>
              <a:t>empleados</a:t>
            </a:r>
            <a:r>
              <a:rPr sz="900" spc="55" dirty="0">
                <a:solidFill>
                  <a:srgbClr val="FFFFFF"/>
                </a:solidFill>
                <a:latin typeface="Bahnschrift"/>
                <a:cs typeface="Bahnschrift"/>
              </a:rPr>
              <a:t> </a:t>
            </a:r>
            <a:r>
              <a:rPr sz="900" spc="-5" dirty="0">
                <a:solidFill>
                  <a:srgbClr val="FFFFFF"/>
                </a:solidFill>
                <a:latin typeface="Bahnschrift"/>
                <a:cs typeface="Bahnschrift"/>
              </a:rPr>
              <a:t>con </a:t>
            </a:r>
            <a:r>
              <a:rPr sz="900" spc="-140" dirty="0">
                <a:solidFill>
                  <a:srgbClr val="FFFFFF"/>
                </a:solidFill>
                <a:latin typeface="Bahnschrift"/>
                <a:cs typeface="Bahnschrift"/>
              </a:rPr>
              <a:t> </a:t>
            </a:r>
            <a:r>
              <a:rPr sz="900" spc="-5" dirty="0">
                <a:solidFill>
                  <a:srgbClr val="FFFFFF"/>
                </a:solidFill>
                <a:latin typeface="Bahnschrift"/>
                <a:cs typeface="Bahnschrift"/>
              </a:rPr>
              <a:t>algún</a:t>
            </a:r>
            <a:r>
              <a:rPr sz="900" dirty="0">
                <a:solidFill>
                  <a:srgbClr val="FFFFFF"/>
                </a:solidFill>
                <a:latin typeface="Bahnschrift"/>
                <a:cs typeface="Bahnschrift"/>
              </a:rPr>
              <a:t> </a:t>
            </a:r>
            <a:r>
              <a:rPr sz="900" spc="-5" dirty="0">
                <a:solidFill>
                  <a:srgbClr val="FFFFFF"/>
                </a:solidFill>
                <a:latin typeface="Bahnschrift"/>
                <a:cs typeface="Bahnschrift"/>
              </a:rPr>
              <a:t>tipo</a:t>
            </a:r>
            <a:r>
              <a:rPr sz="900" dirty="0">
                <a:solidFill>
                  <a:srgbClr val="FFFFFF"/>
                </a:solidFill>
                <a:latin typeface="Bahnschrift"/>
                <a:cs typeface="Bahnschrift"/>
              </a:rPr>
              <a:t> </a:t>
            </a:r>
            <a:r>
              <a:rPr sz="900" spc="-5" dirty="0">
                <a:solidFill>
                  <a:srgbClr val="FFFFFF"/>
                </a:solidFill>
                <a:latin typeface="Bahnschrift"/>
                <a:cs typeface="Bahnschrift"/>
              </a:rPr>
              <a:t>de </a:t>
            </a:r>
            <a:r>
              <a:rPr sz="900" dirty="0">
                <a:solidFill>
                  <a:srgbClr val="FFFFFF"/>
                </a:solidFill>
                <a:latin typeface="Bahnschrift"/>
                <a:cs typeface="Bahnschrift"/>
              </a:rPr>
              <a:t> </a:t>
            </a:r>
            <a:r>
              <a:rPr sz="900" spc="-5" dirty="0">
                <a:solidFill>
                  <a:srgbClr val="FFFFFF"/>
                </a:solidFill>
                <a:latin typeface="Bahnschrift"/>
                <a:cs typeface="Bahnschrift"/>
              </a:rPr>
              <a:t>discapacidad</a:t>
            </a:r>
            <a:endParaRPr sz="900">
              <a:latin typeface="Bahnschrift"/>
              <a:cs typeface="Bahnschrift"/>
            </a:endParaRPr>
          </a:p>
        </p:txBody>
      </p:sp>
      <p:sp>
        <p:nvSpPr>
          <p:cNvPr id="37" name="object 37"/>
          <p:cNvSpPr txBox="1"/>
          <p:nvPr/>
        </p:nvSpPr>
        <p:spPr>
          <a:xfrm>
            <a:off x="1503896" y="4118786"/>
            <a:ext cx="9525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0</a:t>
            </a:r>
            <a:endParaRPr sz="1000" dirty="0">
              <a:latin typeface="Bahnschrift"/>
              <a:cs typeface="Bahnschrift"/>
            </a:endParaRPr>
          </a:p>
        </p:txBody>
      </p:sp>
      <p:sp>
        <p:nvSpPr>
          <p:cNvPr id="38" name="object 38"/>
          <p:cNvSpPr txBox="1"/>
          <p:nvPr/>
        </p:nvSpPr>
        <p:spPr>
          <a:xfrm>
            <a:off x="2023907" y="4118786"/>
            <a:ext cx="9525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0</a:t>
            </a:r>
            <a:endParaRPr sz="1000" dirty="0">
              <a:latin typeface="Bahnschrift"/>
              <a:cs typeface="Bahnschrift"/>
            </a:endParaRPr>
          </a:p>
        </p:txBody>
      </p:sp>
      <p:sp>
        <p:nvSpPr>
          <p:cNvPr id="39" name="object 39"/>
          <p:cNvSpPr txBox="1"/>
          <p:nvPr/>
        </p:nvSpPr>
        <p:spPr>
          <a:xfrm>
            <a:off x="297891" y="4593742"/>
            <a:ext cx="27368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Bahnschrift"/>
                <a:cs typeface="Bahnschrift"/>
              </a:rPr>
              <a:t>Total</a:t>
            </a:r>
            <a:endParaRPr sz="900">
              <a:latin typeface="Bahnschrift"/>
              <a:cs typeface="Bahnschrift"/>
            </a:endParaRPr>
          </a:p>
        </p:txBody>
      </p:sp>
      <p:sp>
        <p:nvSpPr>
          <p:cNvPr id="40" name="object 40"/>
          <p:cNvSpPr txBox="1"/>
          <p:nvPr/>
        </p:nvSpPr>
        <p:spPr>
          <a:xfrm>
            <a:off x="1738753" y="4586985"/>
            <a:ext cx="14605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Bahnschrift"/>
                <a:cs typeface="Bahnschrift"/>
              </a:rPr>
              <a:t>36</a:t>
            </a:r>
            <a:endParaRPr sz="900" dirty="0">
              <a:latin typeface="Bahnschrift"/>
              <a:cs typeface="Bahnschrift"/>
            </a:endParaRPr>
          </a:p>
        </p:txBody>
      </p:sp>
      <p:grpSp>
        <p:nvGrpSpPr>
          <p:cNvPr id="42" name="object 42"/>
          <p:cNvGrpSpPr/>
          <p:nvPr/>
        </p:nvGrpSpPr>
        <p:grpSpPr>
          <a:xfrm>
            <a:off x="4824857" y="2240152"/>
            <a:ext cx="2559050" cy="2626360"/>
            <a:chOff x="4824857" y="2240152"/>
            <a:chExt cx="2559050" cy="2626360"/>
          </a:xfrm>
        </p:grpSpPr>
        <p:sp>
          <p:nvSpPr>
            <p:cNvPr id="43" name="object 43"/>
            <p:cNvSpPr/>
            <p:nvPr/>
          </p:nvSpPr>
          <p:spPr>
            <a:xfrm>
              <a:off x="4839462" y="2254757"/>
              <a:ext cx="2529840" cy="2597150"/>
            </a:xfrm>
            <a:custGeom>
              <a:avLst/>
              <a:gdLst/>
              <a:ahLst/>
              <a:cxnLst/>
              <a:rect l="l" t="t" r="r" b="b"/>
              <a:pathLst>
                <a:path w="2529840" h="2597150">
                  <a:moveTo>
                    <a:pt x="0" y="2596895"/>
                  </a:moveTo>
                  <a:lnTo>
                    <a:pt x="2529840" y="2596895"/>
                  </a:lnTo>
                  <a:lnTo>
                    <a:pt x="2529840" y="0"/>
                  </a:lnTo>
                  <a:lnTo>
                    <a:pt x="0" y="0"/>
                  </a:lnTo>
                  <a:lnTo>
                    <a:pt x="0" y="2596895"/>
                  </a:lnTo>
                  <a:close/>
                </a:path>
              </a:pathLst>
            </a:custGeom>
            <a:ln w="28955">
              <a:solidFill>
                <a:schemeClr val="accent6">
                  <a:lumMod val="40000"/>
                  <a:lumOff val="60000"/>
                </a:schemeClr>
              </a:solidFill>
            </a:ln>
          </p:spPr>
          <p:txBody>
            <a:bodyPr wrap="square" lIns="0" tIns="0" rIns="0" bIns="0" rtlCol="0"/>
            <a:lstStyle/>
            <a:p>
              <a:endParaRPr/>
            </a:p>
          </p:txBody>
        </p:sp>
        <p:sp>
          <p:nvSpPr>
            <p:cNvPr id="44" name="object 44"/>
            <p:cNvSpPr/>
            <p:nvPr/>
          </p:nvSpPr>
          <p:spPr>
            <a:xfrm>
              <a:off x="6103366" y="2907029"/>
              <a:ext cx="668655" cy="1183640"/>
            </a:xfrm>
            <a:custGeom>
              <a:avLst/>
              <a:gdLst/>
              <a:ahLst/>
              <a:cxnLst/>
              <a:rect l="l" t="t" r="r" b="b"/>
              <a:pathLst>
                <a:path w="668654" h="1183639">
                  <a:moveTo>
                    <a:pt x="0" y="0"/>
                  </a:moveTo>
                  <a:lnTo>
                    <a:pt x="0" y="668274"/>
                  </a:lnTo>
                  <a:lnTo>
                    <a:pt x="426085" y="1183258"/>
                  </a:lnTo>
                  <a:lnTo>
                    <a:pt x="461785" y="1151535"/>
                  </a:lnTo>
                  <a:lnTo>
                    <a:pt x="494698" y="1117862"/>
                  </a:lnTo>
                  <a:lnTo>
                    <a:pt x="524807" y="1082399"/>
                  </a:lnTo>
                  <a:lnTo>
                    <a:pt x="552098" y="1045305"/>
                  </a:lnTo>
                  <a:lnTo>
                    <a:pt x="576555" y="1006738"/>
                  </a:lnTo>
                  <a:lnTo>
                    <a:pt x="598164" y="966859"/>
                  </a:lnTo>
                  <a:lnTo>
                    <a:pt x="616909" y="925826"/>
                  </a:lnTo>
                  <a:lnTo>
                    <a:pt x="632775" y="883799"/>
                  </a:lnTo>
                  <a:lnTo>
                    <a:pt x="645747" y="840936"/>
                  </a:lnTo>
                  <a:lnTo>
                    <a:pt x="655810" y="797397"/>
                  </a:lnTo>
                  <a:lnTo>
                    <a:pt x="662948" y="753342"/>
                  </a:lnTo>
                  <a:lnTo>
                    <a:pt x="667147" y="708929"/>
                  </a:lnTo>
                  <a:lnTo>
                    <a:pt x="668391" y="664318"/>
                  </a:lnTo>
                  <a:lnTo>
                    <a:pt x="666665" y="619667"/>
                  </a:lnTo>
                  <a:lnTo>
                    <a:pt x="661954" y="575136"/>
                  </a:lnTo>
                  <a:lnTo>
                    <a:pt x="654243" y="530885"/>
                  </a:lnTo>
                  <a:lnTo>
                    <a:pt x="643516" y="487072"/>
                  </a:lnTo>
                  <a:lnTo>
                    <a:pt x="629759" y="443857"/>
                  </a:lnTo>
                  <a:lnTo>
                    <a:pt x="612956" y="401398"/>
                  </a:lnTo>
                  <a:lnTo>
                    <a:pt x="593092" y="359855"/>
                  </a:lnTo>
                  <a:lnTo>
                    <a:pt x="570152" y="319388"/>
                  </a:lnTo>
                  <a:lnTo>
                    <a:pt x="544122" y="280155"/>
                  </a:lnTo>
                  <a:lnTo>
                    <a:pt x="514985" y="242315"/>
                  </a:lnTo>
                  <a:lnTo>
                    <a:pt x="481978" y="205320"/>
                  </a:lnTo>
                  <a:lnTo>
                    <a:pt x="446578" y="171097"/>
                  </a:lnTo>
                  <a:lnTo>
                    <a:pt x="408961" y="139731"/>
                  </a:lnTo>
                  <a:lnTo>
                    <a:pt x="369306" y="111308"/>
                  </a:lnTo>
                  <a:lnTo>
                    <a:pt x="327790" y="85911"/>
                  </a:lnTo>
                  <a:lnTo>
                    <a:pt x="284591" y="63626"/>
                  </a:lnTo>
                  <a:lnTo>
                    <a:pt x="239886" y="44538"/>
                  </a:lnTo>
                  <a:lnTo>
                    <a:pt x="193853" y="28730"/>
                  </a:lnTo>
                  <a:lnTo>
                    <a:pt x="146671" y="16287"/>
                  </a:lnTo>
                  <a:lnTo>
                    <a:pt x="98516" y="7295"/>
                  </a:lnTo>
                  <a:lnTo>
                    <a:pt x="49566" y="1837"/>
                  </a:lnTo>
                  <a:lnTo>
                    <a:pt x="0" y="0"/>
                  </a:lnTo>
                  <a:close/>
                </a:path>
              </a:pathLst>
            </a:custGeom>
            <a:solidFill>
              <a:srgbClr val="A8A8A8"/>
            </a:solidFill>
            <a:ln>
              <a:solidFill>
                <a:schemeClr val="accent6">
                  <a:lumMod val="40000"/>
                  <a:lumOff val="60000"/>
                </a:schemeClr>
              </a:solidFill>
            </a:ln>
          </p:spPr>
          <p:txBody>
            <a:bodyPr wrap="square" lIns="0" tIns="0" rIns="0" bIns="0" rtlCol="0"/>
            <a:lstStyle/>
            <a:p>
              <a:endParaRPr/>
            </a:p>
          </p:txBody>
        </p:sp>
        <p:sp>
          <p:nvSpPr>
            <p:cNvPr id="45" name="object 45"/>
            <p:cNvSpPr/>
            <p:nvPr/>
          </p:nvSpPr>
          <p:spPr>
            <a:xfrm>
              <a:off x="5435092" y="2907029"/>
              <a:ext cx="1094740" cy="1336675"/>
            </a:xfrm>
            <a:custGeom>
              <a:avLst/>
              <a:gdLst/>
              <a:ahLst/>
              <a:cxnLst/>
              <a:rect l="l" t="t" r="r" b="b"/>
              <a:pathLst>
                <a:path w="1094740" h="1336675">
                  <a:moveTo>
                    <a:pt x="668274" y="0"/>
                  </a:moveTo>
                  <a:lnTo>
                    <a:pt x="620550" y="1678"/>
                  </a:lnTo>
                  <a:lnTo>
                    <a:pt x="573732" y="6636"/>
                  </a:lnTo>
                  <a:lnTo>
                    <a:pt x="527932" y="14762"/>
                  </a:lnTo>
                  <a:lnTo>
                    <a:pt x="483264" y="25943"/>
                  </a:lnTo>
                  <a:lnTo>
                    <a:pt x="439840" y="40064"/>
                  </a:lnTo>
                  <a:lnTo>
                    <a:pt x="397775" y="57014"/>
                  </a:lnTo>
                  <a:lnTo>
                    <a:pt x="357180" y="76679"/>
                  </a:lnTo>
                  <a:lnTo>
                    <a:pt x="318169" y="98946"/>
                  </a:lnTo>
                  <a:lnTo>
                    <a:pt x="280855" y="123702"/>
                  </a:lnTo>
                  <a:lnTo>
                    <a:pt x="245352" y="150834"/>
                  </a:lnTo>
                  <a:lnTo>
                    <a:pt x="211772" y="180228"/>
                  </a:lnTo>
                  <a:lnTo>
                    <a:pt x="180228" y="211772"/>
                  </a:lnTo>
                  <a:lnTo>
                    <a:pt x="150834" y="245352"/>
                  </a:lnTo>
                  <a:lnTo>
                    <a:pt x="123702" y="280855"/>
                  </a:lnTo>
                  <a:lnTo>
                    <a:pt x="98946" y="318169"/>
                  </a:lnTo>
                  <a:lnTo>
                    <a:pt x="76679" y="357180"/>
                  </a:lnTo>
                  <a:lnTo>
                    <a:pt x="57014" y="397775"/>
                  </a:lnTo>
                  <a:lnTo>
                    <a:pt x="40064" y="439840"/>
                  </a:lnTo>
                  <a:lnTo>
                    <a:pt x="25943" y="483264"/>
                  </a:lnTo>
                  <a:lnTo>
                    <a:pt x="14762" y="527932"/>
                  </a:lnTo>
                  <a:lnTo>
                    <a:pt x="6636" y="573732"/>
                  </a:lnTo>
                  <a:lnTo>
                    <a:pt x="1678" y="620550"/>
                  </a:lnTo>
                  <a:lnTo>
                    <a:pt x="0" y="668274"/>
                  </a:lnTo>
                  <a:lnTo>
                    <a:pt x="1678" y="716013"/>
                  </a:lnTo>
                  <a:lnTo>
                    <a:pt x="6636" y="762846"/>
                  </a:lnTo>
                  <a:lnTo>
                    <a:pt x="14762" y="808658"/>
                  </a:lnTo>
                  <a:lnTo>
                    <a:pt x="25943" y="853339"/>
                  </a:lnTo>
                  <a:lnTo>
                    <a:pt x="40064" y="896773"/>
                  </a:lnTo>
                  <a:lnTo>
                    <a:pt x="57014" y="938848"/>
                  </a:lnTo>
                  <a:lnTo>
                    <a:pt x="76679" y="979451"/>
                  </a:lnTo>
                  <a:lnTo>
                    <a:pt x="98946" y="1018470"/>
                  </a:lnTo>
                  <a:lnTo>
                    <a:pt x="123702" y="1055790"/>
                  </a:lnTo>
                  <a:lnTo>
                    <a:pt x="150834" y="1091299"/>
                  </a:lnTo>
                  <a:lnTo>
                    <a:pt x="180228" y="1124884"/>
                  </a:lnTo>
                  <a:lnTo>
                    <a:pt x="211772" y="1156432"/>
                  </a:lnTo>
                  <a:lnTo>
                    <a:pt x="245352" y="1185830"/>
                  </a:lnTo>
                  <a:lnTo>
                    <a:pt x="280855" y="1212964"/>
                  </a:lnTo>
                  <a:lnTo>
                    <a:pt x="318169" y="1237722"/>
                  </a:lnTo>
                  <a:lnTo>
                    <a:pt x="357180" y="1259991"/>
                  </a:lnTo>
                  <a:lnTo>
                    <a:pt x="397775" y="1279657"/>
                  </a:lnTo>
                  <a:lnTo>
                    <a:pt x="439840" y="1296608"/>
                  </a:lnTo>
                  <a:lnTo>
                    <a:pt x="483264" y="1310731"/>
                  </a:lnTo>
                  <a:lnTo>
                    <a:pt x="527932" y="1321912"/>
                  </a:lnTo>
                  <a:lnTo>
                    <a:pt x="573732" y="1330038"/>
                  </a:lnTo>
                  <a:lnTo>
                    <a:pt x="620550" y="1334996"/>
                  </a:lnTo>
                  <a:lnTo>
                    <a:pt x="668274" y="1336675"/>
                  </a:lnTo>
                  <a:lnTo>
                    <a:pt x="719913" y="1334679"/>
                  </a:lnTo>
                  <a:lnTo>
                    <a:pt x="770973" y="1328742"/>
                  </a:lnTo>
                  <a:lnTo>
                    <a:pt x="821243" y="1318942"/>
                  </a:lnTo>
                  <a:lnTo>
                    <a:pt x="870508" y="1305353"/>
                  </a:lnTo>
                  <a:lnTo>
                    <a:pt x="918558" y="1288052"/>
                  </a:lnTo>
                  <a:lnTo>
                    <a:pt x="965181" y="1267116"/>
                  </a:lnTo>
                  <a:lnTo>
                    <a:pt x="1010163" y="1242621"/>
                  </a:lnTo>
                  <a:lnTo>
                    <a:pt x="1053293" y="1214643"/>
                  </a:lnTo>
                  <a:lnTo>
                    <a:pt x="1094359" y="1183258"/>
                  </a:lnTo>
                  <a:lnTo>
                    <a:pt x="668274" y="668274"/>
                  </a:lnTo>
                  <a:lnTo>
                    <a:pt x="668274" y="0"/>
                  </a:lnTo>
                  <a:close/>
                </a:path>
              </a:pathLst>
            </a:custGeom>
            <a:solidFill>
              <a:srgbClr val="64B4AF"/>
            </a:solidFill>
            <a:ln>
              <a:solidFill>
                <a:schemeClr val="accent6">
                  <a:lumMod val="40000"/>
                  <a:lumOff val="60000"/>
                </a:schemeClr>
              </a:solidFill>
            </a:ln>
          </p:spPr>
          <p:txBody>
            <a:bodyPr wrap="square" lIns="0" tIns="0" rIns="0" bIns="0" rtlCol="0"/>
            <a:lstStyle/>
            <a:p>
              <a:endParaRPr/>
            </a:p>
          </p:txBody>
        </p:sp>
        <p:sp>
          <p:nvSpPr>
            <p:cNvPr id="46" name="object 46"/>
            <p:cNvSpPr/>
            <p:nvPr/>
          </p:nvSpPr>
          <p:spPr>
            <a:xfrm>
              <a:off x="5435092" y="2907029"/>
              <a:ext cx="1094740" cy="1336675"/>
            </a:xfrm>
            <a:custGeom>
              <a:avLst/>
              <a:gdLst/>
              <a:ahLst/>
              <a:cxnLst/>
              <a:rect l="l" t="t" r="r" b="b"/>
              <a:pathLst>
                <a:path w="1094740" h="1336675">
                  <a:moveTo>
                    <a:pt x="668274" y="668274"/>
                  </a:moveTo>
                  <a:lnTo>
                    <a:pt x="668274" y="0"/>
                  </a:lnTo>
                  <a:lnTo>
                    <a:pt x="620550" y="1678"/>
                  </a:lnTo>
                  <a:lnTo>
                    <a:pt x="573732" y="6636"/>
                  </a:lnTo>
                  <a:lnTo>
                    <a:pt x="527932" y="14762"/>
                  </a:lnTo>
                  <a:lnTo>
                    <a:pt x="483264" y="25943"/>
                  </a:lnTo>
                  <a:lnTo>
                    <a:pt x="439840" y="40064"/>
                  </a:lnTo>
                  <a:lnTo>
                    <a:pt x="397775" y="57014"/>
                  </a:lnTo>
                  <a:lnTo>
                    <a:pt x="357180" y="76679"/>
                  </a:lnTo>
                  <a:lnTo>
                    <a:pt x="318169" y="98946"/>
                  </a:lnTo>
                  <a:lnTo>
                    <a:pt x="280855" y="123702"/>
                  </a:lnTo>
                  <a:lnTo>
                    <a:pt x="245352" y="150834"/>
                  </a:lnTo>
                  <a:lnTo>
                    <a:pt x="211772" y="180228"/>
                  </a:lnTo>
                  <a:lnTo>
                    <a:pt x="180228" y="211772"/>
                  </a:lnTo>
                  <a:lnTo>
                    <a:pt x="150834" y="245352"/>
                  </a:lnTo>
                  <a:lnTo>
                    <a:pt x="123702" y="280855"/>
                  </a:lnTo>
                  <a:lnTo>
                    <a:pt x="98946" y="318169"/>
                  </a:lnTo>
                  <a:lnTo>
                    <a:pt x="76679" y="357180"/>
                  </a:lnTo>
                  <a:lnTo>
                    <a:pt x="57014" y="397775"/>
                  </a:lnTo>
                  <a:lnTo>
                    <a:pt x="40064" y="439840"/>
                  </a:lnTo>
                  <a:lnTo>
                    <a:pt x="25943" y="483264"/>
                  </a:lnTo>
                  <a:lnTo>
                    <a:pt x="14762" y="527932"/>
                  </a:lnTo>
                  <a:lnTo>
                    <a:pt x="6636" y="573732"/>
                  </a:lnTo>
                  <a:lnTo>
                    <a:pt x="1678" y="620550"/>
                  </a:lnTo>
                  <a:lnTo>
                    <a:pt x="0" y="668274"/>
                  </a:lnTo>
                  <a:lnTo>
                    <a:pt x="1678" y="716013"/>
                  </a:lnTo>
                  <a:lnTo>
                    <a:pt x="6636" y="762846"/>
                  </a:lnTo>
                  <a:lnTo>
                    <a:pt x="14762" y="808658"/>
                  </a:lnTo>
                  <a:lnTo>
                    <a:pt x="25943" y="853339"/>
                  </a:lnTo>
                  <a:lnTo>
                    <a:pt x="40064" y="896773"/>
                  </a:lnTo>
                  <a:lnTo>
                    <a:pt x="57014" y="938848"/>
                  </a:lnTo>
                  <a:lnTo>
                    <a:pt x="76679" y="979451"/>
                  </a:lnTo>
                  <a:lnTo>
                    <a:pt x="98946" y="1018470"/>
                  </a:lnTo>
                  <a:lnTo>
                    <a:pt x="123702" y="1055790"/>
                  </a:lnTo>
                  <a:lnTo>
                    <a:pt x="150834" y="1091299"/>
                  </a:lnTo>
                  <a:lnTo>
                    <a:pt x="180228" y="1124884"/>
                  </a:lnTo>
                  <a:lnTo>
                    <a:pt x="211772" y="1156432"/>
                  </a:lnTo>
                  <a:lnTo>
                    <a:pt x="245352" y="1185830"/>
                  </a:lnTo>
                  <a:lnTo>
                    <a:pt x="280855" y="1212964"/>
                  </a:lnTo>
                  <a:lnTo>
                    <a:pt x="318169" y="1237722"/>
                  </a:lnTo>
                  <a:lnTo>
                    <a:pt x="357180" y="1259991"/>
                  </a:lnTo>
                  <a:lnTo>
                    <a:pt x="397775" y="1279657"/>
                  </a:lnTo>
                  <a:lnTo>
                    <a:pt x="439840" y="1296608"/>
                  </a:lnTo>
                  <a:lnTo>
                    <a:pt x="483264" y="1310731"/>
                  </a:lnTo>
                  <a:lnTo>
                    <a:pt x="527932" y="1321912"/>
                  </a:lnTo>
                  <a:lnTo>
                    <a:pt x="573732" y="1330038"/>
                  </a:lnTo>
                  <a:lnTo>
                    <a:pt x="620550" y="1334996"/>
                  </a:lnTo>
                  <a:lnTo>
                    <a:pt x="668274" y="1336675"/>
                  </a:lnTo>
                  <a:lnTo>
                    <a:pt x="719913" y="1334679"/>
                  </a:lnTo>
                  <a:lnTo>
                    <a:pt x="770973" y="1328742"/>
                  </a:lnTo>
                  <a:lnTo>
                    <a:pt x="821243" y="1318942"/>
                  </a:lnTo>
                  <a:lnTo>
                    <a:pt x="870508" y="1305353"/>
                  </a:lnTo>
                  <a:lnTo>
                    <a:pt x="918558" y="1288052"/>
                  </a:lnTo>
                  <a:lnTo>
                    <a:pt x="965181" y="1267116"/>
                  </a:lnTo>
                  <a:lnTo>
                    <a:pt x="1010163" y="1242621"/>
                  </a:lnTo>
                  <a:lnTo>
                    <a:pt x="1053293" y="1214643"/>
                  </a:lnTo>
                  <a:lnTo>
                    <a:pt x="1094359" y="1183258"/>
                  </a:lnTo>
                  <a:lnTo>
                    <a:pt x="668274" y="668274"/>
                  </a:lnTo>
                  <a:close/>
                </a:path>
              </a:pathLst>
            </a:custGeom>
            <a:ln w="18288">
              <a:solidFill>
                <a:schemeClr val="accent6">
                  <a:lumMod val="40000"/>
                  <a:lumOff val="60000"/>
                </a:schemeClr>
              </a:solidFill>
            </a:ln>
          </p:spPr>
          <p:txBody>
            <a:bodyPr wrap="square" lIns="0" tIns="0" rIns="0" bIns="0" rtlCol="0"/>
            <a:lstStyle/>
            <a:p>
              <a:endParaRPr/>
            </a:p>
          </p:txBody>
        </p:sp>
      </p:grpSp>
      <p:sp>
        <p:nvSpPr>
          <p:cNvPr id="47" name="object 47"/>
          <p:cNvSpPr txBox="1"/>
          <p:nvPr/>
        </p:nvSpPr>
        <p:spPr>
          <a:xfrm>
            <a:off x="264972" y="1804162"/>
            <a:ext cx="4060190" cy="228909"/>
          </a:xfrm>
          <a:prstGeom prst="rect">
            <a:avLst/>
          </a:prstGeom>
        </p:spPr>
        <p:txBody>
          <a:bodyPr vert="horz" wrap="square" lIns="0" tIns="13335" rIns="0" bIns="0" rtlCol="0">
            <a:spAutoFit/>
          </a:bodyPr>
          <a:lstStyle/>
          <a:p>
            <a:pPr marL="12700">
              <a:lnSpc>
                <a:spcPct val="100000"/>
              </a:lnSpc>
              <a:spcBef>
                <a:spcPts val="105"/>
              </a:spcBef>
            </a:pPr>
            <a:r>
              <a:rPr sz="1400" b="1" spc="-55" dirty="0">
                <a:solidFill>
                  <a:schemeClr val="accent6">
                    <a:lumMod val="50000"/>
                  </a:schemeClr>
                </a:solidFill>
                <a:latin typeface="Arial"/>
                <a:cs typeface="Arial"/>
              </a:rPr>
              <a:t>Desglose</a:t>
            </a:r>
            <a:r>
              <a:rPr sz="1400" b="1" spc="-25" dirty="0">
                <a:solidFill>
                  <a:schemeClr val="accent6">
                    <a:lumMod val="50000"/>
                  </a:schemeClr>
                </a:solidFill>
                <a:latin typeface="Arial"/>
                <a:cs typeface="Arial"/>
              </a:rPr>
              <a:t> </a:t>
            </a:r>
            <a:r>
              <a:rPr sz="1400" b="1" spc="-65" dirty="0">
                <a:solidFill>
                  <a:schemeClr val="accent6">
                    <a:lumMod val="50000"/>
                  </a:schemeClr>
                </a:solidFill>
                <a:latin typeface="Arial"/>
                <a:cs typeface="Arial"/>
              </a:rPr>
              <a:t>de</a:t>
            </a:r>
            <a:r>
              <a:rPr sz="1400" b="1" spc="-50" dirty="0">
                <a:solidFill>
                  <a:schemeClr val="accent6">
                    <a:lumMod val="50000"/>
                  </a:schemeClr>
                </a:solidFill>
                <a:latin typeface="Arial"/>
                <a:cs typeface="Arial"/>
              </a:rPr>
              <a:t> </a:t>
            </a:r>
            <a:r>
              <a:rPr sz="1400" b="1" spc="-10" dirty="0">
                <a:solidFill>
                  <a:schemeClr val="accent6">
                    <a:lumMod val="50000"/>
                  </a:schemeClr>
                </a:solidFill>
                <a:latin typeface="Arial"/>
                <a:cs typeface="Arial"/>
              </a:rPr>
              <a:t>la</a:t>
            </a:r>
            <a:r>
              <a:rPr sz="1400" b="1" spc="-15" dirty="0">
                <a:solidFill>
                  <a:schemeClr val="accent6">
                    <a:lumMod val="50000"/>
                  </a:schemeClr>
                </a:solidFill>
                <a:latin typeface="Arial"/>
                <a:cs typeface="Arial"/>
              </a:rPr>
              <a:t> </a:t>
            </a:r>
            <a:r>
              <a:rPr sz="1400" b="1" spc="-30" dirty="0">
                <a:solidFill>
                  <a:schemeClr val="accent6">
                    <a:lumMod val="50000"/>
                  </a:schemeClr>
                </a:solidFill>
                <a:latin typeface="Arial"/>
                <a:cs typeface="Arial"/>
              </a:rPr>
              <a:t>plantilla</a:t>
            </a:r>
            <a:r>
              <a:rPr sz="1400" b="1" spc="-15" dirty="0">
                <a:solidFill>
                  <a:schemeClr val="accent6">
                    <a:lumMod val="50000"/>
                  </a:schemeClr>
                </a:solidFill>
                <a:latin typeface="Arial"/>
                <a:cs typeface="Arial"/>
              </a:rPr>
              <a:t> </a:t>
            </a:r>
            <a:r>
              <a:rPr sz="1400" b="1" spc="-45" dirty="0">
                <a:solidFill>
                  <a:schemeClr val="accent6">
                    <a:lumMod val="50000"/>
                  </a:schemeClr>
                </a:solidFill>
                <a:latin typeface="Arial"/>
                <a:cs typeface="Arial"/>
              </a:rPr>
              <a:t>por</a:t>
            </a:r>
            <a:r>
              <a:rPr sz="1400" b="1" spc="-25" dirty="0">
                <a:solidFill>
                  <a:schemeClr val="accent6">
                    <a:lumMod val="50000"/>
                  </a:schemeClr>
                </a:solidFill>
                <a:latin typeface="Arial"/>
                <a:cs typeface="Arial"/>
              </a:rPr>
              <a:t> </a:t>
            </a:r>
            <a:r>
              <a:rPr sz="1400" b="1" spc="-65" dirty="0">
                <a:solidFill>
                  <a:schemeClr val="accent6">
                    <a:lumMod val="50000"/>
                  </a:schemeClr>
                </a:solidFill>
                <a:latin typeface="Arial"/>
                <a:cs typeface="Arial"/>
              </a:rPr>
              <a:t>tipo</a:t>
            </a:r>
            <a:r>
              <a:rPr sz="1400" b="1" spc="-15" dirty="0">
                <a:solidFill>
                  <a:schemeClr val="accent6">
                    <a:lumMod val="50000"/>
                  </a:schemeClr>
                </a:solidFill>
                <a:latin typeface="Arial"/>
                <a:cs typeface="Arial"/>
              </a:rPr>
              <a:t> </a:t>
            </a:r>
            <a:r>
              <a:rPr sz="1400" b="1" spc="-65" dirty="0">
                <a:solidFill>
                  <a:schemeClr val="accent6">
                    <a:lumMod val="50000"/>
                  </a:schemeClr>
                </a:solidFill>
                <a:latin typeface="Arial"/>
                <a:cs typeface="Arial"/>
              </a:rPr>
              <a:t>de</a:t>
            </a:r>
            <a:r>
              <a:rPr sz="1400" b="1" spc="-15" dirty="0">
                <a:solidFill>
                  <a:schemeClr val="accent6">
                    <a:lumMod val="50000"/>
                  </a:schemeClr>
                </a:solidFill>
                <a:latin typeface="Arial"/>
                <a:cs typeface="Arial"/>
              </a:rPr>
              <a:t> </a:t>
            </a:r>
            <a:r>
              <a:rPr sz="1400" b="1" spc="-50" dirty="0">
                <a:solidFill>
                  <a:schemeClr val="accent6">
                    <a:lumMod val="50000"/>
                  </a:schemeClr>
                </a:solidFill>
                <a:latin typeface="Arial"/>
                <a:cs typeface="Arial"/>
              </a:rPr>
              <a:t>contrato</a:t>
            </a:r>
            <a:r>
              <a:rPr sz="1400" b="1" spc="10" dirty="0">
                <a:solidFill>
                  <a:schemeClr val="accent6">
                    <a:lumMod val="50000"/>
                  </a:schemeClr>
                </a:solidFill>
                <a:latin typeface="Arial"/>
                <a:cs typeface="Arial"/>
              </a:rPr>
              <a:t> </a:t>
            </a:r>
            <a:r>
              <a:rPr sz="1400" b="1" spc="-105" dirty="0">
                <a:solidFill>
                  <a:schemeClr val="accent6">
                    <a:lumMod val="50000"/>
                  </a:schemeClr>
                </a:solidFill>
                <a:latin typeface="Arial"/>
                <a:cs typeface="Arial"/>
              </a:rPr>
              <a:t>y</a:t>
            </a:r>
            <a:r>
              <a:rPr sz="1400" b="1" spc="-25" dirty="0">
                <a:solidFill>
                  <a:schemeClr val="accent6">
                    <a:lumMod val="50000"/>
                  </a:schemeClr>
                </a:solidFill>
                <a:latin typeface="Arial"/>
                <a:cs typeface="Arial"/>
              </a:rPr>
              <a:t> </a:t>
            </a:r>
            <a:r>
              <a:rPr sz="1400" b="1" spc="-60" dirty="0">
                <a:solidFill>
                  <a:schemeClr val="accent6">
                    <a:lumMod val="50000"/>
                  </a:schemeClr>
                </a:solidFill>
                <a:latin typeface="Arial"/>
                <a:cs typeface="Arial"/>
              </a:rPr>
              <a:t>sexo</a:t>
            </a:r>
            <a:endParaRPr sz="1400" dirty="0">
              <a:solidFill>
                <a:schemeClr val="accent6">
                  <a:lumMod val="50000"/>
                </a:schemeClr>
              </a:solidFill>
              <a:latin typeface="Arial"/>
              <a:cs typeface="Arial"/>
            </a:endParaRPr>
          </a:p>
        </p:txBody>
      </p:sp>
      <p:sp>
        <p:nvSpPr>
          <p:cNvPr id="48" name="object 48"/>
          <p:cNvSpPr/>
          <p:nvPr/>
        </p:nvSpPr>
        <p:spPr>
          <a:xfrm>
            <a:off x="0" y="0"/>
            <a:ext cx="7620508" cy="1609725"/>
          </a:xfrm>
          <a:custGeom>
            <a:avLst/>
            <a:gdLst/>
            <a:ahLst/>
            <a:cxnLst/>
            <a:rect l="l" t="t" r="r" b="b"/>
            <a:pathLst>
              <a:path w="7602220" h="1609725">
                <a:moveTo>
                  <a:pt x="0" y="1609344"/>
                </a:moveTo>
                <a:lnTo>
                  <a:pt x="7601712" y="1609344"/>
                </a:lnTo>
                <a:lnTo>
                  <a:pt x="7601711" y="0"/>
                </a:lnTo>
                <a:lnTo>
                  <a:pt x="0" y="0"/>
                </a:lnTo>
                <a:lnTo>
                  <a:pt x="0" y="1609344"/>
                </a:lnTo>
                <a:close/>
              </a:path>
            </a:pathLst>
          </a:custGeom>
          <a:solidFill>
            <a:schemeClr val="accent6">
              <a:lumMod val="75000"/>
            </a:schemeClr>
          </a:solidFill>
        </p:spPr>
        <p:txBody>
          <a:bodyPr wrap="square" lIns="0" tIns="0" rIns="0" bIns="0" rtlCol="0"/>
          <a:lstStyle/>
          <a:p>
            <a:endParaRPr/>
          </a:p>
        </p:txBody>
      </p:sp>
      <p:sp>
        <p:nvSpPr>
          <p:cNvPr id="49" name="object 49"/>
          <p:cNvSpPr txBox="1">
            <a:spLocks noGrp="1"/>
          </p:cNvSpPr>
          <p:nvPr>
            <p:ph type="title"/>
          </p:nvPr>
        </p:nvSpPr>
        <p:spPr>
          <a:xfrm>
            <a:off x="243941" y="281177"/>
            <a:ext cx="6525895" cy="513715"/>
          </a:xfrm>
          <a:prstGeom prst="rect">
            <a:avLst/>
          </a:prstGeom>
        </p:spPr>
        <p:txBody>
          <a:bodyPr vert="horz" wrap="square" lIns="0" tIns="13335" rIns="0" bIns="0" rtlCol="0">
            <a:spAutoFit/>
          </a:bodyPr>
          <a:lstStyle/>
          <a:p>
            <a:pPr marL="12700">
              <a:lnSpc>
                <a:spcPct val="100000"/>
              </a:lnSpc>
              <a:spcBef>
                <a:spcPts val="105"/>
              </a:spcBef>
              <a:tabLst>
                <a:tab pos="682625" algn="l"/>
              </a:tabLst>
            </a:pPr>
            <a:r>
              <a:rPr spc="-300" dirty="0"/>
              <a:t>01.	</a:t>
            </a:r>
            <a:r>
              <a:rPr spc="-105" dirty="0"/>
              <a:t>Presentación</a:t>
            </a:r>
            <a:r>
              <a:rPr spc="-40" dirty="0"/>
              <a:t> </a:t>
            </a:r>
            <a:r>
              <a:rPr spc="-150" dirty="0"/>
              <a:t>de</a:t>
            </a:r>
            <a:r>
              <a:rPr spc="-30" dirty="0"/>
              <a:t> la</a:t>
            </a:r>
            <a:r>
              <a:rPr spc="-35" dirty="0"/>
              <a:t> </a:t>
            </a:r>
            <a:r>
              <a:rPr spc="-120" dirty="0"/>
              <a:t>organización</a:t>
            </a:r>
          </a:p>
        </p:txBody>
      </p:sp>
      <p:sp>
        <p:nvSpPr>
          <p:cNvPr id="50" name="object 50"/>
          <p:cNvSpPr txBox="1"/>
          <p:nvPr/>
        </p:nvSpPr>
        <p:spPr>
          <a:xfrm>
            <a:off x="243941" y="918209"/>
            <a:ext cx="5205095" cy="254000"/>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FFFFFF"/>
                </a:solidFill>
                <a:latin typeface="Arial"/>
                <a:cs typeface="Arial"/>
              </a:rPr>
              <a:t>Información</a:t>
            </a:r>
            <a:r>
              <a:rPr sz="1500" b="1" spc="220" dirty="0">
                <a:solidFill>
                  <a:srgbClr val="FFFFFF"/>
                </a:solidFill>
                <a:latin typeface="Arial"/>
                <a:cs typeface="Arial"/>
              </a:rPr>
              <a:t> </a:t>
            </a:r>
            <a:r>
              <a:rPr sz="1500" b="1" spc="35" dirty="0">
                <a:solidFill>
                  <a:srgbClr val="FFFFFF"/>
                </a:solidFill>
                <a:latin typeface="Arial"/>
                <a:cs typeface="Arial"/>
              </a:rPr>
              <a:t>sobre</a:t>
            </a:r>
            <a:r>
              <a:rPr sz="1500" b="1" spc="195" dirty="0">
                <a:solidFill>
                  <a:srgbClr val="FFFFFF"/>
                </a:solidFill>
                <a:latin typeface="Arial"/>
                <a:cs typeface="Arial"/>
              </a:rPr>
              <a:t> </a:t>
            </a:r>
            <a:r>
              <a:rPr sz="1500" b="1" spc="40" dirty="0">
                <a:solidFill>
                  <a:srgbClr val="FFFFFF"/>
                </a:solidFill>
                <a:latin typeface="Arial"/>
                <a:cs typeface="Arial"/>
              </a:rPr>
              <a:t>personas</a:t>
            </a:r>
            <a:r>
              <a:rPr sz="1500" b="1" spc="195" dirty="0">
                <a:solidFill>
                  <a:srgbClr val="FFFFFF"/>
                </a:solidFill>
                <a:latin typeface="Arial"/>
                <a:cs typeface="Arial"/>
              </a:rPr>
              <a:t> </a:t>
            </a:r>
            <a:r>
              <a:rPr sz="1500" b="1" spc="60" dirty="0">
                <a:solidFill>
                  <a:srgbClr val="FFFFFF"/>
                </a:solidFill>
                <a:latin typeface="Arial"/>
                <a:cs typeface="Arial"/>
              </a:rPr>
              <a:t>trabajadoras</a:t>
            </a:r>
            <a:r>
              <a:rPr sz="1500" b="1" spc="200" dirty="0">
                <a:solidFill>
                  <a:srgbClr val="FFFFFF"/>
                </a:solidFill>
                <a:latin typeface="Arial"/>
                <a:cs typeface="Arial"/>
              </a:rPr>
              <a:t> </a:t>
            </a:r>
            <a:r>
              <a:rPr sz="1500" b="1" spc="55" dirty="0">
                <a:solidFill>
                  <a:srgbClr val="FFFFFF"/>
                </a:solidFill>
                <a:latin typeface="Arial"/>
                <a:cs typeface="Arial"/>
              </a:rPr>
              <a:t>(GRI102-8)</a:t>
            </a:r>
            <a:endParaRPr sz="1500">
              <a:latin typeface="Arial"/>
              <a:cs typeface="Arial"/>
            </a:endParaRPr>
          </a:p>
        </p:txBody>
      </p:sp>
      <p:pic>
        <p:nvPicPr>
          <p:cNvPr id="51" name="object 51"/>
          <p:cNvPicPr/>
          <p:nvPr/>
        </p:nvPicPr>
        <p:blipFill>
          <a:blip r:embed="rId2" cstate="print"/>
          <a:stretch>
            <a:fillRect/>
          </a:stretch>
        </p:blipFill>
        <p:spPr>
          <a:xfrm>
            <a:off x="249854" y="5022838"/>
            <a:ext cx="1082202" cy="453212"/>
          </a:xfrm>
          <a:prstGeom prst="rect">
            <a:avLst/>
          </a:prstGeom>
        </p:spPr>
      </p:pic>
      <p:sp>
        <p:nvSpPr>
          <p:cNvPr id="52" name="object 52"/>
          <p:cNvSpPr txBox="1"/>
          <p:nvPr/>
        </p:nvSpPr>
        <p:spPr>
          <a:xfrm>
            <a:off x="6369177" y="3278504"/>
            <a:ext cx="289560" cy="197490"/>
          </a:xfrm>
          <a:prstGeom prst="rect">
            <a:avLst/>
          </a:prstGeom>
        </p:spPr>
        <p:txBody>
          <a:bodyPr vert="horz" wrap="square" lIns="0" tIns="12700" rIns="0" bIns="0" rtlCol="0">
            <a:spAutoFit/>
          </a:bodyPr>
          <a:lstStyle/>
          <a:p>
            <a:pPr marL="12700">
              <a:lnSpc>
                <a:spcPct val="100000"/>
              </a:lnSpc>
              <a:spcBef>
                <a:spcPts val="100"/>
              </a:spcBef>
            </a:pPr>
            <a:r>
              <a:rPr sz="1200" dirty="0">
                <a:latin typeface="Bahnschrift"/>
                <a:cs typeface="Bahnschrift"/>
              </a:rPr>
              <a:t>3</a:t>
            </a:r>
            <a:r>
              <a:rPr lang="es-ES" sz="1200" dirty="0">
                <a:latin typeface="Bahnschrift"/>
                <a:cs typeface="Bahnschrift"/>
              </a:rPr>
              <a:t>1</a:t>
            </a:r>
            <a:r>
              <a:rPr sz="1200" dirty="0">
                <a:latin typeface="Bahnschrift"/>
                <a:cs typeface="Bahnschrift"/>
              </a:rPr>
              <a:t>%</a:t>
            </a:r>
          </a:p>
        </p:txBody>
      </p:sp>
      <p:sp>
        <p:nvSpPr>
          <p:cNvPr id="53" name="object 53"/>
          <p:cNvSpPr txBox="1"/>
          <p:nvPr/>
        </p:nvSpPr>
        <p:spPr>
          <a:xfrm>
            <a:off x="5550153" y="3669283"/>
            <a:ext cx="329754" cy="197490"/>
          </a:xfrm>
          <a:prstGeom prst="rect">
            <a:avLst/>
          </a:prstGeom>
        </p:spPr>
        <p:txBody>
          <a:bodyPr vert="horz" wrap="square" lIns="0" tIns="12700" rIns="0" bIns="0" rtlCol="0">
            <a:spAutoFit/>
          </a:bodyPr>
          <a:lstStyle/>
          <a:p>
            <a:pPr marL="12700">
              <a:lnSpc>
                <a:spcPct val="100000"/>
              </a:lnSpc>
              <a:spcBef>
                <a:spcPts val="100"/>
              </a:spcBef>
            </a:pPr>
            <a:r>
              <a:rPr lang="es-ES" sz="1200" spc="-5" dirty="0">
                <a:latin typeface="Bahnschrift"/>
                <a:cs typeface="Bahnschrift"/>
              </a:rPr>
              <a:t>69</a:t>
            </a:r>
            <a:r>
              <a:rPr sz="1200" spc="-5" dirty="0">
                <a:latin typeface="Bahnschrift"/>
                <a:cs typeface="Bahnschrift"/>
              </a:rPr>
              <a:t>%</a:t>
            </a:r>
            <a:endParaRPr sz="1200" dirty="0">
              <a:latin typeface="Bahnschrift"/>
              <a:cs typeface="Bahnschrift"/>
            </a:endParaRPr>
          </a:p>
        </p:txBody>
      </p:sp>
      <p:sp>
        <p:nvSpPr>
          <p:cNvPr id="54" name="object 54"/>
          <p:cNvSpPr txBox="1"/>
          <p:nvPr/>
        </p:nvSpPr>
        <p:spPr>
          <a:xfrm>
            <a:off x="5730621" y="2335529"/>
            <a:ext cx="748665" cy="309245"/>
          </a:xfrm>
          <a:prstGeom prst="rect">
            <a:avLst/>
          </a:prstGeom>
        </p:spPr>
        <p:txBody>
          <a:bodyPr vert="horz" wrap="square" lIns="0" tIns="13970" rIns="0" bIns="0" rtlCol="0">
            <a:spAutoFit/>
          </a:bodyPr>
          <a:lstStyle/>
          <a:p>
            <a:pPr marL="12700" algn="ctr">
              <a:lnSpc>
                <a:spcPct val="100000"/>
              </a:lnSpc>
              <a:spcBef>
                <a:spcPts val="110"/>
              </a:spcBef>
            </a:pPr>
            <a:r>
              <a:rPr sz="1850" spc="5" dirty="0">
                <a:latin typeface="Bahnschrift"/>
                <a:cs typeface="Bahnschrift"/>
              </a:rPr>
              <a:t>202</a:t>
            </a:r>
            <a:r>
              <a:rPr lang="es-ES" sz="1850" spc="5" dirty="0">
                <a:latin typeface="Bahnschrift"/>
                <a:cs typeface="Bahnschrift"/>
              </a:rPr>
              <a:t>3</a:t>
            </a:r>
            <a:endParaRPr sz="1850" dirty="0">
              <a:latin typeface="Bahnschrift"/>
              <a:cs typeface="Bahnschrift"/>
            </a:endParaRPr>
          </a:p>
        </p:txBody>
      </p:sp>
      <p:sp>
        <p:nvSpPr>
          <p:cNvPr id="55" name="object 55"/>
          <p:cNvSpPr/>
          <p:nvPr/>
        </p:nvSpPr>
        <p:spPr>
          <a:xfrm>
            <a:off x="5352288" y="4585715"/>
            <a:ext cx="82550" cy="82550"/>
          </a:xfrm>
          <a:custGeom>
            <a:avLst/>
            <a:gdLst/>
            <a:ahLst/>
            <a:cxnLst/>
            <a:rect l="l" t="t" r="r" b="b"/>
            <a:pathLst>
              <a:path w="82550" h="82550">
                <a:moveTo>
                  <a:pt x="82296" y="0"/>
                </a:moveTo>
                <a:lnTo>
                  <a:pt x="0" y="0"/>
                </a:lnTo>
                <a:lnTo>
                  <a:pt x="0" y="82296"/>
                </a:lnTo>
                <a:lnTo>
                  <a:pt x="82296" y="82296"/>
                </a:lnTo>
                <a:lnTo>
                  <a:pt x="82296" y="0"/>
                </a:lnTo>
                <a:close/>
              </a:path>
            </a:pathLst>
          </a:custGeom>
          <a:solidFill>
            <a:srgbClr val="A8A8A8"/>
          </a:solidFill>
        </p:spPr>
        <p:txBody>
          <a:bodyPr wrap="square" lIns="0" tIns="0" rIns="0" bIns="0" rtlCol="0"/>
          <a:lstStyle/>
          <a:p>
            <a:endParaRPr/>
          </a:p>
        </p:txBody>
      </p:sp>
      <p:sp>
        <p:nvSpPr>
          <p:cNvPr id="56" name="object 56"/>
          <p:cNvSpPr txBox="1"/>
          <p:nvPr/>
        </p:nvSpPr>
        <p:spPr>
          <a:xfrm>
            <a:off x="5459095" y="4515408"/>
            <a:ext cx="6502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Bahnschrift"/>
                <a:cs typeface="Bahnschrift"/>
              </a:rPr>
              <a:t>H</a:t>
            </a:r>
            <a:r>
              <a:rPr sz="1200" spc="-5" dirty="0">
                <a:solidFill>
                  <a:srgbClr val="585858"/>
                </a:solidFill>
                <a:latin typeface="Bahnschrift"/>
                <a:cs typeface="Bahnschrift"/>
              </a:rPr>
              <a:t>o</a:t>
            </a:r>
            <a:r>
              <a:rPr sz="1200" dirty="0">
                <a:solidFill>
                  <a:srgbClr val="585858"/>
                </a:solidFill>
                <a:latin typeface="Bahnschrift"/>
                <a:cs typeface="Bahnschrift"/>
              </a:rPr>
              <a:t>m</a:t>
            </a:r>
            <a:r>
              <a:rPr sz="1200" spc="-5" dirty="0">
                <a:solidFill>
                  <a:srgbClr val="585858"/>
                </a:solidFill>
                <a:latin typeface="Bahnschrift"/>
                <a:cs typeface="Bahnschrift"/>
              </a:rPr>
              <a:t>b</a:t>
            </a:r>
            <a:r>
              <a:rPr sz="1200" spc="-10" dirty="0">
                <a:solidFill>
                  <a:srgbClr val="585858"/>
                </a:solidFill>
                <a:latin typeface="Bahnschrift"/>
                <a:cs typeface="Bahnschrift"/>
              </a:rPr>
              <a:t>r</a:t>
            </a:r>
            <a:r>
              <a:rPr sz="1200" dirty="0">
                <a:solidFill>
                  <a:srgbClr val="585858"/>
                </a:solidFill>
                <a:latin typeface="Bahnschrift"/>
                <a:cs typeface="Bahnschrift"/>
              </a:rPr>
              <a:t>es</a:t>
            </a:r>
            <a:endParaRPr sz="1200">
              <a:latin typeface="Bahnschrift"/>
              <a:cs typeface="Bahnschrift"/>
            </a:endParaRPr>
          </a:p>
        </p:txBody>
      </p:sp>
      <p:sp>
        <p:nvSpPr>
          <p:cNvPr id="57" name="object 57"/>
          <p:cNvSpPr/>
          <p:nvPr/>
        </p:nvSpPr>
        <p:spPr>
          <a:xfrm>
            <a:off x="6240779" y="4585715"/>
            <a:ext cx="82550" cy="82550"/>
          </a:xfrm>
          <a:custGeom>
            <a:avLst/>
            <a:gdLst/>
            <a:ahLst/>
            <a:cxnLst/>
            <a:rect l="l" t="t" r="r" b="b"/>
            <a:pathLst>
              <a:path w="82550" h="82550">
                <a:moveTo>
                  <a:pt x="82296" y="0"/>
                </a:moveTo>
                <a:lnTo>
                  <a:pt x="0" y="0"/>
                </a:lnTo>
                <a:lnTo>
                  <a:pt x="0" y="82296"/>
                </a:lnTo>
                <a:lnTo>
                  <a:pt x="82296" y="82296"/>
                </a:lnTo>
                <a:lnTo>
                  <a:pt x="82296" y="0"/>
                </a:lnTo>
                <a:close/>
              </a:path>
            </a:pathLst>
          </a:custGeom>
          <a:solidFill>
            <a:srgbClr val="64B4AF"/>
          </a:solidFill>
        </p:spPr>
        <p:txBody>
          <a:bodyPr wrap="square" lIns="0" tIns="0" rIns="0" bIns="0" rtlCol="0"/>
          <a:lstStyle/>
          <a:p>
            <a:endParaRPr/>
          </a:p>
        </p:txBody>
      </p:sp>
      <p:sp>
        <p:nvSpPr>
          <p:cNvPr id="58" name="object 58"/>
          <p:cNvSpPr txBox="1"/>
          <p:nvPr/>
        </p:nvSpPr>
        <p:spPr>
          <a:xfrm>
            <a:off x="6347840" y="4515408"/>
            <a:ext cx="577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Bahnschrift"/>
                <a:cs typeface="Bahnschrift"/>
              </a:rPr>
              <a:t>M</a:t>
            </a:r>
            <a:r>
              <a:rPr sz="1200" spc="-10" dirty="0">
                <a:solidFill>
                  <a:srgbClr val="585858"/>
                </a:solidFill>
                <a:latin typeface="Bahnschrift"/>
                <a:cs typeface="Bahnschrift"/>
              </a:rPr>
              <a:t>u</a:t>
            </a:r>
            <a:r>
              <a:rPr sz="1200" spc="-5" dirty="0">
                <a:solidFill>
                  <a:srgbClr val="585858"/>
                </a:solidFill>
                <a:latin typeface="Bahnschrift"/>
                <a:cs typeface="Bahnschrift"/>
              </a:rPr>
              <a:t>je</a:t>
            </a:r>
            <a:r>
              <a:rPr sz="1200" dirty="0">
                <a:solidFill>
                  <a:srgbClr val="585858"/>
                </a:solidFill>
                <a:latin typeface="Bahnschrift"/>
                <a:cs typeface="Bahnschrift"/>
              </a:rPr>
              <a:t>r</a:t>
            </a:r>
            <a:r>
              <a:rPr sz="1200" spc="5" dirty="0">
                <a:solidFill>
                  <a:srgbClr val="585858"/>
                </a:solidFill>
                <a:latin typeface="Bahnschrift"/>
                <a:cs typeface="Bahnschrift"/>
              </a:rPr>
              <a:t>e</a:t>
            </a:r>
            <a:r>
              <a:rPr sz="1200" dirty="0">
                <a:solidFill>
                  <a:srgbClr val="585858"/>
                </a:solidFill>
                <a:latin typeface="Bahnschrift"/>
                <a:cs typeface="Bahnschrift"/>
              </a:rPr>
              <a:t>s</a:t>
            </a:r>
            <a:endParaRPr sz="1200">
              <a:latin typeface="Bahnschrift"/>
              <a:cs typeface="Bahnschrift"/>
            </a:endParaRPr>
          </a:p>
        </p:txBody>
      </p:sp>
      <p:sp>
        <p:nvSpPr>
          <p:cNvPr id="59" name="object 59"/>
          <p:cNvSpPr txBox="1">
            <a:spLocks noGrp="1"/>
          </p:cNvSpPr>
          <p:nvPr>
            <p:ph type="sldNum" sz="quarter" idx="7"/>
          </p:nvPr>
        </p:nvSpPr>
        <p:spPr>
          <a:prstGeom prst="rect">
            <a:avLst/>
          </a:prstGeom>
        </p:spPr>
        <p:txBody>
          <a:bodyPr vert="horz" wrap="square" lIns="0" tIns="0" rIns="0" bIns="0" rtlCol="0">
            <a:spAutoFit/>
          </a:bodyPr>
          <a:lstStyle/>
          <a:p>
            <a:pPr marL="60325">
              <a:lnSpc>
                <a:spcPts val="1090"/>
              </a:lnSpc>
            </a:pPr>
            <a:fld id="{81D60167-4931-47E6-BA6A-407CBD079E47}" type="slidenum">
              <a:rPr spc="-5" dirty="0"/>
              <a:t>12</a:t>
            </a:fld>
            <a:endParaRPr spc="-5" dirty="0"/>
          </a:p>
        </p:txBody>
      </p:sp>
      <p:sp>
        <p:nvSpPr>
          <p:cNvPr id="60" name="object 16"/>
          <p:cNvSpPr txBox="1"/>
          <p:nvPr/>
        </p:nvSpPr>
        <p:spPr>
          <a:xfrm>
            <a:off x="3944087" y="2363109"/>
            <a:ext cx="337820" cy="166071"/>
          </a:xfrm>
          <a:prstGeom prst="rect">
            <a:avLst/>
          </a:prstGeom>
        </p:spPr>
        <p:txBody>
          <a:bodyPr vert="horz" wrap="square" lIns="0" tIns="12065" rIns="0" bIns="0" rtlCol="0">
            <a:spAutoFit/>
          </a:bodyPr>
          <a:lstStyle/>
          <a:p>
            <a:pPr marL="12700">
              <a:lnSpc>
                <a:spcPct val="100000"/>
              </a:lnSpc>
              <a:spcBef>
                <a:spcPts val="95"/>
              </a:spcBef>
            </a:pPr>
            <a:r>
              <a:rPr lang="es-ES" sz="1000" b="1" spc="25" dirty="0">
                <a:solidFill>
                  <a:srgbClr val="FFFFFF"/>
                </a:solidFill>
                <a:latin typeface="Trebuchet MS"/>
                <a:cs typeface="Trebuchet MS"/>
              </a:rPr>
              <a:t>2024</a:t>
            </a:r>
            <a:endParaRPr sz="1000" dirty="0">
              <a:latin typeface="Trebuchet MS"/>
              <a:cs typeface="Trebuchet MS"/>
            </a:endParaRPr>
          </a:p>
        </p:txBody>
      </p:sp>
      <p:sp>
        <p:nvSpPr>
          <p:cNvPr id="61" name="object 17"/>
          <p:cNvSpPr txBox="1"/>
          <p:nvPr/>
        </p:nvSpPr>
        <p:spPr>
          <a:xfrm>
            <a:off x="2475303" y="2621024"/>
            <a:ext cx="600202" cy="135293"/>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FFFFFF"/>
                </a:solidFill>
                <a:latin typeface="Bahnschrift"/>
                <a:cs typeface="Bahnschrift"/>
              </a:rPr>
              <a:t>H</a:t>
            </a:r>
            <a:r>
              <a:rPr sz="800" spc="-5" dirty="0">
                <a:solidFill>
                  <a:srgbClr val="FFFFFF"/>
                </a:solidFill>
                <a:latin typeface="Bahnschrift"/>
                <a:cs typeface="Bahnschrift"/>
              </a:rPr>
              <a:t>o</a:t>
            </a:r>
            <a:r>
              <a:rPr sz="800" spc="-10" dirty="0">
                <a:solidFill>
                  <a:srgbClr val="FFFFFF"/>
                </a:solidFill>
                <a:latin typeface="Bahnschrift"/>
                <a:cs typeface="Bahnschrift"/>
              </a:rPr>
              <a:t>m</a:t>
            </a:r>
            <a:r>
              <a:rPr sz="800" spc="-5" dirty="0">
                <a:solidFill>
                  <a:srgbClr val="FFFFFF"/>
                </a:solidFill>
                <a:latin typeface="Bahnschrift"/>
                <a:cs typeface="Bahnschrift"/>
              </a:rPr>
              <a:t>b</a:t>
            </a:r>
            <a:r>
              <a:rPr sz="800" spc="-15" dirty="0">
                <a:solidFill>
                  <a:srgbClr val="FFFFFF"/>
                </a:solidFill>
                <a:latin typeface="Bahnschrift"/>
                <a:cs typeface="Bahnschrift"/>
              </a:rPr>
              <a:t>re</a:t>
            </a:r>
            <a:r>
              <a:rPr sz="800" spc="-5" dirty="0">
                <a:solidFill>
                  <a:srgbClr val="FFFFFF"/>
                </a:solidFill>
                <a:latin typeface="Bahnschrift"/>
                <a:cs typeface="Bahnschrift"/>
              </a:rPr>
              <a:t>s</a:t>
            </a:r>
            <a:endParaRPr sz="800" dirty="0">
              <a:latin typeface="Bahnschrift"/>
              <a:cs typeface="Bahnschrift"/>
            </a:endParaRPr>
          </a:p>
        </p:txBody>
      </p:sp>
      <p:sp>
        <p:nvSpPr>
          <p:cNvPr id="62" name="object 18"/>
          <p:cNvSpPr txBox="1"/>
          <p:nvPr/>
        </p:nvSpPr>
        <p:spPr>
          <a:xfrm>
            <a:off x="2994286" y="2611164"/>
            <a:ext cx="481330" cy="135293"/>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FFFFFF"/>
                </a:solidFill>
                <a:latin typeface="Bahnschrift"/>
                <a:cs typeface="Bahnschrift"/>
              </a:rPr>
              <a:t>M</a:t>
            </a:r>
            <a:r>
              <a:rPr sz="800" spc="-10" dirty="0">
                <a:solidFill>
                  <a:srgbClr val="FFFFFF"/>
                </a:solidFill>
                <a:latin typeface="Bahnschrift"/>
                <a:cs typeface="Bahnschrift"/>
              </a:rPr>
              <a:t>u</a:t>
            </a:r>
            <a:r>
              <a:rPr sz="800" spc="-15" dirty="0">
                <a:solidFill>
                  <a:srgbClr val="FFFFFF"/>
                </a:solidFill>
                <a:latin typeface="Bahnschrift"/>
                <a:cs typeface="Bahnschrift"/>
              </a:rPr>
              <a:t>je</a:t>
            </a:r>
            <a:r>
              <a:rPr sz="800" spc="-10" dirty="0">
                <a:solidFill>
                  <a:srgbClr val="FFFFFF"/>
                </a:solidFill>
                <a:latin typeface="Bahnschrift"/>
                <a:cs typeface="Bahnschrift"/>
              </a:rPr>
              <a:t>r</a:t>
            </a:r>
            <a:r>
              <a:rPr sz="800" spc="-15" dirty="0">
                <a:solidFill>
                  <a:srgbClr val="FFFFFF"/>
                </a:solidFill>
                <a:latin typeface="Bahnschrift"/>
                <a:cs typeface="Bahnschrift"/>
              </a:rPr>
              <a:t>e</a:t>
            </a:r>
            <a:r>
              <a:rPr sz="800" spc="-5" dirty="0">
                <a:solidFill>
                  <a:srgbClr val="FFFFFF"/>
                </a:solidFill>
                <a:latin typeface="Bahnschrift"/>
                <a:cs typeface="Bahnschrift"/>
              </a:rPr>
              <a:t>s</a:t>
            </a:r>
            <a:endParaRPr sz="800" dirty="0">
              <a:latin typeface="Bahnschrift"/>
              <a:cs typeface="Bahnschrift"/>
            </a:endParaRPr>
          </a:p>
        </p:txBody>
      </p:sp>
      <p:sp>
        <p:nvSpPr>
          <p:cNvPr id="63" name="object 18"/>
          <p:cNvSpPr txBox="1"/>
          <p:nvPr/>
        </p:nvSpPr>
        <p:spPr>
          <a:xfrm>
            <a:off x="4171889" y="2618810"/>
            <a:ext cx="481330" cy="135293"/>
          </a:xfrm>
          <a:prstGeom prst="rect">
            <a:avLst/>
          </a:prstGeom>
        </p:spPr>
        <p:txBody>
          <a:bodyPr vert="horz" wrap="square" lIns="0" tIns="12065" rIns="0" bIns="0" rtlCol="0">
            <a:spAutoFit/>
          </a:bodyPr>
          <a:lstStyle/>
          <a:p>
            <a:pPr marL="12700">
              <a:lnSpc>
                <a:spcPct val="100000"/>
              </a:lnSpc>
              <a:spcBef>
                <a:spcPts val="95"/>
              </a:spcBef>
            </a:pPr>
            <a:r>
              <a:rPr sz="800" spc="-5" dirty="0">
                <a:solidFill>
                  <a:srgbClr val="FFFFFF"/>
                </a:solidFill>
                <a:latin typeface="Bahnschrift"/>
                <a:cs typeface="Bahnschrift"/>
              </a:rPr>
              <a:t>M</a:t>
            </a:r>
            <a:r>
              <a:rPr sz="800" spc="-10" dirty="0">
                <a:solidFill>
                  <a:srgbClr val="FFFFFF"/>
                </a:solidFill>
                <a:latin typeface="Bahnschrift"/>
                <a:cs typeface="Bahnschrift"/>
              </a:rPr>
              <a:t>u</a:t>
            </a:r>
            <a:r>
              <a:rPr sz="800" spc="-15" dirty="0">
                <a:solidFill>
                  <a:srgbClr val="FFFFFF"/>
                </a:solidFill>
                <a:latin typeface="Bahnschrift"/>
                <a:cs typeface="Bahnschrift"/>
              </a:rPr>
              <a:t>je</a:t>
            </a:r>
            <a:r>
              <a:rPr sz="800" spc="-10" dirty="0">
                <a:solidFill>
                  <a:srgbClr val="FFFFFF"/>
                </a:solidFill>
                <a:latin typeface="Bahnschrift"/>
                <a:cs typeface="Bahnschrift"/>
              </a:rPr>
              <a:t>r</a:t>
            </a:r>
            <a:r>
              <a:rPr sz="800" spc="-15" dirty="0">
                <a:solidFill>
                  <a:srgbClr val="FFFFFF"/>
                </a:solidFill>
                <a:latin typeface="Bahnschrift"/>
                <a:cs typeface="Bahnschrift"/>
              </a:rPr>
              <a:t>e</a:t>
            </a:r>
            <a:r>
              <a:rPr sz="800" spc="-5" dirty="0">
                <a:solidFill>
                  <a:srgbClr val="FFFFFF"/>
                </a:solidFill>
                <a:latin typeface="Bahnschrift"/>
                <a:cs typeface="Bahnschrift"/>
              </a:rPr>
              <a:t>s</a:t>
            </a:r>
            <a:endParaRPr sz="800" dirty="0">
              <a:latin typeface="Bahnschrift"/>
              <a:cs typeface="Bahnschrift"/>
            </a:endParaRPr>
          </a:p>
        </p:txBody>
      </p:sp>
      <p:sp>
        <p:nvSpPr>
          <p:cNvPr id="64" name="object 17"/>
          <p:cNvSpPr txBox="1"/>
          <p:nvPr/>
        </p:nvSpPr>
        <p:spPr>
          <a:xfrm>
            <a:off x="3649345" y="2618193"/>
            <a:ext cx="600202" cy="135293"/>
          </a:xfrm>
          <a:prstGeom prst="rect">
            <a:avLst/>
          </a:prstGeom>
        </p:spPr>
        <p:txBody>
          <a:bodyPr vert="horz" wrap="square" lIns="0" tIns="12065" rIns="0" bIns="0" rtlCol="0">
            <a:spAutoFit/>
          </a:bodyPr>
          <a:lstStyle/>
          <a:p>
            <a:pPr marL="12700">
              <a:lnSpc>
                <a:spcPct val="100000"/>
              </a:lnSpc>
              <a:spcBef>
                <a:spcPts val="95"/>
              </a:spcBef>
            </a:pPr>
            <a:r>
              <a:rPr sz="800" spc="-10" dirty="0">
                <a:solidFill>
                  <a:srgbClr val="FFFFFF"/>
                </a:solidFill>
                <a:latin typeface="Bahnschrift"/>
                <a:cs typeface="Bahnschrift"/>
              </a:rPr>
              <a:t>H</a:t>
            </a:r>
            <a:r>
              <a:rPr sz="800" spc="-5" dirty="0">
                <a:solidFill>
                  <a:srgbClr val="FFFFFF"/>
                </a:solidFill>
                <a:latin typeface="Bahnschrift"/>
                <a:cs typeface="Bahnschrift"/>
              </a:rPr>
              <a:t>o</a:t>
            </a:r>
            <a:r>
              <a:rPr sz="800" spc="-10" dirty="0">
                <a:solidFill>
                  <a:srgbClr val="FFFFFF"/>
                </a:solidFill>
                <a:latin typeface="Bahnschrift"/>
                <a:cs typeface="Bahnschrift"/>
              </a:rPr>
              <a:t>m</a:t>
            </a:r>
            <a:r>
              <a:rPr sz="800" spc="-5" dirty="0">
                <a:solidFill>
                  <a:srgbClr val="FFFFFF"/>
                </a:solidFill>
                <a:latin typeface="Bahnschrift"/>
                <a:cs typeface="Bahnschrift"/>
              </a:rPr>
              <a:t>b</a:t>
            </a:r>
            <a:r>
              <a:rPr sz="800" spc="-15" dirty="0">
                <a:solidFill>
                  <a:srgbClr val="FFFFFF"/>
                </a:solidFill>
                <a:latin typeface="Bahnschrift"/>
                <a:cs typeface="Bahnschrift"/>
              </a:rPr>
              <a:t>re</a:t>
            </a:r>
            <a:r>
              <a:rPr sz="800" spc="-5" dirty="0">
                <a:solidFill>
                  <a:srgbClr val="FFFFFF"/>
                </a:solidFill>
                <a:latin typeface="Bahnschrift"/>
                <a:cs typeface="Bahnschrift"/>
              </a:rPr>
              <a:t>s</a:t>
            </a:r>
            <a:endParaRPr sz="800" dirty="0">
              <a:latin typeface="Bahnschrift"/>
              <a:cs typeface="Bahnschrift"/>
            </a:endParaRPr>
          </a:p>
        </p:txBody>
      </p:sp>
      <p:sp>
        <p:nvSpPr>
          <p:cNvPr id="65" name="object 25"/>
          <p:cNvSpPr txBox="1"/>
          <p:nvPr/>
        </p:nvSpPr>
        <p:spPr>
          <a:xfrm>
            <a:off x="3737593" y="3007668"/>
            <a:ext cx="163195"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 15</a:t>
            </a:r>
            <a:endParaRPr sz="1000" dirty="0">
              <a:latin typeface="Bahnschrift"/>
              <a:cs typeface="Bahnschrift"/>
            </a:endParaRPr>
          </a:p>
        </p:txBody>
      </p:sp>
      <p:sp>
        <p:nvSpPr>
          <p:cNvPr id="77" name="object 25"/>
          <p:cNvSpPr txBox="1"/>
          <p:nvPr/>
        </p:nvSpPr>
        <p:spPr>
          <a:xfrm>
            <a:off x="4266731" y="3011600"/>
            <a:ext cx="250309"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 27</a:t>
            </a:r>
            <a:endParaRPr sz="1000" dirty="0">
              <a:latin typeface="Bahnschrift"/>
              <a:cs typeface="Bahnschrift"/>
            </a:endParaRPr>
          </a:p>
        </p:txBody>
      </p:sp>
      <p:sp>
        <p:nvSpPr>
          <p:cNvPr id="78" name="object 25"/>
          <p:cNvSpPr txBox="1"/>
          <p:nvPr/>
        </p:nvSpPr>
        <p:spPr>
          <a:xfrm>
            <a:off x="3737547" y="3329083"/>
            <a:ext cx="163195"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 12</a:t>
            </a:r>
            <a:endParaRPr sz="1000" dirty="0">
              <a:latin typeface="Bahnschrift"/>
              <a:cs typeface="Bahnschrift"/>
            </a:endParaRPr>
          </a:p>
        </p:txBody>
      </p:sp>
      <p:sp>
        <p:nvSpPr>
          <p:cNvPr id="79" name="object 25"/>
          <p:cNvSpPr txBox="1"/>
          <p:nvPr/>
        </p:nvSpPr>
        <p:spPr>
          <a:xfrm>
            <a:off x="4266731" y="3328804"/>
            <a:ext cx="229641"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 25</a:t>
            </a:r>
            <a:endParaRPr sz="1000" dirty="0">
              <a:latin typeface="Bahnschrift"/>
              <a:cs typeface="Bahnschrift"/>
            </a:endParaRPr>
          </a:p>
        </p:txBody>
      </p:sp>
      <p:sp>
        <p:nvSpPr>
          <p:cNvPr id="80" name="object 25"/>
          <p:cNvSpPr txBox="1"/>
          <p:nvPr/>
        </p:nvSpPr>
        <p:spPr>
          <a:xfrm>
            <a:off x="3735241" y="3698475"/>
            <a:ext cx="163195"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 2</a:t>
            </a:r>
            <a:endParaRPr sz="1000" dirty="0">
              <a:latin typeface="Bahnschrift"/>
              <a:cs typeface="Bahnschrift"/>
            </a:endParaRPr>
          </a:p>
        </p:txBody>
      </p:sp>
      <p:sp>
        <p:nvSpPr>
          <p:cNvPr id="81" name="object 25"/>
          <p:cNvSpPr txBox="1"/>
          <p:nvPr/>
        </p:nvSpPr>
        <p:spPr>
          <a:xfrm>
            <a:off x="4266731" y="3694222"/>
            <a:ext cx="163195"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 3</a:t>
            </a:r>
            <a:endParaRPr sz="1000" dirty="0">
              <a:latin typeface="Bahnschrift"/>
              <a:cs typeface="Bahnschrift"/>
            </a:endParaRPr>
          </a:p>
        </p:txBody>
      </p:sp>
      <p:sp>
        <p:nvSpPr>
          <p:cNvPr id="82" name="object 25"/>
          <p:cNvSpPr txBox="1"/>
          <p:nvPr/>
        </p:nvSpPr>
        <p:spPr>
          <a:xfrm>
            <a:off x="3700328" y="4110223"/>
            <a:ext cx="163195"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 </a:t>
            </a:r>
            <a:r>
              <a:rPr lang="es-ES" sz="1000" dirty="0">
                <a:latin typeface="Bahnschrift"/>
                <a:cs typeface="Bahnschrift"/>
              </a:rPr>
              <a:t>0</a:t>
            </a:r>
            <a:endParaRPr sz="1000" dirty="0">
              <a:latin typeface="Bahnschrift"/>
              <a:cs typeface="Bahnschrift"/>
            </a:endParaRPr>
          </a:p>
        </p:txBody>
      </p:sp>
      <p:sp>
        <p:nvSpPr>
          <p:cNvPr id="83" name="object 25"/>
          <p:cNvSpPr txBox="1"/>
          <p:nvPr/>
        </p:nvSpPr>
        <p:spPr>
          <a:xfrm>
            <a:off x="4243564" y="4108148"/>
            <a:ext cx="163195"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 </a:t>
            </a:r>
            <a:r>
              <a:rPr lang="es-ES" sz="1000" dirty="0">
                <a:latin typeface="Bahnschrift"/>
                <a:cs typeface="Bahnschrift"/>
              </a:rPr>
              <a:t>0</a:t>
            </a:r>
            <a:endParaRPr sz="1000" dirty="0">
              <a:latin typeface="Bahnschrift"/>
              <a:cs typeface="Bahnschrift"/>
            </a:endParaRPr>
          </a:p>
        </p:txBody>
      </p:sp>
      <p:sp>
        <p:nvSpPr>
          <p:cNvPr id="71" name="object 41"/>
          <p:cNvSpPr txBox="1"/>
          <p:nvPr/>
        </p:nvSpPr>
        <p:spPr>
          <a:xfrm>
            <a:off x="3518894" y="4082567"/>
            <a:ext cx="1089784" cy="666208"/>
          </a:xfrm>
          <a:prstGeom prst="rect">
            <a:avLst/>
          </a:prstGeom>
        </p:spPr>
        <p:txBody>
          <a:bodyPr vert="horz" wrap="square" lIns="0" tIns="12065" rIns="0" bIns="0" rtlCol="0">
            <a:spAutoFit/>
          </a:bodyPr>
          <a:lstStyle/>
          <a:p>
            <a:pPr marL="12700">
              <a:lnSpc>
                <a:spcPct val="100000"/>
              </a:lnSpc>
              <a:spcBef>
                <a:spcPts val="95"/>
              </a:spcBef>
              <a:tabLst>
                <a:tab pos="850265" algn="l"/>
              </a:tabLst>
            </a:pPr>
            <a:r>
              <a:rPr lang="es-ES" sz="1000" spc="-5" dirty="0">
                <a:solidFill>
                  <a:srgbClr val="464646"/>
                </a:solidFill>
                <a:latin typeface="Bahnschrift"/>
                <a:cs typeface="Bahnschrift"/>
              </a:rPr>
              <a:t>                </a:t>
            </a:r>
            <a:endParaRPr sz="1000" dirty="0">
              <a:latin typeface="Bahnschrift"/>
              <a:cs typeface="Bahnschrift"/>
            </a:endParaRPr>
          </a:p>
          <a:p>
            <a:pPr>
              <a:lnSpc>
                <a:spcPct val="100000"/>
              </a:lnSpc>
              <a:spcBef>
                <a:spcPts val="5"/>
              </a:spcBef>
            </a:pPr>
            <a:endParaRPr sz="1450" dirty="0">
              <a:latin typeface="Bahnschrift"/>
              <a:cs typeface="Bahnschrift"/>
            </a:endParaRPr>
          </a:p>
          <a:p>
            <a:pPr marL="20320" marR="5080" indent="59055">
              <a:lnSpc>
                <a:spcPct val="100000"/>
              </a:lnSpc>
            </a:pPr>
            <a:r>
              <a:rPr sz="900" dirty="0">
                <a:solidFill>
                  <a:srgbClr val="C8C8C8"/>
                </a:solidFill>
                <a:latin typeface="Bahnschrift"/>
                <a:cs typeface="Bahnschrift"/>
              </a:rPr>
              <a:t>(</a:t>
            </a:r>
            <a:r>
              <a:rPr sz="900" spc="5" dirty="0">
                <a:solidFill>
                  <a:srgbClr val="C8C8C8"/>
                </a:solidFill>
                <a:latin typeface="Bahnschrift"/>
                <a:cs typeface="Bahnschrift"/>
              </a:rPr>
              <a:t> </a:t>
            </a:r>
            <a:r>
              <a:rPr sz="900" dirty="0">
                <a:solidFill>
                  <a:srgbClr val="C8C8C8"/>
                </a:solidFill>
                <a:latin typeface="Bahnschrift"/>
                <a:cs typeface="Bahnschrift"/>
              </a:rPr>
              <a:t>a </a:t>
            </a:r>
            <a:r>
              <a:rPr sz="900" spc="-5" dirty="0" err="1">
                <a:solidFill>
                  <a:srgbClr val="C8C8C8"/>
                </a:solidFill>
                <a:latin typeface="Bahnschrift"/>
                <a:cs typeface="Bahnschrift"/>
              </a:rPr>
              <a:t>fecha</a:t>
            </a:r>
            <a:r>
              <a:rPr sz="900" dirty="0">
                <a:solidFill>
                  <a:srgbClr val="C8C8C8"/>
                </a:solidFill>
                <a:latin typeface="Bahnschrift"/>
                <a:cs typeface="Bahnschrift"/>
              </a:rPr>
              <a:t> 3</a:t>
            </a:r>
            <a:r>
              <a:rPr lang="es-ES" sz="900" dirty="0">
                <a:solidFill>
                  <a:srgbClr val="C8C8C8"/>
                </a:solidFill>
                <a:latin typeface="Bahnschrift"/>
                <a:cs typeface="Bahnschrift"/>
              </a:rPr>
              <a:t>1</a:t>
            </a:r>
            <a:r>
              <a:rPr sz="900" spc="5" dirty="0">
                <a:solidFill>
                  <a:srgbClr val="C8C8C8"/>
                </a:solidFill>
                <a:latin typeface="Bahnschrift"/>
                <a:cs typeface="Bahnschrift"/>
              </a:rPr>
              <a:t> </a:t>
            </a:r>
            <a:r>
              <a:rPr lang="es-ES" sz="900" spc="-5" dirty="0">
                <a:solidFill>
                  <a:srgbClr val="C8C8C8"/>
                </a:solidFill>
                <a:latin typeface="Bahnschrift"/>
                <a:cs typeface="Bahnschrift"/>
              </a:rPr>
              <a:t>agosto</a:t>
            </a:r>
            <a:r>
              <a:rPr sz="900" spc="-5" dirty="0">
                <a:solidFill>
                  <a:srgbClr val="C8C8C8"/>
                </a:solidFill>
                <a:latin typeface="Bahnschrift"/>
                <a:cs typeface="Bahnschrift"/>
              </a:rPr>
              <a:t>) </a:t>
            </a:r>
            <a:r>
              <a:rPr sz="900" dirty="0">
                <a:solidFill>
                  <a:srgbClr val="C8C8C8"/>
                </a:solidFill>
                <a:latin typeface="Bahnschrift"/>
                <a:cs typeface="Bahnschrift"/>
              </a:rPr>
              <a:t> </a:t>
            </a:r>
            <a:r>
              <a:rPr lang="es-ES" sz="900" dirty="0">
                <a:solidFill>
                  <a:srgbClr val="FFFFFF"/>
                </a:solidFill>
                <a:latin typeface="Bahnschrift"/>
                <a:cs typeface="Bahnschrift"/>
              </a:rPr>
              <a:t>42 </a:t>
            </a:r>
            <a:r>
              <a:rPr sz="900" spc="-5" dirty="0">
                <a:solidFill>
                  <a:srgbClr val="FFFFFF"/>
                </a:solidFill>
                <a:latin typeface="Bahnschrift"/>
                <a:cs typeface="Bahnschrift"/>
              </a:rPr>
              <a:t>TRABAJADORES</a:t>
            </a:r>
            <a:endParaRPr sz="900" dirty="0">
              <a:latin typeface="Bahnschrift"/>
              <a:cs typeface="Bahnschrift"/>
            </a:endParaRPr>
          </a:p>
        </p:txBody>
      </p:sp>
      <p:sp>
        <p:nvSpPr>
          <p:cNvPr id="72" name="object 38"/>
          <p:cNvSpPr txBox="1"/>
          <p:nvPr/>
        </p:nvSpPr>
        <p:spPr>
          <a:xfrm>
            <a:off x="2575308" y="4128533"/>
            <a:ext cx="9525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0</a:t>
            </a:r>
            <a:endParaRPr sz="1000" dirty="0">
              <a:latin typeface="Bahnschrift"/>
              <a:cs typeface="Bahnschrift"/>
            </a:endParaRPr>
          </a:p>
        </p:txBody>
      </p:sp>
      <p:sp>
        <p:nvSpPr>
          <p:cNvPr id="73" name="object 38"/>
          <p:cNvSpPr txBox="1"/>
          <p:nvPr/>
        </p:nvSpPr>
        <p:spPr>
          <a:xfrm>
            <a:off x="3157453" y="4145120"/>
            <a:ext cx="95250"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464646"/>
                </a:solidFill>
                <a:latin typeface="Bahnschrift"/>
                <a:cs typeface="Bahnschrift"/>
              </a:rPr>
              <a:t>0</a:t>
            </a:r>
            <a:endParaRPr sz="1000" dirty="0">
              <a:latin typeface="Bahnschrift"/>
              <a:cs typeface="Bahnschrift"/>
            </a:endParaRPr>
          </a:p>
        </p:txBody>
      </p:sp>
      <p:sp>
        <p:nvSpPr>
          <p:cNvPr id="74" name="object 30"/>
          <p:cNvSpPr txBox="1"/>
          <p:nvPr/>
        </p:nvSpPr>
        <p:spPr>
          <a:xfrm>
            <a:off x="2868804" y="4579365"/>
            <a:ext cx="163195"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chemeClr val="bg1"/>
                </a:solidFill>
                <a:latin typeface="Bahnschrift"/>
                <a:cs typeface="Bahnschrift"/>
              </a:rPr>
              <a:t>39</a:t>
            </a:r>
            <a:endParaRPr sz="1000" dirty="0">
              <a:solidFill>
                <a:schemeClr val="bg1"/>
              </a:solidFill>
              <a:latin typeface="Bahnschrift"/>
              <a:cs typeface="Bahnschrift"/>
            </a:endParaRPr>
          </a:p>
        </p:txBody>
      </p:sp>
      <p:sp>
        <p:nvSpPr>
          <p:cNvPr id="75" name="object 33"/>
          <p:cNvSpPr txBox="1"/>
          <p:nvPr/>
        </p:nvSpPr>
        <p:spPr>
          <a:xfrm>
            <a:off x="2610997" y="3699293"/>
            <a:ext cx="95250" cy="166071"/>
          </a:xfrm>
          <a:prstGeom prst="rect">
            <a:avLst/>
          </a:prstGeom>
        </p:spPr>
        <p:txBody>
          <a:bodyPr vert="horz" wrap="square" lIns="0" tIns="12065" rIns="0" bIns="0" rtlCol="0">
            <a:spAutoFit/>
          </a:bodyPr>
          <a:lstStyle/>
          <a:p>
            <a:pPr marL="12700">
              <a:lnSpc>
                <a:spcPct val="100000"/>
              </a:lnSpc>
              <a:spcBef>
                <a:spcPts val="95"/>
              </a:spcBef>
            </a:pPr>
            <a:r>
              <a:rPr lang="es-ES" sz="1000" spc="-5" dirty="0">
                <a:solidFill>
                  <a:srgbClr val="464646"/>
                </a:solidFill>
                <a:latin typeface="Bahnschrift"/>
                <a:cs typeface="Bahnschrift"/>
              </a:rPr>
              <a:t>1</a:t>
            </a:r>
            <a:endParaRPr sz="1000" dirty="0">
              <a:latin typeface="Bahnschrift"/>
              <a:cs typeface="Bahnschrif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290" y="0"/>
            <a:ext cx="7620000" cy="5734685"/>
            <a:chOff x="0" y="0"/>
            <a:chExt cx="7620000" cy="5734685"/>
          </a:xfrm>
        </p:grpSpPr>
        <p:sp>
          <p:nvSpPr>
            <p:cNvPr id="3" name="object 3"/>
            <p:cNvSpPr/>
            <p:nvPr/>
          </p:nvSpPr>
          <p:spPr>
            <a:xfrm>
              <a:off x="590550" y="125729"/>
              <a:ext cx="0" cy="5589905"/>
            </a:xfrm>
            <a:custGeom>
              <a:avLst/>
              <a:gdLst/>
              <a:ahLst/>
              <a:cxnLst/>
              <a:rect l="l" t="t" r="r" b="b"/>
              <a:pathLst>
                <a:path h="5589905">
                  <a:moveTo>
                    <a:pt x="0" y="0"/>
                  </a:moveTo>
                  <a:lnTo>
                    <a:pt x="0" y="5589317"/>
                  </a:lnTo>
                </a:path>
              </a:pathLst>
            </a:custGeom>
            <a:ln w="38100">
              <a:solidFill>
                <a:schemeClr val="accent6">
                  <a:lumMod val="60000"/>
                  <a:lumOff val="40000"/>
                </a:schemeClr>
              </a:solidFill>
              <a:prstDash val="dot"/>
            </a:ln>
          </p:spPr>
          <p:txBody>
            <a:bodyPr wrap="square" lIns="0" tIns="0" rIns="0" bIns="0" rtlCol="0"/>
            <a:lstStyle/>
            <a:p>
              <a:endParaRPr/>
            </a:p>
          </p:txBody>
        </p:sp>
        <p:sp>
          <p:nvSpPr>
            <p:cNvPr id="4" name="object 4"/>
            <p:cNvSpPr/>
            <p:nvPr/>
          </p:nvSpPr>
          <p:spPr>
            <a:xfrm>
              <a:off x="0" y="0"/>
              <a:ext cx="7620000" cy="1630680"/>
            </a:xfrm>
            <a:custGeom>
              <a:avLst/>
              <a:gdLst/>
              <a:ahLst/>
              <a:cxnLst/>
              <a:rect l="l" t="t" r="r" b="b"/>
              <a:pathLst>
                <a:path w="7620000" h="1630680">
                  <a:moveTo>
                    <a:pt x="0" y="0"/>
                  </a:moveTo>
                  <a:lnTo>
                    <a:pt x="0" y="1630679"/>
                  </a:lnTo>
                  <a:lnTo>
                    <a:pt x="7619999" y="1630679"/>
                  </a:lnTo>
                  <a:lnTo>
                    <a:pt x="7619999" y="0"/>
                  </a:lnTo>
                  <a:lnTo>
                    <a:pt x="0" y="0"/>
                  </a:lnTo>
                  <a:close/>
                </a:path>
              </a:pathLst>
            </a:custGeom>
            <a:solidFill>
              <a:schemeClr val="accent6">
                <a:lumMod val="75000"/>
              </a:schemeClr>
            </a:solidFill>
            <a:ln>
              <a:solidFill>
                <a:schemeClr val="accent6">
                  <a:lumMod val="75000"/>
                </a:schemeClr>
              </a:solidFill>
            </a:ln>
          </p:spPr>
          <p:txBody>
            <a:bodyPr wrap="square" lIns="0" tIns="0" rIns="0" bIns="0" rtlCol="0"/>
            <a:lstStyle/>
            <a:p>
              <a:endParaRPr/>
            </a:p>
          </p:txBody>
        </p:sp>
      </p:grpSp>
      <p:sp>
        <p:nvSpPr>
          <p:cNvPr id="5" name="object 5"/>
          <p:cNvSpPr txBox="1">
            <a:spLocks noGrp="1"/>
          </p:cNvSpPr>
          <p:nvPr>
            <p:ph type="title"/>
          </p:nvPr>
        </p:nvSpPr>
        <p:spPr>
          <a:xfrm>
            <a:off x="268630" y="359790"/>
            <a:ext cx="6418580" cy="513715"/>
          </a:xfrm>
          <a:prstGeom prst="rect">
            <a:avLst/>
          </a:prstGeom>
        </p:spPr>
        <p:txBody>
          <a:bodyPr vert="horz" wrap="square" lIns="0" tIns="13335" rIns="0" bIns="0" rtlCol="0">
            <a:spAutoFit/>
          </a:bodyPr>
          <a:lstStyle/>
          <a:p>
            <a:pPr marL="12700">
              <a:lnSpc>
                <a:spcPct val="100000"/>
              </a:lnSpc>
              <a:spcBef>
                <a:spcPts val="105"/>
              </a:spcBef>
            </a:pPr>
            <a:r>
              <a:rPr spc="-300" dirty="0"/>
              <a:t>01.</a:t>
            </a:r>
            <a:r>
              <a:rPr spc="-35" dirty="0"/>
              <a:t> </a:t>
            </a:r>
            <a:r>
              <a:rPr spc="-50" dirty="0"/>
              <a:t>Pre</a:t>
            </a:r>
            <a:r>
              <a:rPr spc="-70" dirty="0"/>
              <a:t>s</a:t>
            </a:r>
            <a:r>
              <a:rPr spc="-114" dirty="0"/>
              <a:t>entaci</a:t>
            </a:r>
            <a:r>
              <a:rPr spc="-155" dirty="0"/>
              <a:t>ó</a:t>
            </a:r>
            <a:r>
              <a:rPr spc="-165" dirty="0"/>
              <a:t>n</a:t>
            </a:r>
            <a:r>
              <a:rPr spc="-25" dirty="0"/>
              <a:t> </a:t>
            </a:r>
            <a:r>
              <a:rPr spc="-160" dirty="0"/>
              <a:t>d</a:t>
            </a:r>
            <a:r>
              <a:rPr spc="-140" dirty="0"/>
              <a:t>e</a:t>
            </a:r>
            <a:r>
              <a:rPr spc="-40" dirty="0"/>
              <a:t> </a:t>
            </a:r>
            <a:r>
              <a:rPr spc="-20" dirty="0"/>
              <a:t>la</a:t>
            </a:r>
            <a:r>
              <a:rPr spc="-30" dirty="0"/>
              <a:t> </a:t>
            </a:r>
            <a:r>
              <a:rPr spc="-95" dirty="0"/>
              <a:t>organi</a:t>
            </a:r>
            <a:r>
              <a:rPr spc="-105" dirty="0"/>
              <a:t>z</a:t>
            </a:r>
            <a:r>
              <a:rPr spc="-150" dirty="0"/>
              <a:t>ación</a:t>
            </a:r>
          </a:p>
        </p:txBody>
      </p:sp>
      <p:grpSp>
        <p:nvGrpSpPr>
          <p:cNvPr id="6" name="object 6"/>
          <p:cNvGrpSpPr/>
          <p:nvPr/>
        </p:nvGrpSpPr>
        <p:grpSpPr>
          <a:xfrm>
            <a:off x="0" y="0"/>
            <a:ext cx="7620000" cy="5715000"/>
            <a:chOff x="0" y="0"/>
            <a:chExt cx="7620000" cy="5715000"/>
          </a:xfrm>
          <a:solidFill>
            <a:schemeClr val="bg1"/>
          </a:solidFill>
        </p:grpSpPr>
        <p:sp>
          <p:nvSpPr>
            <p:cNvPr id="11" name="object 11"/>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75000"/>
                </a:schemeClr>
              </a:solidFill>
            </a:ln>
          </p:spPr>
          <p:txBody>
            <a:bodyPr wrap="square" lIns="0" tIns="0" rIns="0" bIns="0" rtlCol="0"/>
            <a:lstStyle/>
            <a:p>
              <a:endParaRPr/>
            </a:p>
          </p:txBody>
        </p:sp>
        <p:sp>
          <p:nvSpPr>
            <p:cNvPr id="12" name="object 12"/>
            <p:cNvSpPr/>
            <p:nvPr/>
          </p:nvSpPr>
          <p:spPr>
            <a:xfrm>
              <a:off x="821537" y="2272537"/>
              <a:ext cx="5617210" cy="259079"/>
            </a:xfrm>
            <a:custGeom>
              <a:avLst/>
              <a:gdLst/>
              <a:ahLst/>
              <a:cxnLst/>
              <a:rect l="l" t="t" r="r" b="b"/>
              <a:pathLst>
                <a:path w="5617210" h="259080">
                  <a:moveTo>
                    <a:pt x="5616854" y="0"/>
                  </a:moveTo>
                  <a:lnTo>
                    <a:pt x="2791726" y="0"/>
                  </a:lnTo>
                  <a:lnTo>
                    <a:pt x="0" y="0"/>
                  </a:lnTo>
                  <a:lnTo>
                    <a:pt x="0" y="259080"/>
                  </a:lnTo>
                  <a:lnTo>
                    <a:pt x="2791612" y="259080"/>
                  </a:lnTo>
                  <a:lnTo>
                    <a:pt x="5616854" y="259080"/>
                  </a:lnTo>
                  <a:lnTo>
                    <a:pt x="5616854" y="0"/>
                  </a:lnTo>
                  <a:close/>
                </a:path>
              </a:pathLst>
            </a:custGeom>
            <a:grpFill/>
            <a:ln>
              <a:solidFill>
                <a:schemeClr val="accent6">
                  <a:lumMod val="75000"/>
                </a:schemeClr>
              </a:solidFill>
            </a:ln>
          </p:spPr>
          <p:txBody>
            <a:bodyPr wrap="square" lIns="0" tIns="0" rIns="0" bIns="0" rtlCol="0"/>
            <a:lstStyle/>
            <a:p>
              <a:endParaRPr/>
            </a:p>
          </p:txBody>
        </p:sp>
        <p:sp>
          <p:nvSpPr>
            <p:cNvPr id="13" name="object 13"/>
            <p:cNvSpPr/>
            <p:nvPr/>
          </p:nvSpPr>
          <p:spPr>
            <a:xfrm>
              <a:off x="821550" y="2531617"/>
              <a:ext cx="2792095" cy="243840"/>
            </a:xfrm>
            <a:custGeom>
              <a:avLst/>
              <a:gdLst/>
              <a:ahLst/>
              <a:cxnLst/>
              <a:rect l="l" t="t" r="r" b="b"/>
              <a:pathLst>
                <a:path w="2792095" h="243839">
                  <a:moveTo>
                    <a:pt x="2791714" y="0"/>
                  </a:moveTo>
                  <a:lnTo>
                    <a:pt x="0" y="0"/>
                  </a:lnTo>
                  <a:lnTo>
                    <a:pt x="0" y="243839"/>
                  </a:lnTo>
                  <a:lnTo>
                    <a:pt x="2791714" y="243839"/>
                  </a:lnTo>
                  <a:lnTo>
                    <a:pt x="2791714" y="0"/>
                  </a:lnTo>
                  <a:close/>
                </a:path>
              </a:pathLst>
            </a:custGeom>
            <a:grpFill/>
            <a:ln>
              <a:solidFill>
                <a:schemeClr val="accent6">
                  <a:lumMod val="75000"/>
                </a:schemeClr>
              </a:solidFill>
            </a:ln>
          </p:spPr>
          <p:txBody>
            <a:bodyPr wrap="square" lIns="0" tIns="0" rIns="0" bIns="0" rtlCol="0"/>
            <a:lstStyle/>
            <a:p>
              <a:endParaRPr/>
            </a:p>
          </p:txBody>
        </p:sp>
        <p:sp>
          <p:nvSpPr>
            <p:cNvPr id="14" name="object 14"/>
            <p:cNvSpPr/>
            <p:nvPr/>
          </p:nvSpPr>
          <p:spPr>
            <a:xfrm>
              <a:off x="3613150" y="2531617"/>
              <a:ext cx="2825750" cy="243840"/>
            </a:xfrm>
            <a:custGeom>
              <a:avLst/>
              <a:gdLst/>
              <a:ahLst/>
              <a:cxnLst/>
              <a:rect l="l" t="t" r="r" b="b"/>
              <a:pathLst>
                <a:path w="2825750" h="243839">
                  <a:moveTo>
                    <a:pt x="2825242" y="0"/>
                  </a:moveTo>
                  <a:lnTo>
                    <a:pt x="0" y="0"/>
                  </a:lnTo>
                  <a:lnTo>
                    <a:pt x="0" y="243839"/>
                  </a:lnTo>
                  <a:lnTo>
                    <a:pt x="2825242" y="243839"/>
                  </a:lnTo>
                  <a:lnTo>
                    <a:pt x="2825242" y="0"/>
                  </a:lnTo>
                  <a:close/>
                </a:path>
              </a:pathLst>
            </a:custGeom>
            <a:grpFill/>
            <a:ln>
              <a:solidFill>
                <a:schemeClr val="accent6">
                  <a:lumMod val="75000"/>
                </a:schemeClr>
              </a:solidFill>
            </a:ln>
          </p:spPr>
          <p:txBody>
            <a:bodyPr wrap="square" lIns="0" tIns="0" rIns="0" bIns="0" rtlCol="0"/>
            <a:lstStyle/>
            <a:p>
              <a:endParaRPr/>
            </a:p>
          </p:txBody>
        </p:sp>
        <p:sp>
          <p:nvSpPr>
            <p:cNvPr id="15" name="object 15"/>
            <p:cNvSpPr/>
            <p:nvPr/>
          </p:nvSpPr>
          <p:spPr>
            <a:xfrm>
              <a:off x="821550" y="2775457"/>
              <a:ext cx="2792095" cy="262255"/>
            </a:xfrm>
            <a:custGeom>
              <a:avLst/>
              <a:gdLst/>
              <a:ahLst/>
              <a:cxnLst/>
              <a:rect l="l" t="t" r="r" b="b"/>
              <a:pathLst>
                <a:path w="2792095" h="262255">
                  <a:moveTo>
                    <a:pt x="2791714" y="0"/>
                  </a:moveTo>
                  <a:lnTo>
                    <a:pt x="0" y="0"/>
                  </a:lnTo>
                  <a:lnTo>
                    <a:pt x="0" y="261874"/>
                  </a:lnTo>
                  <a:lnTo>
                    <a:pt x="2791714" y="261874"/>
                  </a:lnTo>
                  <a:lnTo>
                    <a:pt x="2791714" y="0"/>
                  </a:lnTo>
                  <a:close/>
                </a:path>
              </a:pathLst>
            </a:custGeom>
            <a:grpFill/>
            <a:ln>
              <a:solidFill>
                <a:schemeClr val="accent6">
                  <a:lumMod val="75000"/>
                </a:schemeClr>
              </a:solidFill>
            </a:ln>
          </p:spPr>
          <p:txBody>
            <a:bodyPr wrap="square" lIns="0" tIns="0" rIns="0" bIns="0" rtlCol="0"/>
            <a:lstStyle/>
            <a:p>
              <a:endParaRPr/>
            </a:p>
          </p:txBody>
        </p:sp>
        <p:sp>
          <p:nvSpPr>
            <p:cNvPr id="16" name="object 16"/>
            <p:cNvSpPr/>
            <p:nvPr/>
          </p:nvSpPr>
          <p:spPr>
            <a:xfrm>
              <a:off x="3613150" y="2775457"/>
              <a:ext cx="2825750" cy="262255"/>
            </a:xfrm>
            <a:custGeom>
              <a:avLst/>
              <a:gdLst/>
              <a:ahLst/>
              <a:cxnLst/>
              <a:rect l="l" t="t" r="r" b="b"/>
              <a:pathLst>
                <a:path w="2825750" h="262255">
                  <a:moveTo>
                    <a:pt x="2825242" y="0"/>
                  </a:moveTo>
                  <a:lnTo>
                    <a:pt x="0" y="0"/>
                  </a:lnTo>
                  <a:lnTo>
                    <a:pt x="0" y="261874"/>
                  </a:lnTo>
                  <a:lnTo>
                    <a:pt x="2825242" y="261874"/>
                  </a:lnTo>
                  <a:lnTo>
                    <a:pt x="2825242" y="0"/>
                  </a:lnTo>
                  <a:close/>
                </a:path>
              </a:pathLst>
            </a:custGeom>
            <a:grpFill/>
            <a:ln>
              <a:solidFill>
                <a:schemeClr val="accent6">
                  <a:lumMod val="75000"/>
                </a:schemeClr>
              </a:solidFill>
            </a:ln>
          </p:spPr>
          <p:txBody>
            <a:bodyPr wrap="square" lIns="0" tIns="0" rIns="0" bIns="0" rtlCol="0"/>
            <a:lstStyle/>
            <a:p>
              <a:endParaRPr/>
            </a:p>
          </p:txBody>
        </p:sp>
      </p:grpSp>
      <p:sp>
        <p:nvSpPr>
          <p:cNvPr id="17" name="object 17"/>
          <p:cNvSpPr txBox="1"/>
          <p:nvPr/>
        </p:nvSpPr>
        <p:spPr>
          <a:xfrm>
            <a:off x="268630" y="1007745"/>
            <a:ext cx="3618865" cy="254000"/>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FFFFFF"/>
                </a:solidFill>
                <a:latin typeface="Arial"/>
                <a:cs typeface="Arial"/>
              </a:rPr>
              <a:t>Comité</a:t>
            </a:r>
            <a:r>
              <a:rPr sz="1500" b="1" spc="210" dirty="0">
                <a:solidFill>
                  <a:srgbClr val="FFFFFF"/>
                </a:solidFill>
                <a:latin typeface="Arial"/>
                <a:cs typeface="Arial"/>
              </a:rPr>
              <a:t> </a:t>
            </a:r>
            <a:r>
              <a:rPr sz="1500" b="1" spc="-20" dirty="0">
                <a:solidFill>
                  <a:srgbClr val="FFFFFF"/>
                </a:solidFill>
                <a:latin typeface="Arial"/>
                <a:cs typeface="Arial"/>
              </a:rPr>
              <a:t>de</a:t>
            </a:r>
            <a:r>
              <a:rPr sz="1500" b="1" spc="195" dirty="0">
                <a:solidFill>
                  <a:srgbClr val="FFFFFF"/>
                </a:solidFill>
                <a:latin typeface="Arial"/>
                <a:cs typeface="Arial"/>
              </a:rPr>
              <a:t> </a:t>
            </a:r>
            <a:r>
              <a:rPr sz="1500" b="1" spc="35" dirty="0">
                <a:solidFill>
                  <a:srgbClr val="FFFFFF"/>
                </a:solidFill>
                <a:latin typeface="Arial"/>
                <a:cs typeface="Arial"/>
              </a:rPr>
              <a:t>Sostenibilidad</a:t>
            </a:r>
            <a:r>
              <a:rPr sz="1500" b="1" spc="250" dirty="0">
                <a:solidFill>
                  <a:srgbClr val="FFFFFF"/>
                </a:solidFill>
                <a:latin typeface="Arial"/>
                <a:cs typeface="Arial"/>
              </a:rPr>
              <a:t> </a:t>
            </a:r>
            <a:r>
              <a:rPr sz="1500" b="1" spc="20" dirty="0">
                <a:solidFill>
                  <a:srgbClr val="FFFFFF"/>
                </a:solidFill>
                <a:latin typeface="Arial"/>
                <a:cs typeface="Arial"/>
              </a:rPr>
              <a:t>(GRI102-18)</a:t>
            </a:r>
            <a:endParaRPr sz="1500">
              <a:latin typeface="Arial"/>
              <a:cs typeface="Arial"/>
            </a:endParaRPr>
          </a:p>
        </p:txBody>
      </p:sp>
      <p:sp>
        <p:nvSpPr>
          <p:cNvPr id="18" name="object 18"/>
          <p:cNvSpPr txBox="1"/>
          <p:nvPr/>
        </p:nvSpPr>
        <p:spPr>
          <a:xfrm>
            <a:off x="874806" y="1710765"/>
            <a:ext cx="5832248" cy="1308050"/>
          </a:xfrm>
          <a:prstGeom prst="rect">
            <a:avLst/>
          </a:prstGeom>
        </p:spPr>
        <p:txBody>
          <a:bodyPr vert="horz" wrap="square" lIns="0" tIns="50800" rIns="0" bIns="0" rtlCol="0">
            <a:spAutoFit/>
          </a:bodyPr>
          <a:lstStyle/>
          <a:p>
            <a:pPr marL="12700">
              <a:lnSpc>
                <a:spcPct val="100000"/>
              </a:lnSpc>
              <a:spcBef>
                <a:spcPts val="400"/>
              </a:spcBef>
            </a:pPr>
            <a:r>
              <a:rPr sz="1200" spc="-5" dirty="0">
                <a:solidFill>
                  <a:schemeClr val="accent6">
                    <a:lumMod val="50000"/>
                  </a:schemeClr>
                </a:solidFill>
                <a:latin typeface="Bahnschrift"/>
                <a:cs typeface="Bahnschrift"/>
              </a:rPr>
              <a:t>Composición</a:t>
            </a:r>
            <a:endParaRPr sz="1200" dirty="0">
              <a:solidFill>
                <a:schemeClr val="accent6">
                  <a:lumMod val="50000"/>
                </a:schemeClr>
              </a:solidFill>
              <a:latin typeface="Bahnschrift"/>
              <a:cs typeface="Bahnschrift"/>
            </a:endParaRPr>
          </a:p>
          <a:p>
            <a:pPr marL="12700">
              <a:lnSpc>
                <a:spcPct val="100000"/>
              </a:lnSpc>
              <a:spcBef>
                <a:spcPts val="300"/>
              </a:spcBef>
            </a:pPr>
            <a:r>
              <a:rPr sz="1200" spc="-5" dirty="0">
                <a:solidFill>
                  <a:srgbClr val="3D6E52"/>
                </a:solidFill>
                <a:latin typeface="Bahnschrift"/>
                <a:cs typeface="Bahnschrift"/>
              </a:rPr>
              <a:t>BONTERRA</a:t>
            </a:r>
            <a:r>
              <a:rPr sz="1200" spc="114" dirty="0">
                <a:solidFill>
                  <a:srgbClr val="3D6E52"/>
                </a:solidFill>
                <a:latin typeface="Bahnschrift"/>
                <a:cs typeface="Bahnschrift"/>
              </a:rPr>
              <a:t> </a:t>
            </a:r>
            <a:r>
              <a:rPr sz="1200" dirty="0">
                <a:solidFill>
                  <a:srgbClr val="3D6E52"/>
                </a:solidFill>
                <a:latin typeface="Bahnschrift"/>
                <a:cs typeface="Bahnschrift"/>
              </a:rPr>
              <a:t>RESORT</a:t>
            </a:r>
            <a:r>
              <a:rPr sz="1200" spc="120" dirty="0">
                <a:solidFill>
                  <a:srgbClr val="3D6E52"/>
                </a:solidFill>
                <a:latin typeface="Bahnschrift"/>
                <a:cs typeface="Bahnschrift"/>
              </a:rPr>
              <a:t> </a:t>
            </a:r>
            <a:r>
              <a:rPr sz="1200" dirty="0">
                <a:solidFill>
                  <a:srgbClr val="464646"/>
                </a:solidFill>
                <a:latin typeface="Bahnschrift"/>
                <a:cs typeface="Bahnschrift"/>
              </a:rPr>
              <a:t>ha</a:t>
            </a:r>
            <a:r>
              <a:rPr sz="1200" spc="120" dirty="0">
                <a:solidFill>
                  <a:srgbClr val="464646"/>
                </a:solidFill>
                <a:latin typeface="Bahnschrift"/>
                <a:cs typeface="Bahnschrift"/>
              </a:rPr>
              <a:t> </a:t>
            </a:r>
            <a:r>
              <a:rPr sz="1200" spc="-5" dirty="0">
                <a:solidFill>
                  <a:srgbClr val="464646"/>
                </a:solidFill>
                <a:latin typeface="Bahnschrift"/>
                <a:cs typeface="Bahnschrift"/>
              </a:rPr>
              <a:t>creado</a:t>
            </a:r>
            <a:r>
              <a:rPr sz="1200" spc="114" dirty="0">
                <a:solidFill>
                  <a:srgbClr val="464646"/>
                </a:solidFill>
                <a:latin typeface="Bahnschrift"/>
                <a:cs typeface="Bahnschrift"/>
              </a:rPr>
              <a:t> </a:t>
            </a:r>
            <a:r>
              <a:rPr sz="1200" dirty="0">
                <a:solidFill>
                  <a:srgbClr val="464646"/>
                </a:solidFill>
                <a:latin typeface="Bahnschrift"/>
                <a:cs typeface="Bahnschrift"/>
              </a:rPr>
              <a:t>un</a:t>
            </a:r>
            <a:r>
              <a:rPr sz="1200" spc="110" dirty="0">
                <a:solidFill>
                  <a:srgbClr val="464646"/>
                </a:solidFill>
                <a:latin typeface="Bahnschrift"/>
                <a:cs typeface="Bahnschrift"/>
              </a:rPr>
              <a:t> </a:t>
            </a:r>
            <a:r>
              <a:rPr sz="1200" spc="-5" dirty="0">
                <a:solidFill>
                  <a:srgbClr val="464646"/>
                </a:solidFill>
                <a:latin typeface="Bahnschrift"/>
                <a:cs typeface="Bahnschrift"/>
              </a:rPr>
              <a:t>Comité</a:t>
            </a:r>
            <a:r>
              <a:rPr sz="1200" spc="105" dirty="0">
                <a:solidFill>
                  <a:srgbClr val="464646"/>
                </a:solidFill>
                <a:latin typeface="Bahnschrift"/>
                <a:cs typeface="Bahnschrift"/>
              </a:rPr>
              <a:t> </a:t>
            </a:r>
            <a:r>
              <a:rPr sz="1200" dirty="0">
                <a:solidFill>
                  <a:srgbClr val="464646"/>
                </a:solidFill>
                <a:latin typeface="Bahnschrift"/>
                <a:cs typeface="Bahnschrift"/>
              </a:rPr>
              <a:t>de</a:t>
            </a:r>
            <a:r>
              <a:rPr sz="1200" spc="114" dirty="0">
                <a:solidFill>
                  <a:srgbClr val="464646"/>
                </a:solidFill>
                <a:latin typeface="Bahnschrift"/>
                <a:cs typeface="Bahnschrift"/>
              </a:rPr>
              <a:t> </a:t>
            </a:r>
            <a:r>
              <a:rPr sz="1200" spc="-5" dirty="0">
                <a:solidFill>
                  <a:srgbClr val="464646"/>
                </a:solidFill>
                <a:latin typeface="Bahnschrift"/>
                <a:cs typeface="Bahnschrift"/>
              </a:rPr>
              <a:t>Sostenibilidad</a:t>
            </a:r>
            <a:r>
              <a:rPr sz="1200" spc="114" dirty="0">
                <a:solidFill>
                  <a:srgbClr val="464646"/>
                </a:solidFill>
                <a:latin typeface="Bahnschrift"/>
                <a:cs typeface="Bahnschrift"/>
              </a:rPr>
              <a:t> </a:t>
            </a:r>
            <a:r>
              <a:rPr sz="1200" spc="-5" dirty="0">
                <a:solidFill>
                  <a:srgbClr val="464646"/>
                </a:solidFill>
                <a:latin typeface="Bahnschrift"/>
                <a:cs typeface="Bahnschrift"/>
              </a:rPr>
              <a:t>compuesto</a:t>
            </a:r>
            <a:r>
              <a:rPr sz="1200" spc="95" dirty="0">
                <a:solidFill>
                  <a:srgbClr val="464646"/>
                </a:solidFill>
                <a:latin typeface="Bahnschrift"/>
                <a:cs typeface="Bahnschrift"/>
              </a:rPr>
              <a:t> </a:t>
            </a:r>
            <a:r>
              <a:rPr sz="1200" spc="-5" dirty="0">
                <a:solidFill>
                  <a:srgbClr val="464646"/>
                </a:solidFill>
                <a:latin typeface="Bahnschrift"/>
                <a:cs typeface="Bahnschrift"/>
              </a:rPr>
              <a:t>por:</a:t>
            </a:r>
            <a:endParaRPr sz="1200" dirty="0">
              <a:latin typeface="Bahnschrift"/>
              <a:cs typeface="Bahnschrift"/>
            </a:endParaRPr>
          </a:p>
          <a:p>
            <a:pPr>
              <a:lnSpc>
                <a:spcPct val="100000"/>
              </a:lnSpc>
              <a:spcBef>
                <a:spcPts val="50"/>
              </a:spcBef>
            </a:pPr>
            <a:endParaRPr sz="1000" dirty="0">
              <a:latin typeface="Bahnschrift"/>
              <a:cs typeface="Bahnschrift"/>
            </a:endParaRPr>
          </a:p>
          <a:p>
            <a:pPr marL="87630">
              <a:lnSpc>
                <a:spcPct val="100000"/>
              </a:lnSpc>
              <a:tabLst>
                <a:tab pos="3236595" algn="l"/>
              </a:tabLst>
            </a:pPr>
            <a:r>
              <a:rPr sz="1100" b="1" spc="20" dirty="0">
                <a:solidFill>
                  <a:schemeClr val="tx1">
                    <a:lumMod val="50000"/>
                    <a:lumOff val="50000"/>
                  </a:schemeClr>
                </a:solidFill>
                <a:latin typeface="Trebuchet MS"/>
                <a:cs typeface="Trebuchet MS"/>
              </a:rPr>
              <a:t>Nombre</a:t>
            </a:r>
            <a:r>
              <a:rPr sz="1100" b="1" spc="-40" dirty="0">
                <a:solidFill>
                  <a:schemeClr val="tx1">
                    <a:lumMod val="50000"/>
                    <a:lumOff val="50000"/>
                  </a:schemeClr>
                </a:solidFill>
                <a:latin typeface="Trebuchet MS"/>
                <a:cs typeface="Trebuchet MS"/>
              </a:rPr>
              <a:t> </a:t>
            </a:r>
            <a:r>
              <a:rPr sz="1100" b="1" spc="-35" dirty="0">
                <a:solidFill>
                  <a:schemeClr val="tx1">
                    <a:lumMod val="50000"/>
                    <a:lumOff val="50000"/>
                  </a:schemeClr>
                </a:solidFill>
                <a:latin typeface="Trebuchet MS"/>
                <a:cs typeface="Trebuchet MS"/>
              </a:rPr>
              <a:t>y</a:t>
            </a:r>
            <a:r>
              <a:rPr sz="1100" b="1" spc="-55" dirty="0">
                <a:solidFill>
                  <a:schemeClr val="tx1">
                    <a:lumMod val="50000"/>
                    <a:lumOff val="50000"/>
                  </a:schemeClr>
                </a:solidFill>
                <a:latin typeface="Trebuchet MS"/>
                <a:cs typeface="Trebuchet MS"/>
              </a:rPr>
              <a:t> </a:t>
            </a:r>
            <a:r>
              <a:rPr sz="1100" b="1" spc="25" dirty="0">
                <a:solidFill>
                  <a:schemeClr val="tx1">
                    <a:lumMod val="50000"/>
                    <a:lumOff val="50000"/>
                  </a:schemeClr>
                </a:solidFill>
                <a:latin typeface="Trebuchet MS"/>
                <a:cs typeface="Trebuchet MS"/>
              </a:rPr>
              <a:t>apellidos	</a:t>
            </a:r>
            <a:r>
              <a:rPr sz="1100" b="1" spc="-5" dirty="0">
                <a:solidFill>
                  <a:schemeClr val="tx1">
                    <a:lumMod val="50000"/>
                    <a:lumOff val="50000"/>
                  </a:schemeClr>
                </a:solidFill>
                <a:latin typeface="Trebuchet MS"/>
                <a:cs typeface="Trebuchet MS"/>
              </a:rPr>
              <a:t>Área</a:t>
            </a:r>
            <a:r>
              <a:rPr sz="1100" b="1" spc="-70" dirty="0">
                <a:solidFill>
                  <a:schemeClr val="tx1">
                    <a:lumMod val="50000"/>
                    <a:lumOff val="50000"/>
                  </a:schemeClr>
                </a:solidFill>
                <a:latin typeface="Trebuchet MS"/>
                <a:cs typeface="Trebuchet MS"/>
              </a:rPr>
              <a:t> </a:t>
            </a:r>
            <a:r>
              <a:rPr sz="1100" b="1" spc="90" dirty="0">
                <a:solidFill>
                  <a:schemeClr val="tx1">
                    <a:lumMod val="50000"/>
                    <a:lumOff val="50000"/>
                  </a:schemeClr>
                </a:solidFill>
                <a:latin typeface="Trebuchet MS"/>
                <a:cs typeface="Trebuchet MS"/>
              </a:rPr>
              <a:t>/</a:t>
            </a:r>
            <a:r>
              <a:rPr sz="1100" b="1" spc="-70" dirty="0">
                <a:solidFill>
                  <a:schemeClr val="tx1">
                    <a:lumMod val="50000"/>
                    <a:lumOff val="50000"/>
                  </a:schemeClr>
                </a:solidFill>
                <a:latin typeface="Trebuchet MS"/>
                <a:cs typeface="Trebuchet MS"/>
              </a:rPr>
              <a:t> </a:t>
            </a:r>
            <a:r>
              <a:rPr sz="1100" b="1" spc="15" dirty="0">
                <a:solidFill>
                  <a:schemeClr val="tx1">
                    <a:lumMod val="50000"/>
                    <a:lumOff val="50000"/>
                  </a:schemeClr>
                </a:solidFill>
                <a:latin typeface="Trebuchet MS"/>
                <a:cs typeface="Trebuchet MS"/>
              </a:rPr>
              <a:t>Departamento</a:t>
            </a:r>
            <a:r>
              <a:rPr sz="1100" b="1" spc="-55" dirty="0">
                <a:solidFill>
                  <a:schemeClr val="tx1">
                    <a:lumMod val="50000"/>
                    <a:lumOff val="50000"/>
                  </a:schemeClr>
                </a:solidFill>
                <a:latin typeface="Trebuchet MS"/>
                <a:cs typeface="Trebuchet MS"/>
              </a:rPr>
              <a:t> </a:t>
            </a:r>
            <a:r>
              <a:rPr sz="1100" b="1" spc="90" dirty="0">
                <a:solidFill>
                  <a:schemeClr val="tx1">
                    <a:lumMod val="50000"/>
                    <a:lumOff val="50000"/>
                  </a:schemeClr>
                </a:solidFill>
                <a:latin typeface="Trebuchet MS"/>
                <a:cs typeface="Trebuchet MS"/>
              </a:rPr>
              <a:t>/</a:t>
            </a:r>
            <a:r>
              <a:rPr sz="1100" b="1" spc="-70" dirty="0">
                <a:solidFill>
                  <a:schemeClr val="tx1">
                    <a:lumMod val="50000"/>
                    <a:lumOff val="50000"/>
                  </a:schemeClr>
                </a:solidFill>
                <a:latin typeface="Trebuchet MS"/>
                <a:cs typeface="Trebuchet MS"/>
              </a:rPr>
              <a:t> </a:t>
            </a:r>
            <a:r>
              <a:rPr sz="1100" b="1" spc="30" dirty="0">
                <a:solidFill>
                  <a:schemeClr val="tx1">
                    <a:lumMod val="50000"/>
                    <a:lumOff val="50000"/>
                  </a:schemeClr>
                </a:solidFill>
                <a:latin typeface="Trebuchet MS"/>
                <a:cs typeface="Trebuchet MS"/>
              </a:rPr>
              <a:t>Cargo</a:t>
            </a:r>
            <a:endParaRPr sz="1100" dirty="0">
              <a:solidFill>
                <a:schemeClr val="tx1">
                  <a:lumMod val="50000"/>
                  <a:lumOff val="50000"/>
                </a:schemeClr>
              </a:solidFill>
              <a:latin typeface="Trebuchet MS"/>
              <a:cs typeface="Trebuchet MS"/>
            </a:endParaRPr>
          </a:p>
          <a:p>
            <a:pPr marL="87630">
              <a:lnSpc>
                <a:spcPct val="100000"/>
              </a:lnSpc>
              <a:spcBef>
                <a:spcPts val="785"/>
              </a:spcBef>
              <a:tabLst>
                <a:tab pos="3970020" algn="l"/>
              </a:tabLst>
            </a:pPr>
            <a:r>
              <a:rPr sz="1000" b="1" spc="-45" dirty="0">
                <a:solidFill>
                  <a:schemeClr val="tx1">
                    <a:lumMod val="50000"/>
                    <a:lumOff val="50000"/>
                  </a:schemeClr>
                </a:solidFill>
                <a:latin typeface="Arial"/>
                <a:cs typeface="Arial"/>
              </a:rPr>
              <a:t>Christophe</a:t>
            </a:r>
            <a:r>
              <a:rPr sz="1000" b="1" spc="25" dirty="0">
                <a:solidFill>
                  <a:schemeClr val="tx1">
                    <a:lumMod val="50000"/>
                    <a:lumOff val="50000"/>
                  </a:schemeClr>
                </a:solidFill>
                <a:latin typeface="Arial"/>
                <a:cs typeface="Arial"/>
              </a:rPr>
              <a:t> </a:t>
            </a:r>
            <a:r>
              <a:rPr sz="1000" b="1" spc="-20" dirty="0">
                <a:solidFill>
                  <a:schemeClr val="tx1">
                    <a:lumMod val="50000"/>
                    <a:lumOff val="50000"/>
                  </a:schemeClr>
                </a:solidFill>
                <a:latin typeface="Arial"/>
                <a:cs typeface="Arial"/>
              </a:rPr>
              <a:t>Delaitre	</a:t>
            </a:r>
            <a:r>
              <a:rPr sz="1000" spc="-10" dirty="0">
                <a:solidFill>
                  <a:schemeClr val="tx1">
                    <a:lumMod val="50000"/>
                    <a:lumOff val="50000"/>
                  </a:schemeClr>
                </a:solidFill>
                <a:latin typeface="Bahnschrift"/>
                <a:cs typeface="Bahnschrift"/>
              </a:rPr>
              <a:t>Director</a:t>
            </a:r>
            <a:endParaRPr sz="1000" dirty="0">
              <a:solidFill>
                <a:schemeClr val="tx1">
                  <a:lumMod val="50000"/>
                  <a:lumOff val="50000"/>
                </a:schemeClr>
              </a:solidFill>
              <a:latin typeface="Bahnschrift"/>
              <a:cs typeface="Bahnschrift"/>
            </a:endParaRPr>
          </a:p>
          <a:p>
            <a:pPr marL="87630">
              <a:lnSpc>
                <a:spcPct val="100000"/>
              </a:lnSpc>
              <a:spcBef>
                <a:spcPts val="795"/>
              </a:spcBef>
              <a:tabLst>
                <a:tab pos="3046095" algn="l"/>
              </a:tabLst>
            </a:pPr>
            <a:r>
              <a:rPr sz="1000" b="1" spc="-35" dirty="0">
                <a:solidFill>
                  <a:schemeClr val="tx1">
                    <a:lumMod val="50000"/>
                    <a:lumOff val="50000"/>
                  </a:schemeClr>
                </a:solidFill>
                <a:latin typeface="Arial"/>
                <a:cs typeface="Arial"/>
              </a:rPr>
              <a:t>Maite</a:t>
            </a:r>
            <a:r>
              <a:rPr sz="1000" b="1" dirty="0">
                <a:solidFill>
                  <a:schemeClr val="tx1">
                    <a:lumMod val="50000"/>
                    <a:lumOff val="50000"/>
                  </a:schemeClr>
                </a:solidFill>
                <a:latin typeface="Arial"/>
                <a:cs typeface="Arial"/>
              </a:rPr>
              <a:t> </a:t>
            </a:r>
            <a:r>
              <a:rPr sz="1000" b="1" spc="-40" dirty="0">
                <a:solidFill>
                  <a:schemeClr val="tx1">
                    <a:lumMod val="50000"/>
                    <a:lumOff val="50000"/>
                  </a:schemeClr>
                </a:solidFill>
                <a:latin typeface="Arial"/>
                <a:cs typeface="Arial"/>
              </a:rPr>
              <a:t>Bellido	</a:t>
            </a:r>
            <a:r>
              <a:rPr sz="1000" spc="-5" dirty="0">
                <a:solidFill>
                  <a:srgbClr val="464646"/>
                </a:solidFill>
                <a:latin typeface="Bahnschrift"/>
                <a:cs typeface="Bahnschrift"/>
              </a:rPr>
              <a:t>Responsable</a:t>
            </a:r>
            <a:r>
              <a:rPr sz="1000" spc="130" dirty="0">
                <a:solidFill>
                  <a:srgbClr val="464646"/>
                </a:solidFill>
                <a:latin typeface="Bahnschrift"/>
                <a:cs typeface="Bahnschrift"/>
              </a:rPr>
              <a:t> </a:t>
            </a:r>
            <a:r>
              <a:rPr sz="1000" spc="-10" dirty="0">
                <a:solidFill>
                  <a:srgbClr val="464646"/>
                </a:solidFill>
                <a:latin typeface="Bahnschrift"/>
                <a:cs typeface="Bahnschrift"/>
              </a:rPr>
              <a:t>calidad</a:t>
            </a:r>
            <a:r>
              <a:rPr sz="1000" spc="110" dirty="0">
                <a:solidFill>
                  <a:srgbClr val="464646"/>
                </a:solidFill>
                <a:latin typeface="Bahnschrift"/>
                <a:cs typeface="Bahnschrift"/>
              </a:rPr>
              <a:t> </a:t>
            </a:r>
            <a:r>
              <a:rPr sz="1000" spc="-5" dirty="0">
                <a:solidFill>
                  <a:srgbClr val="464646"/>
                </a:solidFill>
                <a:latin typeface="Bahnschrift"/>
                <a:cs typeface="Bahnschrift"/>
              </a:rPr>
              <a:t>y</a:t>
            </a:r>
            <a:r>
              <a:rPr sz="1000" spc="85" dirty="0">
                <a:solidFill>
                  <a:srgbClr val="464646"/>
                </a:solidFill>
                <a:latin typeface="Bahnschrift"/>
                <a:cs typeface="Bahnschrift"/>
              </a:rPr>
              <a:t> </a:t>
            </a:r>
            <a:r>
              <a:rPr sz="1000" spc="-5" dirty="0">
                <a:solidFill>
                  <a:srgbClr val="464646"/>
                </a:solidFill>
                <a:latin typeface="Bahnschrift"/>
                <a:cs typeface="Bahnschrift"/>
              </a:rPr>
              <a:t>gestión</a:t>
            </a:r>
            <a:r>
              <a:rPr sz="1000" spc="100" dirty="0">
                <a:solidFill>
                  <a:srgbClr val="464646"/>
                </a:solidFill>
                <a:latin typeface="Bahnschrift"/>
                <a:cs typeface="Bahnschrift"/>
              </a:rPr>
              <a:t> </a:t>
            </a:r>
            <a:r>
              <a:rPr sz="1000" spc="-10" dirty="0">
                <a:solidFill>
                  <a:srgbClr val="464646"/>
                </a:solidFill>
                <a:latin typeface="Bahnschrift"/>
                <a:cs typeface="Bahnschrift"/>
              </a:rPr>
              <a:t>ambiental</a:t>
            </a:r>
            <a:endParaRPr sz="1000" dirty="0">
              <a:latin typeface="Bahnschrift"/>
              <a:cs typeface="Bahnschrift"/>
            </a:endParaRPr>
          </a:p>
        </p:txBody>
      </p:sp>
      <p:pic>
        <p:nvPicPr>
          <p:cNvPr id="22" name="object 22"/>
          <p:cNvPicPr/>
          <p:nvPr/>
        </p:nvPicPr>
        <p:blipFill>
          <a:blip r:embed="rId2" cstate="print"/>
          <a:stretch>
            <a:fillRect/>
          </a:stretch>
        </p:blipFill>
        <p:spPr>
          <a:xfrm>
            <a:off x="6193455" y="4783658"/>
            <a:ext cx="1082202" cy="454541"/>
          </a:xfrm>
          <a:prstGeom prst="rect">
            <a:avLst/>
          </a:prstGeom>
        </p:spPr>
      </p:pic>
      <p:sp>
        <p:nvSpPr>
          <p:cNvPr id="23" name="object 23"/>
          <p:cNvSpPr txBox="1"/>
          <p:nvPr/>
        </p:nvSpPr>
        <p:spPr>
          <a:xfrm>
            <a:off x="816051" y="3397149"/>
            <a:ext cx="4472305" cy="2178802"/>
          </a:xfrm>
          <a:prstGeom prst="rect">
            <a:avLst/>
          </a:prstGeom>
        </p:spPr>
        <p:txBody>
          <a:bodyPr vert="horz" wrap="square" lIns="0" tIns="54610" rIns="0" bIns="0" rtlCol="0">
            <a:spAutoFit/>
          </a:bodyPr>
          <a:lstStyle/>
          <a:p>
            <a:pPr marL="12700">
              <a:lnSpc>
                <a:spcPct val="100000"/>
              </a:lnSpc>
              <a:spcBef>
                <a:spcPts val="430"/>
              </a:spcBef>
            </a:pPr>
            <a:r>
              <a:rPr sz="1200" spc="-5" dirty="0">
                <a:solidFill>
                  <a:schemeClr val="accent6">
                    <a:lumMod val="50000"/>
                  </a:schemeClr>
                </a:solidFill>
                <a:latin typeface="Bahnschrift"/>
                <a:cs typeface="Bahnschrift"/>
              </a:rPr>
              <a:t>Funciones</a:t>
            </a:r>
            <a:r>
              <a:rPr sz="1200" spc="95"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del</a:t>
            </a:r>
            <a:r>
              <a:rPr sz="1200" spc="105"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comité</a:t>
            </a:r>
            <a:endParaRPr sz="1200" dirty="0">
              <a:solidFill>
                <a:schemeClr val="accent6">
                  <a:lumMod val="50000"/>
                </a:schemeClr>
              </a:solidFill>
              <a:latin typeface="Bahnschrift"/>
              <a:cs typeface="Bahnschrift"/>
            </a:endParaRPr>
          </a:p>
          <a:p>
            <a:pPr marL="241300" indent="-228600">
              <a:lnSpc>
                <a:spcPct val="100000"/>
              </a:lnSpc>
              <a:spcBef>
                <a:spcPts val="305"/>
              </a:spcBef>
              <a:buAutoNum type="arabicPeriod"/>
              <a:tabLst>
                <a:tab pos="240665" algn="l"/>
                <a:tab pos="241300" algn="l"/>
              </a:tabLst>
            </a:pPr>
            <a:r>
              <a:rPr sz="1100" spc="-5" dirty="0">
                <a:solidFill>
                  <a:srgbClr val="464646"/>
                </a:solidFill>
                <a:latin typeface="Bahnschrift"/>
                <a:cs typeface="Bahnschrift"/>
              </a:rPr>
              <a:t>Definir</a:t>
            </a:r>
            <a:r>
              <a:rPr sz="1100" spc="114" dirty="0">
                <a:solidFill>
                  <a:srgbClr val="464646"/>
                </a:solidFill>
                <a:latin typeface="Bahnschrift"/>
                <a:cs typeface="Bahnschrift"/>
              </a:rPr>
              <a:t> </a:t>
            </a:r>
            <a:r>
              <a:rPr sz="1100" dirty="0">
                <a:solidFill>
                  <a:srgbClr val="464646"/>
                </a:solidFill>
                <a:latin typeface="Bahnschrift"/>
                <a:cs typeface="Bahnschrift"/>
              </a:rPr>
              <a:t>y</a:t>
            </a:r>
            <a:r>
              <a:rPr sz="1100" spc="100" dirty="0">
                <a:solidFill>
                  <a:srgbClr val="464646"/>
                </a:solidFill>
                <a:latin typeface="Bahnschrift"/>
                <a:cs typeface="Bahnschrift"/>
              </a:rPr>
              <a:t> </a:t>
            </a:r>
            <a:r>
              <a:rPr sz="1100" spc="-5" dirty="0">
                <a:solidFill>
                  <a:srgbClr val="464646"/>
                </a:solidFill>
                <a:latin typeface="Bahnschrift"/>
                <a:cs typeface="Bahnschrift"/>
              </a:rPr>
              <a:t>priorizar</a:t>
            </a:r>
            <a:r>
              <a:rPr sz="1100" spc="125" dirty="0">
                <a:solidFill>
                  <a:srgbClr val="464646"/>
                </a:solidFill>
                <a:latin typeface="Bahnschrift"/>
                <a:cs typeface="Bahnschrift"/>
              </a:rPr>
              <a:t> </a:t>
            </a:r>
            <a:r>
              <a:rPr sz="1100" dirty="0">
                <a:solidFill>
                  <a:srgbClr val="464646"/>
                </a:solidFill>
                <a:latin typeface="Bahnschrift"/>
                <a:cs typeface="Bahnschrift"/>
              </a:rPr>
              <a:t>los</a:t>
            </a:r>
            <a:r>
              <a:rPr sz="1100" spc="100" dirty="0">
                <a:solidFill>
                  <a:srgbClr val="464646"/>
                </a:solidFill>
                <a:latin typeface="Bahnschrift"/>
                <a:cs typeface="Bahnschrift"/>
              </a:rPr>
              <a:t> </a:t>
            </a:r>
            <a:r>
              <a:rPr sz="1100" spc="-5" dirty="0">
                <a:solidFill>
                  <a:srgbClr val="464646"/>
                </a:solidFill>
                <a:latin typeface="Bahnschrift"/>
                <a:cs typeface="Bahnschrift"/>
              </a:rPr>
              <a:t>ODS</a:t>
            </a:r>
            <a:r>
              <a:rPr sz="1100" spc="114" dirty="0">
                <a:solidFill>
                  <a:srgbClr val="464646"/>
                </a:solidFill>
                <a:latin typeface="Bahnschrift"/>
                <a:cs typeface="Bahnschrift"/>
              </a:rPr>
              <a:t> </a:t>
            </a:r>
            <a:r>
              <a:rPr sz="1100" dirty="0">
                <a:solidFill>
                  <a:srgbClr val="464646"/>
                </a:solidFill>
                <a:latin typeface="Bahnschrift"/>
                <a:cs typeface="Bahnschrift"/>
              </a:rPr>
              <a:t>a</a:t>
            </a:r>
            <a:r>
              <a:rPr sz="1100" spc="105" dirty="0">
                <a:solidFill>
                  <a:srgbClr val="464646"/>
                </a:solidFill>
                <a:latin typeface="Bahnschrift"/>
                <a:cs typeface="Bahnschrift"/>
              </a:rPr>
              <a:t> </a:t>
            </a:r>
            <a:r>
              <a:rPr sz="1100" dirty="0">
                <a:solidFill>
                  <a:srgbClr val="464646"/>
                </a:solidFill>
                <a:latin typeface="Bahnschrift"/>
                <a:cs typeface="Bahnschrift"/>
              </a:rPr>
              <a:t>cumplir</a:t>
            </a:r>
            <a:endParaRPr sz="1100" dirty="0">
              <a:latin typeface="Bahnschrift"/>
              <a:cs typeface="Bahnschrift"/>
            </a:endParaRPr>
          </a:p>
          <a:p>
            <a:pPr marL="241300" indent="-228600">
              <a:lnSpc>
                <a:spcPct val="100000"/>
              </a:lnSpc>
              <a:buAutoNum type="arabicPeriod"/>
              <a:tabLst>
                <a:tab pos="241300" algn="l"/>
              </a:tabLst>
            </a:pPr>
            <a:r>
              <a:rPr sz="1100" spc="-5" dirty="0">
                <a:solidFill>
                  <a:srgbClr val="464646"/>
                </a:solidFill>
                <a:latin typeface="Bahnschrift"/>
                <a:cs typeface="Bahnschrift"/>
              </a:rPr>
              <a:t>Elaborar</a:t>
            </a:r>
            <a:r>
              <a:rPr sz="1100" spc="114" dirty="0">
                <a:solidFill>
                  <a:srgbClr val="464646"/>
                </a:solidFill>
                <a:latin typeface="Bahnschrift"/>
                <a:cs typeface="Bahnschrift"/>
              </a:rPr>
              <a:t> </a:t>
            </a:r>
            <a:r>
              <a:rPr sz="1100" spc="-5" dirty="0">
                <a:solidFill>
                  <a:srgbClr val="464646"/>
                </a:solidFill>
                <a:latin typeface="Bahnschrift"/>
                <a:cs typeface="Bahnschrift"/>
              </a:rPr>
              <a:t>el</a:t>
            </a:r>
            <a:r>
              <a:rPr sz="1100" spc="105" dirty="0">
                <a:solidFill>
                  <a:srgbClr val="464646"/>
                </a:solidFill>
                <a:latin typeface="Bahnschrift"/>
                <a:cs typeface="Bahnschrift"/>
              </a:rPr>
              <a:t> </a:t>
            </a:r>
            <a:r>
              <a:rPr sz="1100" dirty="0">
                <a:solidFill>
                  <a:srgbClr val="464646"/>
                </a:solidFill>
                <a:latin typeface="Bahnschrift"/>
                <a:cs typeface="Bahnschrift"/>
              </a:rPr>
              <a:t>plan</a:t>
            </a:r>
            <a:r>
              <a:rPr sz="1100" spc="100" dirty="0">
                <a:solidFill>
                  <a:srgbClr val="464646"/>
                </a:solidFill>
                <a:latin typeface="Bahnschrift"/>
                <a:cs typeface="Bahnschrift"/>
              </a:rPr>
              <a:t> </a:t>
            </a:r>
            <a:r>
              <a:rPr sz="1100" dirty="0">
                <a:solidFill>
                  <a:srgbClr val="464646"/>
                </a:solidFill>
                <a:latin typeface="Bahnschrift"/>
                <a:cs typeface="Bahnschrift"/>
              </a:rPr>
              <a:t>de</a:t>
            </a:r>
            <a:r>
              <a:rPr sz="1100" spc="95" dirty="0">
                <a:solidFill>
                  <a:srgbClr val="464646"/>
                </a:solidFill>
                <a:latin typeface="Bahnschrift"/>
                <a:cs typeface="Bahnschrift"/>
              </a:rPr>
              <a:t> </a:t>
            </a:r>
            <a:r>
              <a:rPr sz="1100" spc="-5" dirty="0">
                <a:solidFill>
                  <a:srgbClr val="464646"/>
                </a:solidFill>
                <a:latin typeface="Bahnschrift"/>
                <a:cs typeface="Bahnschrift"/>
              </a:rPr>
              <a:t>sostenibilidad</a:t>
            </a:r>
            <a:endParaRPr sz="1100" dirty="0">
              <a:latin typeface="Bahnschrift"/>
              <a:cs typeface="Bahnschrift"/>
            </a:endParaRPr>
          </a:p>
          <a:p>
            <a:pPr marL="241300" indent="-228600">
              <a:lnSpc>
                <a:spcPct val="100000"/>
              </a:lnSpc>
              <a:buAutoNum type="arabicPeriod"/>
              <a:tabLst>
                <a:tab pos="241300" algn="l"/>
              </a:tabLst>
            </a:pPr>
            <a:r>
              <a:rPr sz="1100" dirty="0">
                <a:solidFill>
                  <a:srgbClr val="464646"/>
                </a:solidFill>
                <a:latin typeface="Bahnschrift"/>
                <a:cs typeface="Bahnschrift"/>
              </a:rPr>
              <a:t>Evaluar</a:t>
            </a:r>
            <a:r>
              <a:rPr sz="1100" spc="100" dirty="0">
                <a:solidFill>
                  <a:srgbClr val="464646"/>
                </a:solidFill>
                <a:latin typeface="Bahnschrift"/>
                <a:cs typeface="Bahnschrift"/>
              </a:rPr>
              <a:t> </a:t>
            </a:r>
            <a:r>
              <a:rPr sz="1100" dirty="0">
                <a:solidFill>
                  <a:srgbClr val="464646"/>
                </a:solidFill>
                <a:latin typeface="Bahnschrift"/>
                <a:cs typeface="Bahnschrift"/>
              </a:rPr>
              <a:t>las</a:t>
            </a:r>
            <a:r>
              <a:rPr sz="1100" spc="100" dirty="0">
                <a:solidFill>
                  <a:srgbClr val="464646"/>
                </a:solidFill>
                <a:latin typeface="Bahnschrift"/>
                <a:cs typeface="Bahnschrift"/>
              </a:rPr>
              <a:t> </a:t>
            </a:r>
            <a:r>
              <a:rPr sz="1100" spc="-5" dirty="0">
                <a:solidFill>
                  <a:srgbClr val="464646"/>
                </a:solidFill>
                <a:latin typeface="Bahnschrift"/>
                <a:cs typeface="Bahnschrift"/>
              </a:rPr>
              <a:t>acciones</a:t>
            </a:r>
            <a:r>
              <a:rPr sz="1100" spc="100" dirty="0">
                <a:solidFill>
                  <a:srgbClr val="464646"/>
                </a:solidFill>
                <a:latin typeface="Bahnschrift"/>
                <a:cs typeface="Bahnschrift"/>
              </a:rPr>
              <a:t> </a:t>
            </a:r>
            <a:r>
              <a:rPr sz="1100" dirty="0">
                <a:solidFill>
                  <a:srgbClr val="464646"/>
                </a:solidFill>
                <a:latin typeface="Bahnschrift"/>
                <a:cs typeface="Bahnschrift"/>
              </a:rPr>
              <a:t>estratégicas</a:t>
            </a:r>
            <a:r>
              <a:rPr sz="1100" spc="90" dirty="0">
                <a:solidFill>
                  <a:srgbClr val="464646"/>
                </a:solidFill>
                <a:latin typeface="Bahnschrift"/>
                <a:cs typeface="Bahnschrift"/>
              </a:rPr>
              <a:t> </a:t>
            </a:r>
            <a:r>
              <a:rPr sz="1100" dirty="0">
                <a:solidFill>
                  <a:srgbClr val="464646"/>
                </a:solidFill>
                <a:latin typeface="Bahnschrift"/>
                <a:cs typeface="Bahnschrift"/>
              </a:rPr>
              <a:t>para</a:t>
            </a:r>
            <a:r>
              <a:rPr sz="1100" spc="120" dirty="0">
                <a:solidFill>
                  <a:srgbClr val="464646"/>
                </a:solidFill>
                <a:latin typeface="Bahnschrift"/>
                <a:cs typeface="Bahnschrift"/>
              </a:rPr>
              <a:t> </a:t>
            </a:r>
            <a:r>
              <a:rPr sz="1100" dirty="0">
                <a:solidFill>
                  <a:srgbClr val="464646"/>
                </a:solidFill>
                <a:latin typeface="Bahnschrift"/>
                <a:cs typeface="Bahnschrift"/>
              </a:rPr>
              <a:t>los</a:t>
            </a:r>
            <a:r>
              <a:rPr sz="1100" spc="100" dirty="0">
                <a:solidFill>
                  <a:srgbClr val="464646"/>
                </a:solidFill>
                <a:latin typeface="Bahnschrift"/>
                <a:cs typeface="Bahnschrift"/>
              </a:rPr>
              <a:t> </a:t>
            </a:r>
            <a:r>
              <a:rPr sz="1100" spc="-5" dirty="0">
                <a:solidFill>
                  <a:srgbClr val="464646"/>
                </a:solidFill>
                <a:latin typeface="Bahnschrift"/>
                <a:cs typeface="Bahnschrift"/>
              </a:rPr>
              <a:t>ODS</a:t>
            </a:r>
            <a:endParaRPr sz="1100" dirty="0">
              <a:latin typeface="Bahnschrift"/>
              <a:cs typeface="Bahnschrift"/>
            </a:endParaRPr>
          </a:p>
          <a:p>
            <a:pPr marL="241300" indent="-228600">
              <a:lnSpc>
                <a:spcPct val="100000"/>
              </a:lnSpc>
              <a:buAutoNum type="arabicPeriod"/>
              <a:tabLst>
                <a:tab pos="241300" algn="l"/>
              </a:tabLst>
            </a:pPr>
            <a:r>
              <a:rPr sz="1100" spc="-5" dirty="0">
                <a:solidFill>
                  <a:srgbClr val="464646"/>
                </a:solidFill>
                <a:latin typeface="Bahnschrift"/>
                <a:cs typeface="Bahnschrift"/>
              </a:rPr>
              <a:t>Fijar</a:t>
            </a:r>
            <a:r>
              <a:rPr sz="1100" spc="110" dirty="0">
                <a:solidFill>
                  <a:srgbClr val="464646"/>
                </a:solidFill>
                <a:latin typeface="Bahnschrift"/>
                <a:cs typeface="Bahnschrift"/>
              </a:rPr>
              <a:t> </a:t>
            </a:r>
            <a:r>
              <a:rPr sz="1100" dirty="0">
                <a:solidFill>
                  <a:srgbClr val="464646"/>
                </a:solidFill>
                <a:latin typeface="Bahnschrift"/>
                <a:cs typeface="Bahnschrift"/>
              </a:rPr>
              <a:t>los</a:t>
            </a:r>
            <a:r>
              <a:rPr sz="1100" spc="110" dirty="0">
                <a:solidFill>
                  <a:srgbClr val="464646"/>
                </a:solidFill>
                <a:latin typeface="Bahnschrift"/>
                <a:cs typeface="Bahnschrift"/>
              </a:rPr>
              <a:t> </a:t>
            </a:r>
            <a:r>
              <a:rPr sz="1100" spc="-5" dirty="0">
                <a:solidFill>
                  <a:srgbClr val="464646"/>
                </a:solidFill>
                <a:latin typeface="Bahnschrift"/>
                <a:cs typeface="Bahnschrift"/>
              </a:rPr>
              <a:t>mecanismos</a:t>
            </a:r>
            <a:r>
              <a:rPr sz="1100" spc="95" dirty="0">
                <a:solidFill>
                  <a:srgbClr val="464646"/>
                </a:solidFill>
                <a:latin typeface="Bahnschrift"/>
                <a:cs typeface="Bahnschrift"/>
              </a:rPr>
              <a:t> </a:t>
            </a:r>
            <a:r>
              <a:rPr sz="1100" dirty="0">
                <a:solidFill>
                  <a:srgbClr val="464646"/>
                </a:solidFill>
                <a:latin typeface="Bahnschrift"/>
                <a:cs typeface="Bahnschrift"/>
              </a:rPr>
              <a:t>de</a:t>
            </a:r>
            <a:r>
              <a:rPr sz="1100" spc="100" dirty="0">
                <a:solidFill>
                  <a:srgbClr val="464646"/>
                </a:solidFill>
                <a:latin typeface="Bahnschrift"/>
                <a:cs typeface="Bahnschrift"/>
              </a:rPr>
              <a:t> </a:t>
            </a:r>
            <a:r>
              <a:rPr sz="1100" spc="-5" dirty="0">
                <a:solidFill>
                  <a:srgbClr val="464646"/>
                </a:solidFill>
                <a:latin typeface="Bahnschrift"/>
                <a:cs typeface="Bahnschrift"/>
              </a:rPr>
              <a:t>coordinación</a:t>
            </a:r>
            <a:r>
              <a:rPr sz="1100" spc="105" dirty="0">
                <a:solidFill>
                  <a:srgbClr val="464646"/>
                </a:solidFill>
                <a:latin typeface="Bahnschrift"/>
                <a:cs typeface="Bahnschrift"/>
              </a:rPr>
              <a:t> </a:t>
            </a:r>
            <a:r>
              <a:rPr sz="1100" spc="-5" dirty="0">
                <a:solidFill>
                  <a:srgbClr val="464646"/>
                </a:solidFill>
                <a:latin typeface="Bahnschrift"/>
                <a:cs typeface="Bahnschrift"/>
              </a:rPr>
              <a:t>entre</a:t>
            </a:r>
            <a:r>
              <a:rPr sz="1100" spc="120" dirty="0">
                <a:solidFill>
                  <a:srgbClr val="464646"/>
                </a:solidFill>
                <a:latin typeface="Bahnschrift"/>
                <a:cs typeface="Bahnschrift"/>
              </a:rPr>
              <a:t> </a:t>
            </a:r>
            <a:r>
              <a:rPr sz="1100" dirty="0">
                <a:solidFill>
                  <a:srgbClr val="464646"/>
                </a:solidFill>
                <a:latin typeface="Bahnschrift"/>
                <a:cs typeface="Bahnschrift"/>
              </a:rPr>
              <a:t>los</a:t>
            </a:r>
            <a:r>
              <a:rPr sz="1100" spc="110" dirty="0">
                <a:solidFill>
                  <a:srgbClr val="464646"/>
                </a:solidFill>
                <a:latin typeface="Bahnschrift"/>
                <a:cs typeface="Bahnschrift"/>
              </a:rPr>
              <a:t> </a:t>
            </a:r>
            <a:r>
              <a:rPr sz="1100" dirty="0">
                <a:solidFill>
                  <a:srgbClr val="464646"/>
                </a:solidFill>
                <a:latin typeface="Bahnschrift"/>
                <a:cs typeface="Bahnschrift"/>
              </a:rPr>
              <a:t>distintos</a:t>
            </a:r>
            <a:r>
              <a:rPr sz="1100" spc="110" dirty="0">
                <a:solidFill>
                  <a:srgbClr val="464646"/>
                </a:solidFill>
                <a:latin typeface="Bahnschrift"/>
                <a:cs typeface="Bahnschrift"/>
              </a:rPr>
              <a:t> </a:t>
            </a:r>
            <a:r>
              <a:rPr sz="1100" spc="-5" dirty="0">
                <a:solidFill>
                  <a:srgbClr val="464646"/>
                </a:solidFill>
                <a:latin typeface="Bahnschrift"/>
                <a:cs typeface="Bahnschrift"/>
              </a:rPr>
              <a:t>miembros</a:t>
            </a:r>
            <a:endParaRPr sz="1100" dirty="0">
              <a:latin typeface="Bahnschrift"/>
              <a:cs typeface="Bahnschrift"/>
            </a:endParaRPr>
          </a:p>
          <a:p>
            <a:pPr marL="241300" indent="-228600">
              <a:lnSpc>
                <a:spcPct val="100000"/>
              </a:lnSpc>
              <a:buAutoNum type="arabicPeriod"/>
              <a:tabLst>
                <a:tab pos="241300" algn="l"/>
              </a:tabLst>
            </a:pPr>
            <a:r>
              <a:rPr sz="1100" spc="-5" dirty="0">
                <a:solidFill>
                  <a:srgbClr val="464646"/>
                </a:solidFill>
                <a:latin typeface="Bahnschrift"/>
                <a:cs typeface="Bahnschrift"/>
              </a:rPr>
              <a:t>Planificar,</a:t>
            </a:r>
            <a:r>
              <a:rPr sz="1100" spc="120" dirty="0">
                <a:solidFill>
                  <a:srgbClr val="464646"/>
                </a:solidFill>
                <a:latin typeface="Bahnschrift"/>
                <a:cs typeface="Bahnschrift"/>
              </a:rPr>
              <a:t> </a:t>
            </a:r>
            <a:r>
              <a:rPr sz="1100" spc="-5" dirty="0">
                <a:solidFill>
                  <a:srgbClr val="464646"/>
                </a:solidFill>
                <a:latin typeface="Bahnschrift"/>
                <a:cs typeface="Bahnschrift"/>
              </a:rPr>
              <a:t>implantar,</a:t>
            </a:r>
            <a:r>
              <a:rPr sz="1100" spc="105" dirty="0">
                <a:solidFill>
                  <a:srgbClr val="464646"/>
                </a:solidFill>
                <a:latin typeface="Bahnschrift"/>
                <a:cs typeface="Bahnschrift"/>
              </a:rPr>
              <a:t> </a:t>
            </a:r>
            <a:r>
              <a:rPr sz="1100" dirty="0">
                <a:solidFill>
                  <a:srgbClr val="464646"/>
                </a:solidFill>
                <a:latin typeface="Bahnschrift"/>
                <a:cs typeface="Bahnschrift"/>
              </a:rPr>
              <a:t>supervisar</a:t>
            </a:r>
            <a:r>
              <a:rPr sz="1100" spc="130" dirty="0">
                <a:solidFill>
                  <a:srgbClr val="464646"/>
                </a:solidFill>
                <a:latin typeface="Bahnschrift"/>
                <a:cs typeface="Bahnschrift"/>
              </a:rPr>
              <a:t> </a:t>
            </a:r>
            <a:r>
              <a:rPr sz="1100" dirty="0">
                <a:solidFill>
                  <a:srgbClr val="464646"/>
                </a:solidFill>
                <a:latin typeface="Bahnschrift"/>
                <a:cs typeface="Bahnschrift"/>
              </a:rPr>
              <a:t>y</a:t>
            </a:r>
            <a:r>
              <a:rPr sz="1100" spc="114" dirty="0">
                <a:solidFill>
                  <a:srgbClr val="464646"/>
                </a:solidFill>
                <a:latin typeface="Bahnschrift"/>
                <a:cs typeface="Bahnschrift"/>
              </a:rPr>
              <a:t> </a:t>
            </a:r>
            <a:r>
              <a:rPr sz="1100" spc="-5" dirty="0">
                <a:solidFill>
                  <a:srgbClr val="464646"/>
                </a:solidFill>
                <a:latin typeface="Bahnschrift"/>
                <a:cs typeface="Bahnschrift"/>
              </a:rPr>
              <a:t>mejorar</a:t>
            </a:r>
            <a:r>
              <a:rPr sz="1100" spc="125" dirty="0">
                <a:solidFill>
                  <a:srgbClr val="464646"/>
                </a:solidFill>
                <a:latin typeface="Bahnschrift"/>
                <a:cs typeface="Bahnschrift"/>
              </a:rPr>
              <a:t> </a:t>
            </a:r>
            <a:r>
              <a:rPr sz="1100" spc="-5" dirty="0">
                <a:solidFill>
                  <a:srgbClr val="464646"/>
                </a:solidFill>
                <a:latin typeface="Bahnschrift"/>
                <a:cs typeface="Bahnschrift"/>
              </a:rPr>
              <a:t>el</a:t>
            </a:r>
            <a:r>
              <a:rPr sz="1100" spc="110" dirty="0">
                <a:solidFill>
                  <a:srgbClr val="464646"/>
                </a:solidFill>
                <a:latin typeface="Bahnschrift"/>
                <a:cs typeface="Bahnschrift"/>
              </a:rPr>
              <a:t> </a:t>
            </a:r>
            <a:r>
              <a:rPr sz="1100" dirty="0">
                <a:solidFill>
                  <a:srgbClr val="464646"/>
                </a:solidFill>
                <a:latin typeface="Bahnschrift"/>
                <a:cs typeface="Bahnschrift"/>
              </a:rPr>
              <a:t>plan</a:t>
            </a:r>
            <a:r>
              <a:rPr sz="1100" spc="105" dirty="0">
                <a:solidFill>
                  <a:srgbClr val="464646"/>
                </a:solidFill>
                <a:latin typeface="Bahnschrift"/>
                <a:cs typeface="Bahnschrift"/>
              </a:rPr>
              <a:t> </a:t>
            </a:r>
            <a:r>
              <a:rPr sz="1100" dirty="0">
                <a:solidFill>
                  <a:srgbClr val="464646"/>
                </a:solidFill>
                <a:latin typeface="Bahnschrift"/>
                <a:cs typeface="Bahnschrift"/>
              </a:rPr>
              <a:t>de</a:t>
            </a:r>
            <a:r>
              <a:rPr sz="1100" spc="105" dirty="0">
                <a:solidFill>
                  <a:srgbClr val="464646"/>
                </a:solidFill>
                <a:latin typeface="Bahnschrift"/>
                <a:cs typeface="Bahnschrift"/>
              </a:rPr>
              <a:t> </a:t>
            </a:r>
            <a:r>
              <a:rPr sz="1100" spc="-5" dirty="0">
                <a:solidFill>
                  <a:srgbClr val="464646"/>
                </a:solidFill>
                <a:latin typeface="Bahnschrift"/>
                <a:cs typeface="Bahnschrift"/>
              </a:rPr>
              <a:t>sostenibilidad</a:t>
            </a:r>
            <a:endParaRPr sz="1100" dirty="0">
              <a:latin typeface="Bahnschrift"/>
              <a:cs typeface="Bahnschrift"/>
            </a:endParaRPr>
          </a:p>
          <a:p>
            <a:pPr>
              <a:lnSpc>
                <a:spcPct val="100000"/>
              </a:lnSpc>
            </a:pPr>
            <a:endParaRPr sz="1100" dirty="0">
              <a:latin typeface="Bahnschrift"/>
              <a:cs typeface="Bahnschrift"/>
            </a:endParaRPr>
          </a:p>
          <a:p>
            <a:pPr marL="21590">
              <a:lnSpc>
                <a:spcPct val="100000"/>
              </a:lnSpc>
              <a:spcBef>
                <a:spcPts val="870"/>
              </a:spcBef>
            </a:pPr>
            <a:r>
              <a:rPr sz="1200" spc="-5" dirty="0">
                <a:solidFill>
                  <a:schemeClr val="accent6">
                    <a:lumMod val="50000"/>
                  </a:schemeClr>
                </a:solidFill>
                <a:latin typeface="Bahnschrift"/>
                <a:cs typeface="Bahnschrift"/>
              </a:rPr>
              <a:t>Coordinación</a:t>
            </a:r>
            <a:endParaRPr sz="1200" dirty="0">
              <a:solidFill>
                <a:schemeClr val="accent6">
                  <a:lumMod val="50000"/>
                </a:schemeClr>
              </a:solidFill>
              <a:latin typeface="Bahnschrift"/>
              <a:cs typeface="Bahnschrift"/>
            </a:endParaRPr>
          </a:p>
          <a:p>
            <a:pPr marL="21590">
              <a:lnSpc>
                <a:spcPct val="100000"/>
              </a:lnSpc>
              <a:spcBef>
                <a:spcPts val="600"/>
              </a:spcBef>
            </a:pPr>
            <a:r>
              <a:rPr sz="1100" dirty="0">
                <a:solidFill>
                  <a:srgbClr val="464646"/>
                </a:solidFill>
                <a:latin typeface="Bahnschrift"/>
                <a:cs typeface="Bahnschrift"/>
              </a:rPr>
              <a:t>Este</a:t>
            </a:r>
            <a:r>
              <a:rPr sz="1100" spc="105" dirty="0">
                <a:solidFill>
                  <a:srgbClr val="464646"/>
                </a:solidFill>
                <a:latin typeface="Bahnschrift"/>
                <a:cs typeface="Bahnschrift"/>
              </a:rPr>
              <a:t> </a:t>
            </a:r>
            <a:r>
              <a:rPr sz="1100" dirty="0">
                <a:solidFill>
                  <a:srgbClr val="464646"/>
                </a:solidFill>
                <a:latin typeface="Bahnschrift"/>
                <a:cs typeface="Bahnschrift"/>
              </a:rPr>
              <a:t>comité</a:t>
            </a:r>
            <a:r>
              <a:rPr sz="1100" spc="90" dirty="0">
                <a:solidFill>
                  <a:srgbClr val="464646"/>
                </a:solidFill>
                <a:latin typeface="Bahnschrift"/>
                <a:cs typeface="Bahnschrift"/>
              </a:rPr>
              <a:t> </a:t>
            </a:r>
            <a:r>
              <a:rPr sz="1100" dirty="0">
                <a:solidFill>
                  <a:srgbClr val="464646"/>
                </a:solidFill>
                <a:latin typeface="Bahnschrift"/>
                <a:cs typeface="Bahnschrift"/>
              </a:rPr>
              <a:t>se</a:t>
            </a:r>
            <a:r>
              <a:rPr sz="1100" spc="110" dirty="0">
                <a:solidFill>
                  <a:srgbClr val="464646"/>
                </a:solidFill>
                <a:latin typeface="Bahnschrift"/>
                <a:cs typeface="Bahnschrift"/>
              </a:rPr>
              <a:t> </a:t>
            </a:r>
            <a:r>
              <a:rPr sz="1100" spc="-5" dirty="0">
                <a:solidFill>
                  <a:srgbClr val="464646"/>
                </a:solidFill>
                <a:latin typeface="Bahnschrift"/>
                <a:cs typeface="Bahnschrift"/>
              </a:rPr>
              <a:t>reúne</a:t>
            </a:r>
            <a:r>
              <a:rPr sz="1100" spc="114" dirty="0">
                <a:solidFill>
                  <a:srgbClr val="464646"/>
                </a:solidFill>
                <a:latin typeface="Bahnschrift"/>
                <a:cs typeface="Bahnschrift"/>
              </a:rPr>
              <a:t> </a:t>
            </a:r>
            <a:r>
              <a:rPr sz="1100" dirty="0">
                <a:solidFill>
                  <a:srgbClr val="464646"/>
                </a:solidFill>
                <a:latin typeface="Bahnschrift"/>
                <a:cs typeface="Bahnschrift"/>
              </a:rPr>
              <a:t>al</a:t>
            </a:r>
            <a:r>
              <a:rPr sz="1100" spc="105" dirty="0">
                <a:solidFill>
                  <a:srgbClr val="464646"/>
                </a:solidFill>
                <a:latin typeface="Bahnschrift"/>
                <a:cs typeface="Bahnschrift"/>
              </a:rPr>
              <a:t> </a:t>
            </a:r>
            <a:r>
              <a:rPr sz="1100" spc="-5" dirty="0">
                <a:solidFill>
                  <a:srgbClr val="464646"/>
                </a:solidFill>
                <a:latin typeface="Bahnschrift"/>
                <a:cs typeface="Bahnschrift"/>
              </a:rPr>
              <a:t>menos</a:t>
            </a:r>
            <a:r>
              <a:rPr sz="1100" spc="95" dirty="0">
                <a:solidFill>
                  <a:srgbClr val="464646"/>
                </a:solidFill>
                <a:latin typeface="Bahnschrift"/>
                <a:cs typeface="Bahnschrift"/>
              </a:rPr>
              <a:t> </a:t>
            </a:r>
            <a:r>
              <a:rPr sz="1100" dirty="0">
                <a:solidFill>
                  <a:srgbClr val="464646"/>
                </a:solidFill>
                <a:latin typeface="Bahnschrift"/>
                <a:cs typeface="Bahnschrift"/>
              </a:rPr>
              <a:t>dos</a:t>
            </a:r>
            <a:r>
              <a:rPr sz="1100" spc="105" dirty="0">
                <a:solidFill>
                  <a:srgbClr val="464646"/>
                </a:solidFill>
                <a:latin typeface="Bahnschrift"/>
                <a:cs typeface="Bahnschrift"/>
              </a:rPr>
              <a:t> </a:t>
            </a:r>
            <a:r>
              <a:rPr sz="1100" spc="-5" dirty="0">
                <a:solidFill>
                  <a:srgbClr val="464646"/>
                </a:solidFill>
                <a:latin typeface="Bahnschrift"/>
                <a:cs typeface="Bahnschrift"/>
              </a:rPr>
              <a:t>veces</a:t>
            </a:r>
            <a:r>
              <a:rPr sz="1100" spc="95" dirty="0">
                <a:solidFill>
                  <a:srgbClr val="464646"/>
                </a:solidFill>
                <a:latin typeface="Bahnschrift"/>
                <a:cs typeface="Bahnschrift"/>
              </a:rPr>
              <a:t> </a:t>
            </a:r>
            <a:r>
              <a:rPr sz="1100" dirty="0">
                <a:solidFill>
                  <a:srgbClr val="464646"/>
                </a:solidFill>
                <a:latin typeface="Bahnschrift"/>
                <a:cs typeface="Bahnschrift"/>
              </a:rPr>
              <a:t>al</a:t>
            </a:r>
            <a:r>
              <a:rPr sz="1100" spc="100" dirty="0">
                <a:solidFill>
                  <a:srgbClr val="464646"/>
                </a:solidFill>
                <a:latin typeface="Bahnschrift"/>
                <a:cs typeface="Bahnschrift"/>
              </a:rPr>
              <a:t> </a:t>
            </a:r>
            <a:r>
              <a:rPr sz="1100" spc="-5" dirty="0">
                <a:solidFill>
                  <a:srgbClr val="464646"/>
                </a:solidFill>
                <a:latin typeface="Bahnschrift"/>
                <a:cs typeface="Bahnschrift"/>
              </a:rPr>
              <a:t>año</a:t>
            </a:r>
            <a:endParaRPr sz="1100" dirty="0">
              <a:latin typeface="Bahnschrift"/>
              <a:cs typeface="Bahnschrift"/>
            </a:endParaRPr>
          </a:p>
        </p:txBody>
      </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60325">
              <a:lnSpc>
                <a:spcPts val="1090"/>
              </a:lnSpc>
            </a:pPr>
            <a:fld id="{81D60167-4931-47E6-BA6A-407CBD079E47}" type="slidenum">
              <a:rPr spc="-5" dirty="0"/>
              <a:t>13</a:t>
            </a:fld>
            <a:endParaRPr spc="-5" dirty="0"/>
          </a:p>
        </p:txBody>
      </p:sp>
      <p:grpSp>
        <p:nvGrpSpPr>
          <p:cNvPr id="25" name="object 13"/>
          <p:cNvGrpSpPr/>
          <p:nvPr/>
        </p:nvGrpSpPr>
        <p:grpSpPr>
          <a:xfrm>
            <a:off x="475509" y="1721994"/>
            <a:ext cx="257810" cy="257810"/>
            <a:chOff x="2938272" y="1226819"/>
            <a:chExt cx="257810" cy="257810"/>
          </a:xfrm>
          <a:solidFill>
            <a:schemeClr val="accent6">
              <a:lumMod val="75000"/>
            </a:schemeClr>
          </a:solidFill>
        </p:grpSpPr>
        <p:sp>
          <p:nvSpPr>
            <p:cNvPr id="26"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7"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28" name="object 13"/>
          <p:cNvGrpSpPr/>
          <p:nvPr/>
        </p:nvGrpSpPr>
        <p:grpSpPr>
          <a:xfrm>
            <a:off x="469924" y="3389390"/>
            <a:ext cx="257810" cy="257810"/>
            <a:chOff x="2938272" y="1226819"/>
            <a:chExt cx="257810" cy="257810"/>
          </a:xfrm>
          <a:solidFill>
            <a:schemeClr val="accent6">
              <a:lumMod val="75000"/>
            </a:schemeClr>
          </a:solidFill>
        </p:grpSpPr>
        <p:sp>
          <p:nvSpPr>
            <p:cNvPr id="29"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0"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31" name="object 13"/>
          <p:cNvGrpSpPr/>
          <p:nvPr/>
        </p:nvGrpSpPr>
        <p:grpSpPr>
          <a:xfrm>
            <a:off x="469924" y="5109294"/>
            <a:ext cx="257810" cy="257810"/>
            <a:chOff x="2938272" y="1226819"/>
            <a:chExt cx="257810" cy="257810"/>
          </a:xfrm>
          <a:solidFill>
            <a:schemeClr val="accent6">
              <a:lumMod val="75000"/>
            </a:schemeClr>
          </a:solidFill>
        </p:grpSpPr>
        <p:sp>
          <p:nvSpPr>
            <p:cNvPr id="32"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3"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831" y="0"/>
            <a:ext cx="2708275" cy="5715000"/>
          </a:xfrm>
          <a:custGeom>
            <a:avLst/>
            <a:gdLst/>
            <a:ahLst/>
            <a:cxnLst/>
            <a:rect l="l" t="t" r="r" b="b"/>
            <a:pathLst>
              <a:path w="2708275" h="5715000">
                <a:moveTo>
                  <a:pt x="2708148" y="5714998"/>
                </a:moveTo>
                <a:lnTo>
                  <a:pt x="2708148" y="0"/>
                </a:lnTo>
                <a:lnTo>
                  <a:pt x="0" y="0"/>
                </a:lnTo>
                <a:lnTo>
                  <a:pt x="0" y="5714998"/>
                </a:lnTo>
                <a:lnTo>
                  <a:pt x="2708148" y="5714998"/>
                </a:lnTo>
                <a:close/>
              </a:path>
            </a:pathLst>
          </a:custGeom>
          <a:solidFill>
            <a:schemeClr val="accent6">
              <a:lumMod val="75000"/>
            </a:schemeClr>
          </a:solidFill>
        </p:spPr>
        <p:txBody>
          <a:bodyPr wrap="square" lIns="0" tIns="0" rIns="0" bIns="0" rtlCol="0"/>
          <a:lstStyle/>
          <a:p>
            <a:endParaRPr/>
          </a:p>
        </p:txBody>
      </p:sp>
      <p:sp>
        <p:nvSpPr>
          <p:cNvPr id="3" name="object 3"/>
          <p:cNvSpPr txBox="1"/>
          <p:nvPr/>
        </p:nvSpPr>
        <p:spPr>
          <a:xfrm>
            <a:off x="82702" y="143137"/>
            <a:ext cx="2240280" cy="1293495"/>
          </a:xfrm>
          <a:prstGeom prst="rect">
            <a:avLst/>
          </a:prstGeom>
        </p:spPr>
        <p:txBody>
          <a:bodyPr vert="horz" wrap="square" lIns="0" tIns="71120" rIns="0" bIns="0" rtlCol="0">
            <a:spAutoFit/>
          </a:bodyPr>
          <a:lstStyle/>
          <a:p>
            <a:pPr marL="12700">
              <a:lnSpc>
                <a:spcPct val="100000"/>
              </a:lnSpc>
              <a:spcBef>
                <a:spcPts val="560"/>
              </a:spcBef>
            </a:pPr>
            <a:r>
              <a:rPr sz="2800" b="1" spc="-265" dirty="0">
                <a:solidFill>
                  <a:srgbClr val="FFFFFF"/>
                </a:solidFill>
                <a:latin typeface="Arial"/>
                <a:cs typeface="Arial"/>
              </a:rPr>
              <a:t>01.</a:t>
            </a:r>
            <a:endParaRPr sz="2800" dirty="0">
              <a:latin typeface="Arial"/>
              <a:cs typeface="Arial"/>
            </a:endParaRPr>
          </a:p>
          <a:p>
            <a:pPr marL="12700" marR="5080">
              <a:lnSpc>
                <a:spcPct val="100000"/>
              </a:lnSpc>
              <a:spcBef>
                <a:spcPts val="400"/>
              </a:spcBef>
            </a:pPr>
            <a:r>
              <a:rPr sz="2400" b="1" spc="-80" dirty="0">
                <a:solidFill>
                  <a:srgbClr val="FFFFFF"/>
                </a:solidFill>
                <a:latin typeface="Arial"/>
                <a:cs typeface="Arial"/>
              </a:rPr>
              <a:t>Presentación</a:t>
            </a:r>
            <a:r>
              <a:rPr sz="2400" b="1" spc="-40" dirty="0">
                <a:solidFill>
                  <a:srgbClr val="FFFFFF"/>
                </a:solidFill>
                <a:latin typeface="Arial"/>
                <a:cs typeface="Arial"/>
              </a:rPr>
              <a:t> </a:t>
            </a:r>
            <a:r>
              <a:rPr sz="2400" b="1" spc="-120" dirty="0">
                <a:solidFill>
                  <a:srgbClr val="FFFFFF"/>
                </a:solidFill>
                <a:latin typeface="Arial"/>
                <a:cs typeface="Arial"/>
              </a:rPr>
              <a:t>de </a:t>
            </a:r>
            <a:r>
              <a:rPr sz="2400" b="1" spc="-650" dirty="0">
                <a:solidFill>
                  <a:srgbClr val="FFFFFF"/>
                </a:solidFill>
                <a:latin typeface="Arial"/>
                <a:cs typeface="Arial"/>
              </a:rPr>
              <a:t> </a:t>
            </a:r>
            <a:r>
              <a:rPr sz="2400" b="1" spc="-15" dirty="0">
                <a:solidFill>
                  <a:srgbClr val="FFFFFF"/>
                </a:solidFill>
                <a:latin typeface="Arial"/>
                <a:cs typeface="Arial"/>
              </a:rPr>
              <a:t>la</a:t>
            </a:r>
            <a:r>
              <a:rPr sz="2400" b="1" spc="-45" dirty="0">
                <a:solidFill>
                  <a:srgbClr val="FFFFFF"/>
                </a:solidFill>
                <a:latin typeface="Arial"/>
                <a:cs typeface="Arial"/>
              </a:rPr>
              <a:t> </a:t>
            </a:r>
            <a:r>
              <a:rPr sz="2400" b="1" spc="-90" dirty="0">
                <a:solidFill>
                  <a:srgbClr val="FFFFFF"/>
                </a:solidFill>
                <a:latin typeface="Arial"/>
                <a:cs typeface="Arial"/>
              </a:rPr>
              <a:t>organización</a:t>
            </a:r>
            <a:endParaRPr sz="2400" dirty="0">
              <a:latin typeface="Arial"/>
              <a:cs typeface="Arial"/>
            </a:endParaRPr>
          </a:p>
        </p:txBody>
      </p:sp>
      <p:sp>
        <p:nvSpPr>
          <p:cNvPr id="4" name="object 4"/>
          <p:cNvSpPr txBox="1"/>
          <p:nvPr/>
        </p:nvSpPr>
        <p:spPr>
          <a:xfrm>
            <a:off x="3329684" y="532892"/>
            <a:ext cx="3145583" cy="212238"/>
          </a:xfrm>
          <a:prstGeom prst="rect">
            <a:avLst/>
          </a:prstGeom>
        </p:spPr>
        <p:txBody>
          <a:bodyPr vert="horz" wrap="square" lIns="0" tIns="12065" rIns="0" bIns="0" rtlCol="0">
            <a:spAutoFit/>
          </a:bodyPr>
          <a:lstStyle/>
          <a:p>
            <a:pPr marL="12700">
              <a:lnSpc>
                <a:spcPct val="100000"/>
              </a:lnSpc>
              <a:spcBef>
                <a:spcPts val="95"/>
              </a:spcBef>
            </a:pPr>
            <a:r>
              <a:rPr sz="1300" spc="-10" dirty="0">
                <a:solidFill>
                  <a:schemeClr val="accent6">
                    <a:lumMod val="50000"/>
                  </a:schemeClr>
                </a:solidFill>
                <a:latin typeface="Bahnschrift"/>
                <a:cs typeface="Bahnschrift"/>
              </a:rPr>
              <a:t>Cadena</a:t>
            </a:r>
            <a:r>
              <a:rPr sz="1300" spc="105" dirty="0">
                <a:solidFill>
                  <a:schemeClr val="accent6">
                    <a:lumMod val="50000"/>
                  </a:schemeClr>
                </a:solidFill>
                <a:latin typeface="Bahnschrift"/>
                <a:cs typeface="Bahnschrift"/>
              </a:rPr>
              <a:t> </a:t>
            </a:r>
            <a:r>
              <a:rPr sz="1300" spc="-5" dirty="0">
                <a:solidFill>
                  <a:schemeClr val="accent6">
                    <a:lumMod val="50000"/>
                  </a:schemeClr>
                </a:solidFill>
                <a:latin typeface="Bahnschrift"/>
                <a:cs typeface="Bahnschrift"/>
              </a:rPr>
              <a:t>de</a:t>
            </a:r>
            <a:r>
              <a:rPr sz="1300" spc="114" dirty="0">
                <a:solidFill>
                  <a:schemeClr val="accent6">
                    <a:lumMod val="50000"/>
                  </a:schemeClr>
                </a:solidFill>
                <a:latin typeface="Bahnschrift"/>
                <a:cs typeface="Bahnschrift"/>
              </a:rPr>
              <a:t> </a:t>
            </a:r>
            <a:r>
              <a:rPr sz="1300" spc="-5" dirty="0">
                <a:solidFill>
                  <a:schemeClr val="accent6">
                    <a:lumMod val="50000"/>
                  </a:schemeClr>
                </a:solidFill>
                <a:latin typeface="Bahnschrift"/>
                <a:cs typeface="Bahnschrift"/>
              </a:rPr>
              <a:t>suministro</a:t>
            </a:r>
            <a:r>
              <a:rPr sz="1300" spc="140" dirty="0">
                <a:solidFill>
                  <a:schemeClr val="accent6">
                    <a:lumMod val="50000"/>
                  </a:schemeClr>
                </a:solidFill>
                <a:latin typeface="Bahnschrift"/>
                <a:cs typeface="Bahnschrift"/>
              </a:rPr>
              <a:t> </a:t>
            </a:r>
            <a:r>
              <a:rPr sz="1300" spc="-5" dirty="0">
                <a:solidFill>
                  <a:schemeClr val="accent6">
                    <a:lumMod val="50000"/>
                  </a:schemeClr>
                </a:solidFill>
                <a:latin typeface="Bahnschrift"/>
                <a:cs typeface="Bahnschrift"/>
              </a:rPr>
              <a:t>(GRI102-9)</a:t>
            </a:r>
            <a:endParaRPr sz="1300" dirty="0">
              <a:solidFill>
                <a:schemeClr val="accent6">
                  <a:lumMod val="50000"/>
                </a:schemeClr>
              </a:solidFill>
              <a:latin typeface="Bahnschrift"/>
              <a:cs typeface="Bahnschrift"/>
            </a:endParaRPr>
          </a:p>
        </p:txBody>
      </p:sp>
      <p:sp>
        <p:nvSpPr>
          <p:cNvPr id="6" name="object 6"/>
          <p:cNvSpPr/>
          <p:nvPr/>
        </p:nvSpPr>
        <p:spPr>
          <a:xfrm>
            <a:off x="3044951" y="0"/>
            <a:ext cx="38100" cy="5715000"/>
          </a:xfrm>
          <a:custGeom>
            <a:avLst/>
            <a:gdLst/>
            <a:ahLst/>
            <a:cxnLst/>
            <a:rect l="l" t="t" r="r" b="b"/>
            <a:pathLst>
              <a:path w="38100" h="5715000">
                <a:moveTo>
                  <a:pt x="0" y="5714998"/>
                </a:moveTo>
                <a:lnTo>
                  <a:pt x="38100" y="5714998"/>
                </a:lnTo>
                <a:lnTo>
                  <a:pt x="38100" y="0"/>
                </a:lnTo>
                <a:lnTo>
                  <a:pt x="0" y="0"/>
                </a:lnTo>
                <a:lnTo>
                  <a:pt x="0" y="5714998"/>
                </a:lnTo>
                <a:close/>
              </a:path>
            </a:pathLst>
          </a:custGeom>
          <a:solidFill>
            <a:schemeClr val="accent6">
              <a:lumMod val="40000"/>
              <a:lumOff val="60000"/>
            </a:schemeClr>
          </a:solidFill>
        </p:spPr>
        <p:txBody>
          <a:bodyPr wrap="square" lIns="0" tIns="0" rIns="0" bIns="0" rtlCol="0"/>
          <a:lstStyle/>
          <a:p>
            <a:endParaRPr/>
          </a:p>
        </p:txBody>
      </p:sp>
      <p:sp>
        <p:nvSpPr>
          <p:cNvPr id="9" name="object 9"/>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10" name="object 10"/>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11" name="object 11"/>
          <p:cNvSpPr txBox="1"/>
          <p:nvPr/>
        </p:nvSpPr>
        <p:spPr>
          <a:xfrm>
            <a:off x="3384930" y="863930"/>
            <a:ext cx="3766820" cy="864869"/>
          </a:xfrm>
          <a:prstGeom prst="rect">
            <a:avLst/>
          </a:prstGeom>
        </p:spPr>
        <p:txBody>
          <a:bodyPr vert="horz" wrap="square" lIns="0" tIns="13335" rIns="0" bIns="0" rtlCol="0">
            <a:spAutoFit/>
          </a:bodyPr>
          <a:lstStyle/>
          <a:p>
            <a:pPr marL="184785" marR="5080" indent="-172720" algn="just">
              <a:lnSpc>
                <a:spcPct val="100000"/>
              </a:lnSpc>
              <a:spcBef>
                <a:spcPts val="105"/>
              </a:spcBef>
              <a:buFont typeface="Arial MT"/>
              <a:buChar char="•"/>
              <a:tabLst>
                <a:tab pos="185420" algn="l"/>
              </a:tabLst>
            </a:pPr>
            <a:r>
              <a:rPr sz="1100" spc="-5" dirty="0">
                <a:solidFill>
                  <a:srgbClr val="464646"/>
                </a:solidFill>
                <a:latin typeface="Bahnschrift"/>
                <a:cs typeface="Bahnschrift"/>
              </a:rPr>
              <a:t>Desde</a:t>
            </a:r>
            <a:r>
              <a:rPr sz="1100" dirty="0">
                <a:solidFill>
                  <a:srgbClr val="464646"/>
                </a:solidFill>
                <a:latin typeface="Bahnschrift"/>
                <a:cs typeface="Bahnschrift"/>
              </a:rPr>
              <a:t> </a:t>
            </a:r>
            <a:r>
              <a:rPr sz="1100" spc="-5" dirty="0">
                <a:solidFill>
                  <a:srgbClr val="464646"/>
                </a:solidFill>
                <a:latin typeface="Bahnschrift"/>
                <a:cs typeface="Bahnschrift"/>
              </a:rPr>
              <a:t>Bonterra</a:t>
            </a:r>
            <a:r>
              <a:rPr sz="1100" dirty="0">
                <a:solidFill>
                  <a:srgbClr val="464646"/>
                </a:solidFill>
                <a:latin typeface="Bahnschrift"/>
                <a:cs typeface="Bahnschrift"/>
              </a:rPr>
              <a:t> Resort</a:t>
            </a:r>
            <a:r>
              <a:rPr sz="1100" spc="5" dirty="0">
                <a:solidFill>
                  <a:srgbClr val="464646"/>
                </a:solidFill>
                <a:latin typeface="Bahnschrift"/>
                <a:cs typeface="Bahnschrift"/>
              </a:rPr>
              <a:t> </a:t>
            </a:r>
            <a:r>
              <a:rPr sz="1100" dirty="0">
                <a:solidFill>
                  <a:srgbClr val="464646"/>
                </a:solidFill>
                <a:latin typeface="Bahnschrift"/>
                <a:cs typeface="Bahnschrift"/>
              </a:rPr>
              <a:t>establecemos</a:t>
            </a:r>
            <a:r>
              <a:rPr sz="1100" spc="5" dirty="0">
                <a:solidFill>
                  <a:srgbClr val="464646"/>
                </a:solidFill>
                <a:latin typeface="Bahnschrift"/>
                <a:cs typeface="Bahnschrift"/>
              </a:rPr>
              <a:t> </a:t>
            </a:r>
            <a:r>
              <a:rPr sz="1100" spc="-5" dirty="0">
                <a:solidFill>
                  <a:srgbClr val="464646"/>
                </a:solidFill>
                <a:latin typeface="Bahnschrift"/>
                <a:cs typeface="Bahnschrift"/>
              </a:rPr>
              <a:t>criterios</a:t>
            </a:r>
            <a:r>
              <a:rPr sz="1100" dirty="0">
                <a:solidFill>
                  <a:srgbClr val="464646"/>
                </a:solidFill>
                <a:latin typeface="Bahnschrift"/>
                <a:cs typeface="Bahnschrift"/>
              </a:rPr>
              <a:t> para</a:t>
            </a:r>
            <a:r>
              <a:rPr sz="1100" spc="5" dirty="0">
                <a:solidFill>
                  <a:srgbClr val="464646"/>
                </a:solidFill>
                <a:latin typeface="Bahnschrift"/>
                <a:cs typeface="Bahnschrift"/>
              </a:rPr>
              <a:t> </a:t>
            </a:r>
            <a:r>
              <a:rPr sz="1100" dirty="0">
                <a:solidFill>
                  <a:srgbClr val="464646"/>
                </a:solidFill>
                <a:latin typeface="Bahnschrift"/>
                <a:cs typeface="Bahnschrift"/>
              </a:rPr>
              <a:t>la </a:t>
            </a:r>
            <a:r>
              <a:rPr sz="1100" spc="5" dirty="0">
                <a:solidFill>
                  <a:srgbClr val="464646"/>
                </a:solidFill>
                <a:latin typeface="Bahnschrift"/>
                <a:cs typeface="Bahnschrift"/>
              </a:rPr>
              <a:t> </a:t>
            </a:r>
            <a:r>
              <a:rPr sz="1100" dirty="0">
                <a:solidFill>
                  <a:srgbClr val="464646"/>
                </a:solidFill>
                <a:latin typeface="Bahnschrift"/>
                <a:cs typeface="Bahnschrift"/>
              </a:rPr>
              <a:t>selección</a:t>
            </a:r>
            <a:r>
              <a:rPr sz="1100" spc="5" dirty="0">
                <a:solidFill>
                  <a:srgbClr val="464646"/>
                </a:solidFill>
                <a:latin typeface="Bahnschrift"/>
                <a:cs typeface="Bahnschrift"/>
              </a:rPr>
              <a:t> </a:t>
            </a:r>
            <a:r>
              <a:rPr sz="1100" dirty="0">
                <a:solidFill>
                  <a:srgbClr val="464646"/>
                </a:solidFill>
                <a:latin typeface="Bahnschrift"/>
                <a:cs typeface="Bahnschrift"/>
              </a:rPr>
              <a:t>de</a:t>
            </a:r>
            <a:r>
              <a:rPr sz="1100" spc="5" dirty="0">
                <a:solidFill>
                  <a:srgbClr val="464646"/>
                </a:solidFill>
                <a:latin typeface="Bahnschrift"/>
                <a:cs typeface="Bahnschrift"/>
              </a:rPr>
              <a:t> </a:t>
            </a:r>
            <a:r>
              <a:rPr sz="1100" spc="-5" dirty="0">
                <a:solidFill>
                  <a:srgbClr val="464646"/>
                </a:solidFill>
                <a:latin typeface="Bahnschrift"/>
                <a:cs typeface="Bahnschrift"/>
              </a:rPr>
              <a:t>proveedores,</a:t>
            </a:r>
            <a:r>
              <a:rPr sz="1100" dirty="0">
                <a:solidFill>
                  <a:srgbClr val="464646"/>
                </a:solidFill>
                <a:latin typeface="Bahnschrift"/>
                <a:cs typeface="Bahnschrift"/>
              </a:rPr>
              <a:t> basados</a:t>
            </a:r>
            <a:r>
              <a:rPr sz="1100" spc="5" dirty="0">
                <a:solidFill>
                  <a:srgbClr val="464646"/>
                </a:solidFill>
                <a:latin typeface="Bahnschrift"/>
                <a:cs typeface="Bahnschrift"/>
              </a:rPr>
              <a:t> </a:t>
            </a:r>
            <a:r>
              <a:rPr sz="1100" spc="-5" dirty="0">
                <a:solidFill>
                  <a:srgbClr val="464646"/>
                </a:solidFill>
                <a:latin typeface="Bahnschrift"/>
                <a:cs typeface="Bahnschrift"/>
              </a:rPr>
              <a:t>tanto</a:t>
            </a:r>
            <a:r>
              <a:rPr sz="1100" dirty="0">
                <a:solidFill>
                  <a:srgbClr val="464646"/>
                </a:solidFill>
                <a:latin typeface="Bahnschrift"/>
                <a:cs typeface="Bahnschrift"/>
              </a:rPr>
              <a:t> </a:t>
            </a:r>
            <a:r>
              <a:rPr sz="1100" spc="-5" dirty="0">
                <a:solidFill>
                  <a:srgbClr val="464646"/>
                </a:solidFill>
                <a:latin typeface="Bahnschrift"/>
                <a:cs typeface="Bahnschrift"/>
              </a:rPr>
              <a:t>en</a:t>
            </a:r>
            <a:r>
              <a:rPr sz="1100" dirty="0">
                <a:solidFill>
                  <a:srgbClr val="464646"/>
                </a:solidFill>
                <a:latin typeface="Bahnschrift"/>
                <a:cs typeface="Bahnschrift"/>
              </a:rPr>
              <a:t> la</a:t>
            </a:r>
            <a:r>
              <a:rPr sz="1100" spc="5" dirty="0">
                <a:solidFill>
                  <a:srgbClr val="464646"/>
                </a:solidFill>
                <a:latin typeface="Bahnschrift"/>
                <a:cs typeface="Bahnschrift"/>
              </a:rPr>
              <a:t> </a:t>
            </a:r>
            <a:r>
              <a:rPr sz="1100" spc="-5" dirty="0">
                <a:solidFill>
                  <a:srgbClr val="464646"/>
                </a:solidFill>
                <a:latin typeface="Bahnschrift"/>
                <a:cs typeface="Bahnschrift"/>
              </a:rPr>
              <a:t>calidad </a:t>
            </a:r>
            <a:r>
              <a:rPr sz="1100" dirty="0">
                <a:solidFill>
                  <a:srgbClr val="464646"/>
                </a:solidFill>
                <a:latin typeface="Bahnschrift"/>
                <a:cs typeface="Bahnschrift"/>
              </a:rPr>
              <a:t> </a:t>
            </a:r>
            <a:r>
              <a:rPr sz="1100" spc="-5" dirty="0">
                <a:solidFill>
                  <a:srgbClr val="464646"/>
                </a:solidFill>
                <a:latin typeface="Bahnschrift"/>
                <a:cs typeface="Bahnschrift"/>
              </a:rPr>
              <a:t>como</a:t>
            </a:r>
            <a:r>
              <a:rPr sz="1100" spc="175" dirty="0">
                <a:solidFill>
                  <a:srgbClr val="464646"/>
                </a:solidFill>
                <a:latin typeface="Bahnschrift"/>
                <a:cs typeface="Bahnschrift"/>
              </a:rPr>
              <a:t> </a:t>
            </a:r>
            <a:r>
              <a:rPr sz="1100" spc="-5" dirty="0">
                <a:solidFill>
                  <a:srgbClr val="464646"/>
                </a:solidFill>
                <a:latin typeface="Bahnschrift"/>
                <a:cs typeface="Bahnschrift"/>
              </a:rPr>
              <a:t>en </a:t>
            </a:r>
            <a:r>
              <a:rPr sz="1100" dirty="0">
                <a:solidFill>
                  <a:srgbClr val="464646"/>
                </a:solidFill>
                <a:latin typeface="Bahnschrift"/>
                <a:cs typeface="Bahnschrift"/>
              </a:rPr>
              <a:t>la </a:t>
            </a:r>
            <a:r>
              <a:rPr sz="1100" spc="-5" dirty="0">
                <a:solidFill>
                  <a:srgbClr val="464646"/>
                </a:solidFill>
                <a:latin typeface="Bahnschrift"/>
                <a:cs typeface="Bahnschrift"/>
              </a:rPr>
              <a:t>sostenibilidad. </a:t>
            </a:r>
            <a:r>
              <a:rPr sz="1100" dirty="0">
                <a:solidFill>
                  <a:srgbClr val="464646"/>
                </a:solidFill>
                <a:latin typeface="Bahnschrift"/>
                <a:cs typeface="Bahnschrift"/>
              </a:rPr>
              <a:t>Cabe destacar</a:t>
            </a:r>
            <a:r>
              <a:rPr sz="1100" spc="190" dirty="0">
                <a:solidFill>
                  <a:srgbClr val="464646"/>
                </a:solidFill>
                <a:latin typeface="Bahnschrift"/>
                <a:cs typeface="Bahnschrift"/>
              </a:rPr>
              <a:t> </a:t>
            </a:r>
            <a:r>
              <a:rPr sz="1100" dirty="0">
                <a:solidFill>
                  <a:srgbClr val="464646"/>
                </a:solidFill>
                <a:latin typeface="Bahnschrift"/>
                <a:cs typeface="Bahnschrift"/>
              </a:rPr>
              <a:t>que la </a:t>
            </a:r>
            <a:r>
              <a:rPr sz="1100" spc="-5" dirty="0">
                <a:solidFill>
                  <a:srgbClr val="464646"/>
                </a:solidFill>
                <a:latin typeface="Bahnschrift"/>
                <a:cs typeface="Bahnschrift"/>
              </a:rPr>
              <a:t>mayoría </a:t>
            </a:r>
            <a:r>
              <a:rPr sz="1100" dirty="0">
                <a:solidFill>
                  <a:srgbClr val="464646"/>
                </a:solidFill>
                <a:latin typeface="Bahnschrift"/>
                <a:cs typeface="Bahnschrift"/>
              </a:rPr>
              <a:t> de</a:t>
            </a:r>
            <a:r>
              <a:rPr sz="1100" spc="5" dirty="0">
                <a:solidFill>
                  <a:srgbClr val="464646"/>
                </a:solidFill>
                <a:latin typeface="Bahnschrift"/>
                <a:cs typeface="Bahnschrift"/>
              </a:rPr>
              <a:t> </a:t>
            </a:r>
            <a:r>
              <a:rPr sz="1100" dirty="0">
                <a:solidFill>
                  <a:srgbClr val="464646"/>
                </a:solidFill>
                <a:latin typeface="Bahnschrift"/>
                <a:cs typeface="Bahnschrift"/>
              </a:rPr>
              <a:t>los</a:t>
            </a:r>
            <a:r>
              <a:rPr sz="1100" spc="5" dirty="0">
                <a:solidFill>
                  <a:srgbClr val="464646"/>
                </a:solidFill>
                <a:latin typeface="Bahnschrift"/>
                <a:cs typeface="Bahnschrift"/>
              </a:rPr>
              <a:t> </a:t>
            </a:r>
            <a:r>
              <a:rPr sz="1100" spc="-5" dirty="0">
                <a:solidFill>
                  <a:srgbClr val="464646"/>
                </a:solidFill>
                <a:latin typeface="Bahnschrift"/>
                <a:cs typeface="Bahnschrift"/>
              </a:rPr>
              <a:t>proveedores</a:t>
            </a:r>
            <a:r>
              <a:rPr sz="1100" dirty="0">
                <a:solidFill>
                  <a:srgbClr val="464646"/>
                </a:solidFill>
                <a:latin typeface="Bahnschrift"/>
                <a:cs typeface="Bahnschrift"/>
              </a:rPr>
              <a:t> </a:t>
            </a:r>
            <a:r>
              <a:rPr sz="1100" spc="-5" dirty="0">
                <a:solidFill>
                  <a:srgbClr val="464646"/>
                </a:solidFill>
                <a:latin typeface="Bahnschrift"/>
                <a:cs typeface="Bahnschrift"/>
              </a:rPr>
              <a:t>con</a:t>
            </a:r>
            <a:r>
              <a:rPr sz="1100" dirty="0">
                <a:solidFill>
                  <a:srgbClr val="464646"/>
                </a:solidFill>
                <a:latin typeface="Bahnschrift"/>
                <a:cs typeface="Bahnschrift"/>
              </a:rPr>
              <a:t> los</a:t>
            </a:r>
            <a:r>
              <a:rPr sz="1100" spc="5" dirty="0">
                <a:solidFill>
                  <a:srgbClr val="464646"/>
                </a:solidFill>
                <a:latin typeface="Bahnschrift"/>
                <a:cs typeface="Bahnschrift"/>
              </a:rPr>
              <a:t> </a:t>
            </a:r>
            <a:r>
              <a:rPr sz="1100" dirty="0">
                <a:solidFill>
                  <a:srgbClr val="464646"/>
                </a:solidFill>
                <a:latin typeface="Bahnschrift"/>
                <a:cs typeface="Bahnschrift"/>
              </a:rPr>
              <a:t>que</a:t>
            </a:r>
            <a:r>
              <a:rPr sz="1100" spc="5" dirty="0">
                <a:solidFill>
                  <a:srgbClr val="464646"/>
                </a:solidFill>
                <a:latin typeface="Bahnschrift"/>
                <a:cs typeface="Bahnschrift"/>
              </a:rPr>
              <a:t> </a:t>
            </a:r>
            <a:r>
              <a:rPr sz="1100" spc="-5" dirty="0">
                <a:solidFill>
                  <a:srgbClr val="464646"/>
                </a:solidFill>
                <a:latin typeface="Bahnschrift"/>
                <a:cs typeface="Bahnschrift"/>
              </a:rPr>
              <a:t>trabajamos</a:t>
            </a:r>
            <a:r>
              <a:rPr sz="1100" dirty="0">
                <a:solidFill>
                  <a:srgbClr val="464646"/>
                </a:solidFill>
                <a:latin typeface="Bahnschrift"/>
                <a:cs typeface="Bahnschrift"/>
              </a:rPr>
              <a:t> son </a:t>
            </a:r>
            <a:r>
              <a:rPr sz="1100" spc="5" dirty="0">
                <a:solidFill>
                  <a:srgbClr val="464646"/>
                </a:solidFill>
                <a:latin typeface="Bahnschrift"/>
                <a:cs typeface="Bahnschrift"/>
              </a:rPr>
              <a:t> </a:t>
            </a:r>
            <a:r>
              <a:rPr sz="1100" spc="-5" dirty="0">
                <a:solidFill>
                  <a:srgbClr val="464646"/>
                </a:solidFill>
                <a:latin typeface="Bahnschrift"/>
                <a:cs typeface="Bahnschrift"/>
              </a:rPr>
              <a:t>productores</a:t>
            </a:r>
            <a:r>
              <a:rPr sz="1100" spc="114" dirty="0">
                <a:solidFill>
                  <a:srgbClr val="464646"/>
                </a:solidFill>
                <a:latin typeface="Bahnschrift"/>
                <a:cs typeface="Bahnschrift"/>
              </a:rPr>
              <a:t> </a:t>
            </a:r>
            <a:r>
              <a:rPr sz="1100" dirty="0">
                <a:solidFill>
                  <a:srgbClr val="464646"/>
                </a:solidFill>
                <a:latin typeface="Bahnschrift"/>
                <a:cs typeface="Bahnschrift"/>
              </a:rPr>
              <a:t>locales.</a:t>
            </a:r>
            <a:endParaRPr sz="1100">
              <a:latin typeface="Bahnschrift"/>
              <a:cs typeface="Bahnschrift"/>
            </a:endParaRPr>
          </a:p>
        </p:txBody>
      </p:sp>
      <p:graphicFrame>
        <p:nvGraphicFramePr>
          <p:cNvPr id="12" name="object 12"/>
          <p:cNvGraphicFramePr>
            <a:graphicFrameLocks noGrp="1"/>
          </p:cNvGraphicFramePr>
          <p:nvPr>
            <p:extLst>
              <p:ext uri="{D42A27DB-BD31-4B8C-83A1-F6EECF244321}">
                <p14:modId xmlns:p14="http://schemas.microsoft.com/office/powerpoint/2010/main" val="3816319276"/>
              </p:ext>
            </p:extLst>
          </p:nvPr>
        </p:nvGraphicFramePr>
        <p:xfrm>
          <a:off x="3632439" y="1886307"/>
          <a:ext cx="3204337" cy="1102524"/>
        </p:xfrm>
        <a:graphic>
          <a:graphicData uri="http://schemas.openxmlformats.org/drawingml/2006/table">
            <a:tbl>
              <a:tblPr firstRow="1" bandRow="1">
                <a:tableStyleId>{2D5ABB26-0587-4C30-8999-92F81FD0307C}</a:tableStyleId>
              </a:tblPr>
              <a:tblGrid>
                <a:gridCol w="1319664">
                  <a:extLst>
                    <a:ext uri="{9D8B030D-6E8A-4147-A177-3AD203B41FA5}">
                      <a16:colId xmlns:a16="http://schemas.microsoft.com/office/drawing/2014/main" val="20000"/>
                    </a:ext>
                  </a:extLst>
                </a:gridCol>
                <a:gridCol w="665473">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99377">
                <a:tc gridSpan="2">
                  <a:txBody>
                    <a:bodyPr/>
                    <a:lstStyle/>
                    <a:p>
                      <a:pPr marR="151130" algn="r">
                        <a:lnSpc>
                          <a:spcPct val="100000"/>
                        </a:lnSpc>
                        <a:spcBef>
                          <a:spcPts val="390"/>
                        </a:spcBef>
                      </a:pPr>
                      <a:r>
                        <a:rPr sz="1200" b="1" spc="-45" dirty="0">
                          <a:solidFill>
                            <a:srgbClr val="FFFFFF"/>
                          </a:solidFill>
                          <a:latin typeface="Trebuchet MS"/>
                          <a:cs typeface="Trebuchet MS"/>
                        </a:rPr>
                        <a:t>2021</a:t>
                      </a:r>
                      <a:endParaRPr sz="1200" dirty="0">
                        <a:latin typeface="Trebuchet MS"/>
                        <a:cs typeface="Trebuchet MS"/>
                      </a:endParaRPr>
                    </a:p>
                  </a:txBody>
                  <a:tcPr marL="0" marR="0" marT="49530" marB="0">
                    <a:solidFill>
                      <a:schemeClr val="accent6">
                        <a:lumMod val="75000"/>
                      </a:schemeClr>
                    </a:solidFill>
                  </a:tcPr>
                </a:tc>
                <a:tc hMerge="1">
                  <a:txBody>
                    <a:bodyPr/>
                    <a:lstStyle/>
                    <a:p>
                      <a:endParaRPr/>
                    </a:p>
                  </a:txBody>
                  <a:tcPr marL="0" marR="0" marT="0" marB="0"/>
                </a:tc>
                <a:tc>
                  <a:txBody>
                    <a:bodyPr/>
                    <a:lstStyle/>
                    <a:p>
                      <a:pPr marR="45085" algn="ctr">
                        <a:lnSpc>
                          <a:spcPct val="100000"/>
                        </a:lnSpc>
                        <a:spcBef>
                          <a:spcPts val="390"/>
                        </a:spcBef>
                      </a:pPr>
                      <a:r>
                        <a:rPr sz="1200" b="1" spc="-45" dirty="0">
                          <a:solidFill>
                            <a:srgbClr val="FFFFFF"/>
                          </a:solidFill>
                          <a:latin typeface="Trebuchet MS"/>
                          <a:ea typeface="+mn-ea"/>
                          <a:cs typeface="Trebuchet MS"/>
                        </a:rPr>
                        <a:t>2022</a:t>
                      </a:r>
                    </a:p>
                  </a:txBody>
                  <a:tcPr marL="0" marR="0" marT="49530" marB="0">
                    <a:solidFill>
                      <a:schemeClr val="accent6">
                        <a:lumMod val="75000"/>
                      </a:schemeClr>
                    </a:solidFill>
                  </a:tcPr>
                </a:tc>
                <a:tc>
                  <a:txBody>
                    <a:bodyPr/>
                    <a:lstStyle/>
                    <a:p>
                      <a:pPr marL="0" marR="45085" algn="ctr">
                        <a:lnSpc>
                          <a:spcPct val="100000"/>
                        </a:lnSpc>
                        <a:spcBef>
                          <a:spcPts val="390"/>
                        </a:spcBef>
                      </a:pPr>
                      <a:r>
                        <a:rPr lang="es-ES" sz="1200" b="1" spc="-45" dirty="0">
                          <a:solidFill>
                            <a:srgbClr val="FFFFFF"/>
                          </a:solidFill>
                          <a:latin typeface="Trebuchet MS"/>
                          <a:ea typeface="+mn-ea"/>
                          <a:cs typeface="Trebuchet MS"/>
                        </a:rPr>
                        <a:t>2023</a:t>
                      </a:r>
                      <a:endParaRPr sz="1200" b="1" spc="-45" dirty="0">
                        <a:solidFill>
                          <a:srgbClr val="FFFFFF"/>
                        </a:solidFill>
                        <a:latin typeface="Trebuchet MS"/>
                        <a:ea typeface="+mn-ea"/>
                        <a:cs typeface="Trebuchet MS"/>
                      </a:endParaRPr>
                    </a:p>
                  </a:txBody>
                  <a:tcPr marL="0" marR="0" marT="49530" marB="0">
                    <a:solidFill>
                      <a:schemeClr val="accent6">
                        <a:lumMod val="75000"/>
                      </a:schemeClr>
                    </a:solidFill>
                  </a:tcPr>
                </a:tc>
                <a:extLst>
                  <a:ext uri="{0D108BD9-81ED-4DB2-BD59-A6C34878D82A}">
                    <a16:rowId xmlns:a16="http://schemas.microsoft.com/office/drawing/2014/main" val="10000"/>
                  </a:ext>
                </a:extLst>
              </a:tr>
              <a:tr h="412467">
                <a:tc>
                  <a:txBody>
                    <a:bodyPr/>
                    <a:lstStyle/>
                    <a:p>
                      <a:pPr marL="92075" marR="340995">
                        <a:lnSpc>
                          <a:spcPct val="100000"/>
                        </a:lnSpc>
                        <a:spcBef>
                          <a:spcPts val="360"/>
                        </a:spcBef>
                      </a:pPr>
                      <a:r>
                        <a:rPr sz="1000" spc="-5" dirty="0">
                          <a:solidFill>
                            <a:srgbClr val="FFFFFF"/>
                          </a:solidFill>
                          <a:latin typeface="Bahnschrift"/>
                          <a:cs typeface="Bahnschrift"/>
                        </a:rPr>
                        <a:t>Nº</a:t>
                      </a:r>
                      <a:r>
                        <a:rPr sz="1000" dirty="0">
                          <a:solidFill>
                            <a:srgbClr val="FFFFFF"/>
                          </a:solidFill>
                          <a:latin typeface="Bahnschrift"/>
                          <a:cs typeface="Bahnschrift"/>
                        </a:rPr>
                        <a:t> </a:t>
                      </a:r>
                      <a:r>
                        <a:rPr sz="1000" spc="-10" dirty="0">
                          <a:solidFill>
                            <a:srgbClr val="FFFFFF"/>
                          </a:solidFill>
                          <a:latin typeface="Bahnschrift"/>
                          <a:cs typeface="Bahnschrift"/>
                        </a:rPr>
                        <a:t>total </a:t>
                      </a:r>
                      <a:r>
                        <a:rPr sz="1000" spc="-5" dirty="0">
                          <a:solidFill>
                            <a:srgbClr val="FFFFFF"/>
                          </a:solidFill>
                          <a:latin typeface="Bahnschrift"/>
                          <a:cs typeface="Bahnschrift"/>
                        </a:rPr>
                        <a:t> </a:t>
                      </a:r>
                      <a:r>
                        <a:rPr sz="1000" dirty="0">
                          <a:solidFill>
                            <a:srgbClr val="FFFFFF"/>
                          </a:solidFill>
                          <a:latin typeface="Bahnschrift"/>
                          <a:cs typeface="Bahnschrift"/>
                        </a:rPr>
                        <a:t>p</a:t>
                      </a:r>
                      <a:r>
                        <a:rPr sz="1000" spc="-10" dirty="0">
                          <a:solidFill>
                            <a:srgbClr val="FFFFFF"/>
                          </a:solidFill>
                          <a:latin typeface="Bahnschrift"/>
                          <a:cs typeface="Bahnschrift"/>
                        </a:rPr>
                        <a:t>r</a:t>
                      </a:r>
                      <a:r>
                        <a:rPr sz="1000" dirty="0">
                          <a:solidFill>
                            <a:srgbClr val="FFFFFF"/>
                          </a:solidFill>
                          <a:latin typeface="Bahnschrift"/>
                          <a:cs typeface="Bahnschrift"/>
                        </a:rPr>
                        <a:t>ov</a:t>
                      </a:r>
                      <a:r>
                        <a:rPr sz="1000" spc="-10" dirty="0">
                          <a:solidFill>
                            <a:srgbClr val="FFFFFF"/>
                          </a:solidFill>
                          <a:latin typeface="Bahnschrift"/>
                          <a:cs typeface="Bahnschrift"/>
                        </a:rPr>
                        <a:t>ee</a:t>
                      </a:r>
                      <a:r>
                        <a:rPr sz="1000" dirty="0">
                          <a:solidFill>
                            <a:srgbClr val="FFFFFF"/>
                          </a:solidFill>
                          <a:latin typeface="Bahnschrift"/>
                          <a:cs typeface="Bahnschrift"/>
                        </a:rPr>
                        <a:t>do</a:t>
                      </a:r>
                      <a:r>
                        <a:rPr sz="1000" spc="-10" dirty="0">
                          <a:solidFill>
                            <a:srgbClr val="FFFFFF"/>
                          </a:solidFill>
                          <a:latin typeface="Bahnschrift"/>
                          <a:cs typeface="Bahnschrift"/>
                        </a:rPr>
                        <a:t>re</a:t>
                      </a:r>
                      <a:r>
                        <a:rPr sz="1000" dirty="0">
                          <a:solidFill>
                            <a:srgbClr val="FFFFFF"/>
                          </a:solidFill>
                          <a:latin typeface="Bahnschrift"/>
                          <a:cs typeface="Bahnschrift"/>
                        </a:rPr>
                        <a:t>s</a:t>
                      </a:r>
                      <a:endParaRPr sz="1000">
                        <a:latin typeface="Bahnschrift"/>
                        <a:cs typeface="Bahnschrift"/>
                      </a:endParaRPr>
                    </a:p>
                  </a:txBody>
                  <a:tcPr marL="0" marR="0" marB="0">
                    <a:solidFill>
                      <a:srgbClr val="585858"/>
                    </a:solidFill>
                  </a:tcPr>
                </a:tc>
                <a:tc>
                  <a:txBody>
                    <a:bodyPr/>
                    <a:lstStyle/>
                    <a:p>
                      <a:pPr>
                        <a:lnSpc>
                          <a:spcPct val="100000"/>
                        </a:lnSpc>
                        <a:spcBef>
                          <a:spcPts val="5"/>
                        </a:spcBef>
                      </a:pPr>
                      <a:endParaRPr sz="800">
                        <a:latin typeface="Times New Roman"/>
                        <a:cs typeface="Times New Roman"/>
                      </a:endParaRPr>
                    </a:p>
                    <a:p>
                      <a:pPr marL="179070">
                        <a:lnSpc>
                          <a:spcPct val="100000"/>
                        </a:lnSpc>
                      </a:pPr>
                      <a:r>
                        <a:rPr sz="1050" dirty="0">
                          <a:solidFill>
                            <a:srgbClr val="464646"/>
                          </a:solidFill>
                          <a:latin typeface="Bahnschrift"/>
                          <a:cs typeface="Bahnschrift"/>
                        </a:rPr>
                        <a:t>139</a:t>
                      </a:r>
                      <a:endParaRPr sz="1050">
                        <a:latin typeface="Bahnschrift"/>
                        <a:cs typeface="Bahnschrift"/>
                      </a:endParaRPr>
                    </a:p>
                  </a:txBody>
                  <a:tcPr marL="0" marR="0" marT="635" marB="0">
                    <a:solidFill>
                      <a:srgbClr val="E6E6E6"/>
                    </a:solidFill>
                  </a:tcPr>
                </a:tc>
                <a:tc>
                  <a:txBody>
                    <a:bodyPr/>
                    <a:lstStyle/>
                    <a:p>
                      <a:pPr>
                        <a:lnSpc>
                          <a:spcPct val="100000"/>
                        </a:lnSpc>
                        <a:spcBef>
                          <a:spcPts val="5"/>
                        </a:spcBef>
                      </a:pPr>
                      <a:endParaRPr sz="800" dirty="0">
                        <a:latin typeface="Times New Roman"/>
                        <a:cs typeface="Times New Roman"/>
                      </a:endParaRPr>
                    </a:p>
                    <a:p>
                      <a:pPr marR="44450" algn="ctr">
                        <a:lnSpc>
                          <a:spcPct val="100000"/>
                        </a:lnSpc>
                      </a:pPr>
                      <a:r>
                        <a:rPr sz="1050" dirty="0">
                          <a:solidFill>
                            <a:srgbClr val="464646"/>
                          </a:solidFill>
                          <a:latin typeface="Bahnschrift"/>
                          <a:cs typeface="Bahnschrift"/>
                        </a:rPr>
                        <a:t>140</a:t>
                      </a:r>
                      <a:endParaRPr sz="1050" dirty="0">
                        <a:latin typeface="Bahnschrift"/>
                        <a:cs typeface="Bahnschrift"/>
                      </a:endParaRPr>
                    </a:p>
                  </a:txBody>
                  <a:tcPr marL="0" marR="0" marT="635" marB="0">
                    <a:solidFill>
                      <a:srgbClr val="E6E6E6"/>
                    </a:solidFill>
                  </a:tcPr>
                </a:tc>
                <a:tc>
                  <a:txBody>
                    <a:bodyPr/>
                    <a:lstStyle/>
                    <a:p>
                      <a:pPr marL="0" marR="44450" algn="ctr">
                        <a:lnSpc>
                          <a:spcPct val="100000"/>
                        </a:lnSpc>
                        <a:spcBef>
                          <a:spcPts val="5"/>
                        </a:spcBef>
                      </a:pPr>
                      <a:r>
                        <a:rPr lang="es-ES" sz="1050" dirty="0">
                          <a:solidFill>
                            <a:srgbClr val="464646"/>
                          </a:solidFill>
                          <a:latin typeface="Bahnschrift"/>
                          <a:ea typeface="+mn-ea"/>
                          <a:cs typeface="Bahnschrift"/>
                        </a:rPr>
                        <a:t>                      138</a:t>
                      </a:r>
                      <a:endParaRPr sz="1050" dirty="0">
                        <a:solidFill>
                          <a:srgbClr val="464646"/>
                        </a:solidFill>
                        <a:latin typeface="Bahnschrift"/>
                        <a:ea typeface="+mn-ea"/>
                        <a:cs typeface="Bahnschrift"/>
                      </a:endParaRPr>
                    </a:p>
                  </a:txBody>
                  <a:tcPr marL="0" marR="0" marT="635" marB="0">
                    <a:solidFill>
                      <a:srgbClr val="E6E6E6"/>
                    </a:solidFill>
                  </a:tcPr>
                </a:tc>
                <a:extLst>
                  <a:ext uri="{0D108BD9-81ED-4DB2-BD59-A6C34878D82A}">
                    <a16:rowId xmlns:a16="http://schemas.microsoft.com/office/drawing/2014/main" val="10001"/>
                  </a:ext>
                </a:extLst>
              </a:tr>
              <a:tr h="390680">
                <a:tc>
                  <a:txBody>
                    <a:bodyPr/>
                    <a:lstStyle/>
                    <a:p>
                      <a:pPr marL="92075">
                        <a:lnSpc>
                          <a:spcPct val="100000"/>
                        </a:lnSpc>
                        <a:spcBef>
                          <a:spcPts val="275"/>
                        </a:spcBef>
                      </a:pPr>
                      <a:r>
                        <a:rPr sz="1000" spc="-5" dirty="0">
                          <a:solidFill>
                            <a:srgbClr val="FFFFFF"/>
                          </a:solidFill>
                          <a:latin typeface="Bahnschrift"/>
                          <a:cs typeface="Bahnschrift"/>
                        </a:rPr>
                        <a:t>Nª</a:t>
                      </a:r>
                      <a:r>
                        <a:rPr sz="1000" spc="65" dirty="0">
                          <a:solidFill>
                            <a:srgbClr val="FFFFFF"/>
                          </a:solidFill>
                          <a:latin typeface="Bahnschrift"/>
                          <a:cs typeface="Bahnschrift"/>
                        </a:rPr>
                        <a:t> </a:t>
                      </a:r>
                      <a:r>
                        <a:rPr sz="1000" spc="-10" dirty="0">
                          <a:solidFill>
                            <a:srgbClr val="FFFFFF"/>
                          </a:solidFill>
                          <a:latin typeface="Bahnschrift"/>
                          <a:cs typeface="Bahnschrift"/>
                        </a:rPr>
                        <a:t>proveedores</a:t>
                      </a:r>
                      <a:endParaRPr sz="1000" dirty="0">
                        <a:latin typeface="Bahnschrift"/>
                        <a:cs typeface="Bahnschrift"/>
                      </a:endParaRPr>
                    </a:p>
                    <a:p>
                      <a:pPr marL="92075">
                        <a:lnSpc>
                          <a:spcPct val="100000"/>
                        </a:lnSpc>
                      </a:pPr>
                      <a:r>
                        <a:rPr sz="1000" spc="-10" dirty="0">
                          <a:solidFill>
                            <a:srgbClr val="FFFFFF"/>
                          </a:solidFill>
                          <a:latin typeface="Bahnschrift"/>
                          <a:cs typeface="Bahnschrift"/>
                        </a:rPr>
                        <a:t>locales</a:t>
                      </a:r>
                      <a:endParaRPr sz="1000" dirty="0">
                        <a:latin typeface="Bahnschrift"/>
                        <a:cs typeface="Bahnschrift"/>
                      </a:endParaRPr>
                    </a:p>
                  </a:txBody>
                  <a:tcPr marL="0" marR="0" marT="34925" marB="0">
                    <a:solidFill>
                      <a:srgbClr val="585858"/>
                    </a:solidFill>
                  </a:tcPr>
                </a:tc>
                <a:tc>
                  <a:txBody>
                    <a:bodyPr/>
                    <a:lstStyle/>
                    <a:p>
                      <a:pPr marL="198755">
                        <a:lnSpc>
                          <a:spcPct val="100000"/>
                        </a:lnSpc>
                        <a:spcBef>
                          <a:spcPts val="840"/>
                        </a:spcBef>
                      </a:pPr>
                      <a:r>
                        <a:rPr lang="es-ES" sz="1050" spc="5" dirty="0">
                          <a:solidFill>
                            <a:srgbClr val="464646"/>
                          </a:solidFill>
                          <a:latin typeface="Bahnschrift"/>
                          <a:cs typeface="Bahnschrift"/>
                        </a:rPr>
                        <a:t>6</a:t>
                      </a:r>
                      <a:r>
                        <a:rPr sz="1050" spc="5" dirty="0">
                          <a:solidFill>
                            <a:srgbClr val="464646"/>
                          </a:solidFill>
                          <a:latin typeface="Bahnschrift"/>
                          <a:cs typeface="Bahnschrift"/>
                        </a:rPr>
                        <a:t>9</a:t>
                      </a:r>
                      <a:endParaRPr sz="1050" dirty="0">
                        <a:latin typeface="Bahnschrift"/>
                        <a:cs typeface="Bahnschrift"/>
                      </a:endParaRPr>
                    </a:p>
                  </a:txBody>
                  <a:tcPr marL="0" marR="0" marT="106680" marB="0">
                    <a:solidFill>
                      <a:srgbClr val="E6E6E6"/>
                    </a:solidFill>
                  </a:tcPr>
                </a:tc>
                <a:tc>
                  <a:txBody>
                    <a:bodyPr/>
                    <a:lstStyle/>
                    <a:p>
                      <a:pPr marR="43815" algn="ctr">
                        <a:lnSpc>
                          <a:spcPct val="100000"/>
                        </a:lnSpc>
                        <a:spcBef>
                          <a:spcPts val="840"/>
                        </a:spcBef>
                      </a:pPr>
                      <a:r>
                        <a:rPr lang="es-ES" sz="1050" spc="-5" dirty="0">
                          <a:solidFill>
                            <a:srgbClr val="464646"/>
                          </a:solidFill>
                          <a:latin typeface="Bahnschrift"/>
                          <a:cs typeface="Bahnschrift"/>
                        </a:rPr>
                        <a:t>7</a:t>
                      </a:r>
                      <a:r>
                        <a:rPr sz="1050" spc="-5" dirty="0">
                          <a:solidFill>
                            <a:srgbClr val="464646"/>
                          </a:solidFill>
                          <a:latin typeface="Bahnschrift"/>
                          <a:cs typeface="Bahnschrift"/>
                        </a:rPr>
                        <a:t>1</a:t>
                      </a:r>
                      <a:endParaRPr sz="1050" dirty="0">
                        <a:latin typeface="Bahnschrift"/>
                        <a:cs typeface="Bahnschrift"/>
                      </a:endParaRPr>
                    </a:p>
                  </a:txBody>
                  <a:tcPr marL="0" marR="0" marT="106680" marB="0">
                    <a:solidFill>
                      <a:srgbClr val="E6E6E6"/>
                    </a:solidFill>
                  </a:tcPr>
                </a:tc>
                <a:tc>
                  <a:txBody>
                    <a:bodyPr/>
                    <a:lstStyle/>
                    <a:p>
                      <a:pPr marL="0" marR="44450" algn="ctr">
                        <a:lnSpc>
                          <a:spcPct val="100000"/>
                        </a:lnSpc>
                      </a:pPr>
                      <a:r>
                        <a:rPr lang="es-ES" sz="1050" dirty="0">
                          <a:solidFill>
                            <a:srgbClr val="464646"/>
                          </a:solidFill>
                          <a:latin typeface="Bahnschrift"/>
                          <a:ea typeface="+mn-ea"/>
                          <a:cs typeface="Bahnschrift"/>
                        </a:rPr>
                        <a:t>                     71</a:t>
                      </a:r>
                      <a:endParaRPr sz="1050" dirty="0">
                        <a:solidFill>
                          <a:srgbClr val="464646"/>
                        </a:solidFill>
                        <a:latin typeface="Bahnschrift"/>
                        <a:ea typeface="+mn-ea"/>
                        <a:cs typeface="Bahnschrift"/>
                      </a:endParaRPr>
                    </a:p>
                  </a:txBody>
                  <a:tcPr marL="0" marR="0" marT="0" marB="0">
                    <a:solidFill>
                      <a:srgbClr val="E6E6E6"/>
                    </a:solidFill>
                  </a:tcPr>
                </a:tc>
                <a:extLst>
                  <a:ext uri="{0D108BD9-81ED-4DB2-BD59-A6C34878D82A}">
                    <a16:rowId xmlns:a16="http://schemas.microsoft.com/office/drawing/2014/main" val="10002"/>
                  </a:ext>
                </a:extLst>
              </a:tr>
            </a:tbl>
          </a:graphicData>
        </a:graphic>
      </p:graphicFrame>
      <p:pic>
        <p:nvPicPr>
          <p:cNvPr id="13" name="object 13"/>
          <p:cNvPicPr/>
          <p:nvPr/>
        </p:nvPicPr>
        <p:blipFill>
          <a:blip r:embed="rId2" cstate="print"/>
          <a:stretch>
            <a:fillRect/>
          </a:stretch>
        </p:blipFill>
        <p:spPr>
          <a:xfrm>
            <a:off x="3268898" y="5065598"/>
            <a:ext cx="1082202" cy="454541"/>
          </a:xfrm>
          <a:prstGeom prst="rect">
            <a:avLst/>
          </a:prstGeom>
        </p:spPr>
      </p:pic>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60325">
              <a:lnSpc>
                <a:spcPts val="1090"/>
              </a:lnSpc>
            </a:pPr>
            <a:fld id="{81D60167-4931-47E6-BA6A-407CBD079E47}" type="slidenum">
              <a:rPr spc="-5" dirty="0"/>
              <a:t>14</a:t>
            </a:fld>
            <a:endParaRPr spc="-5" dirty="0"/>
          </a:p>
        </p:txBody>
      </p:sp>
      <p:grpSp>
        <p:nvGrpSpPr>
          <p:cNvPr id="16" name="object 13"/>
          <p:cNvGrpSpPr/>
          <p:nvPr/>
        </p:nvGrpSpPr>
        <p:grpSpPr>
          <a:xfrm>
            <a:off x="2948558" y="519373"/>
            <a:ext cx="257810" cy="257810"/>
            <a:chOff x="2938272" y="1226819"/>
            <a:chExt cx="257810" cy="257810"/>
          </a:xfrm>
          <a:solidFill>
            <a:schemeClr val="accent6">
              <a:lumMod val="75000"/>
            </a:schemeClr>
          </a:solidFill>
        </p:grpSpPr>
        <p:sp>
          <p:nvSpPr>
            <p:cNvPr id="17"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18"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pic>
        <p:nvPicPr>
          <p:cNvPr id="19" name="Imagen 18" descr="RELACIÓN ENTRE LA GESTIÓN LOGÍSTICA Y COMERCIAL"/>
          <p:cNvPicPr/>
          <p:nvPr/>
        </p:nvPicPr>
        <p:blipFill rotWithShape="1">
          <a:blip r:embed="rId4">
            <a:extLst>
              <a:ext uri="{28A0092B-C50C-407E-A947-70E740481C1C}">
                <a14:useLocalDpi xmlns:a14="http://schemas.microsoft.com/office/drawing/2010/main" val="0"/>
              </a:ext>
            </a:extLst>
          </a:blip>
          <a:srcRect r="-541" b="23448"/>
          <a:stretch/>
        </p:blipFill>
        <p:spPr bwMode="auto">
          <a:xfrm>
            <a:off x="3514430" y="3421238"/>
            <a:ext cx="3629025" cy="1338262"/>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497" y="-8479"/>
            <a:ext cx="7620000" cy="1630680"/>
          </a:xfrm>
          <a:custGeom>
            <a:avLst/>
            <a:gdLst/>
            <a:ahLst/>
            <a:cxnLst/>
            <a:rect l="l" t="t" r="r" b="b"/>
            <a:pathLst>
              <a:path w="7620000" h="1630680">
                <a:moveTo>
                  <a:pt x="0" y="0"/>
                </a:moveTo>
                <a:lnTo>
                  <a:pt x="0" y="1630679"/>
                </a:lnTo>
                <a:lnTo>
                  <a:pt x="7619999" y="1630679"/>
                </a:lnTo>
                <a:lnTo>
                  <a:pt x="7619999" y="0"/>
                </a:lnTo>
                <a:lnTo>
                  <a:pt x="0" y="0"/>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268630" y="359790"/>
            <a:ext cx="6418580" cy="513715"/>
          </a:xfrm>
          <a:prstGeom prst="rect">
            <a:avLst/>
          </a:prstGeom>
        </p:spPr>
        <p:txBody>
          <a:bodyPr vert="horz" wrap="square" lIns="0" tIns="13335" rIns="0" bIns="0" rtlCol="0">
            <a:spAutoFit/>
          </a:bodyPr>
          <a:lstStyle/>
          <a:p>
            <a:pPr marL="12700">
              <a:lnSpc>
                <a:spcPct val="100000"/>
              </a:lnSpc>
              <a:spcBef>
                <a:spcPts val="105"/>
              </a:spcBef>
            </a:pPr>
            <a:r>
              <a:rPr spc="-300" dirty="0"/>
              <a:t>01.</a:t>
            </a:r>
            <a:r>
              <a:rPr spc="-35" dirty="0"/>
              <a:t> </a:t>
            </a:r>
            <a:r>
              <a:rPr spc="-50" dirty="0"/>
              <a:t>Pre</a:t>
            </a:r>
            <a:r>
              <a:rPr spc="-70" dirty="0"/>
              <a:t>s</a:t>
            </a:r>
            <a:r>
              <a:rPr spc="-114" dirty="0"/>
              <a:t>entaci</a:t>
            </a:r>
            <a:r>
              <a:rPr spc="-155" dirty="0"/>
              <a:t>ó</a:t>
            </a:r>
            <a:r>
              <a:rPr spc="-165" dirty="0"/>
              <a:t>n</a:t>
            </a:r>
            <a:r>
              <a:rPr spc="-25" dirty="0"/>
              <a:t> </a:t>
            </a:r>
            <a:r>
              <a:rPr spc="-160" dirty="0"/>
              <a:t>d</a:t>
            </a:r>
            <a:r>
              <a:rPr spc="-140" dirty="0"/>
              <a:t>e</a:t>
            </a:r>
            <a:r>
              <a:rPr spc="-40" dirty="0"/>
              <a:t> </a:t>
            </a:r>
            <a:r>
              <a:rPr spc="-20" dirty="0"/>
              <a:t>la</a:t>
            </a:r>
            <a:r>
              <a:rPr spc="-30" dirty="0"/>
              <a:t> </a:t>
            </a:r>
            <a:r>
              <a:rPr spc="-95" dirty="0"/>
              <a:t>organi</a:t>
            </a:r>
            <a:r>
              <a:rPr spc="-105" dirty="0"/>
              <a:t>z</a:t>
            </a:r>
            <a:r>
              <a:rPr spc="-150" dirty="0"/>
              <a:t>ación</a:t>
            </a:r>
          </a:p>
        </p:txBody>
      </p:sp>
      <p:sp>
        <p:nvSpPr>
          <p:cNvPr id="4" name="object 4"/>
          <p:cNvSpPr txBox="1"/>
          <p:nvPr/>
        </p:nvSpPr>
        <p:spPr>
          <a:xfrm>
            <a:off x="652068" y="1810004"/>
            <a:ext cx="6311265" cy="666115"/>
          </a:xfrm>
          <a:prstGeom prst="rect">
            <a:avLst/>
          </a:prstGeom>
        </p:spPr>
        <p:txBody>
          <a:bodyPr vert="horz" wrap="square" lIns="0" tIns="13335" rIns="0" bIns="0" rtlCol="0">
            <a:spAutoFit/>
          </a:bodyPr>
          <a:lstStyle/>
          <a:p>
            <a:pPr marL="12700" marR="5080" indent="3175" algn="ctr">
              <a:lnSpc>
                <a:spcPct val="100000"/>
              </a:lnSpc>
              <a:spcBef>
                <a:spcPts val="105"/>
              </a:spcBef>
            </a:pPr>
            <a:r>
              <a:rPr sz="1400" b="1" spc="-114" dirty="0">
                <a:solidFill>
                  <a:srgbClr val="3D6E52"/>
                </a:solidFill>
                <a:latin typeface="Arial"/>
                <a:cs typeface="Arial"/>
              </a:rPr>
              <a:t>BONTERRA </a:t>
            </a:r>
            <a:r>
              <a:rPr sz="1400" b="1" spc="-120" dirty="0">
                <a:solidFill>
                  <a:srgbClr val="3D6E52"/>
                </a:solidFill>
                <a:latin typeface="Arial"/>
                <a:cs typeface="Arial"/>
              </a:rPr>
              <a:t>RESORT </a:t>
            </a:r>
            <a:r>
              <a:rPr sz="1400" spc="-5" dirty="0">
                <a:solidFill>
                  <a:srgbClr val="464646"/>
                </a:solidFill>
                <a:latin typeface="Bahnschrift"/>
                <a:cs typeface="Bahnschrift"/>
              </a:rPr>
              <a:t>participa</a:t>
            </a:r>
            <a:r>
              <a:rPr sz="1400" dirty="0">
                <a:solidFill>
                  <a:srgbClr val="464646"/>
                </a:solidFill>
                <a:latin typeface="Bahnschrift"/>
                <a:cs typeface="Bahnschrift"/>
              </a:rPr>
              <a:t> y</a:t>
            </a:r>
            <a:r>
              <a:rPr sz="1400" spc="5" dirty="0">
                <a:solidFill>
                  <a:srgbClr val="464646"/>
                </a:solidFill>
                <a:latin typeface="Bahnschrift"/>
                <a:cs typeface="Bahnschrift"/>
              </a:rPr>
              <a:t> </a:t>
            </a:r>
            <a:r>
              <a:rPr sz="1400" spc="-5" dirty="0">
                <a:solidFill>
                  <a:srgbClr val="464646"/>
                </a:solidFill>
                <a:latin typeface="Bahnschrift"/>
                <a:cs typeface="Bahnschrift"/>
              </a:rPr>
              <a:t>colabora</a:t>
            </a:r>
            <a:r>
              <a:rPr sz="1400" dirty="0">
                <a:solidFill>
                  <a:srgbClr val="464646"/>
                </a:solidFill>
                <a:latin typeface="Bahnschrift"/>
                <a:cs typeface="Bahnschrift"/>
              </a:rPr>
              <a:t> </a:t>
            </a:r>
            <a:r>
              <a:rPr sz="1400" spc="-5" dirty="0">
                <a:solidFill>
                  <a:srgbClr val="464646"/>
                </a:solidFill>
                <a:latin typeface="Bahnschrift"/>
                <a:cs typeface="Bahnschrift"/>
              </a:rPr>
              <a:t>de</a:t>
            </a:r>
            <a:r>
              <a:rPr sz="1400" dirty="0">
                <a:solidFill>
                  <a:srgbClr val="464646"/>
                </a:solidFill>
                <a:latin typeface="Bahnschrift"/>
                <a:cs typeface="Bahnschrift"/>
              </a:rPr>
              <a:t> forma</a:t>
            </a:r>
            <a:r>
              <a:rPr sz="1400" spc="5" dirty="0">
                <a:solidFill>
                  <a:srgbClr val="464646"/>
                </a:solidFill>
                <a:latin typeface="Bahnschrift"/>
                <a:cs typeface="Bahnschrift"/>
              </a:rPr>
              <a:t> </a:t>
            </a:r>
            <a:r>
              <a:rPr sz="1400" spc="-5" dirty="0">
                <a:solidFill>
                  <a:srgbClr val="464646"/>
                </a:solidFill>
                <a:latin typeface="Bahnschrift"/>
                <a:cs typeface="Bahnschrift"/>
              </a:rPr>
              <a:t>activa</a:t>
            </a:r>
            <a:r>
              <a:rPr sz="1400" dirty="0">
                <a:solidFill>
                  <a:srgbClr val="464646"/>
                </a:solidFill>
                <a:latin typeface="Bahnschrift"/>
                <a:cs typeface="Bahnschrift"/>
              </a:rPr>
              <a:t> </a:t>
            </a:r>
            <a:r>
              <a:rPr sz="1400" spc="-5" dirty="0">
                <a:solidFill>
                  <a:srgbClr val="464646"/>
                </a:solidFill>
                <a:latin typeface="Bahnschrift"/>
                <a:cs typeface="Bahnschrift"/>
              </a:rPr>
              <a:t>con</a:t>
            </a:r>
            <a:r>
              <a:rPr sz="1400" dirty="0">
                <a:solidFill>
                  <a:srgbClr val="464646"/>
                </a:solidFill>
                <a:latin typeface="Bahnschrift"/>
                <a:cs typeface="Bahnschrift"/>
              </a:rPr>
              <a:t> las</a:t>
            </a:r>
            <a:r>
              <a:rPr sz="1400" spc="5" dirty="0">
                <a:solidFill>
                  <a:srgbClr val="464646"/>
                </a:solidFill>
                <a:latin typeface="Bahnschrift"/>
                <a:cs typeface="Bahnschrift"/>
              </a:rPr>
              <a:t> </a:t>
            </a:r>
            <a:r>
              <a:rPr sz="1400" spc="-5" dirty="0">
                <a:solidFill>
                  <a:srgbClr val="464646"/>
                </a:solidFill>
                <a:latin typeface="Bahnschrift"/>
                <a:cs typeface="Bahnschrift"/>
              </a:rPr>
              <a:t>siguientes </a:t>
            </a:r>
            <a:r>
              <a:rPr sz="1400" dirty="0">
                <a:solidFill>
                  <a:srgbClr val="464646"/>
                </a:solidFill>
                <a:latin typeface="Bahnschrift"/>
                <a:cs typeface="Bahnschrift"/>
              </a:rPr>
              <a:t> </a:t>
            </a:r>
            <a:r>
              <a:rPr sz="1400" spc="-5" dirty="0">
                <a:solidFill>
                  <a:srgbClr val="464646"/>
                </a:solidFill>
                <a:latin typeface="Bahnschrift"/>
                <a:cs typeface="Bahnschrift"/>
              </a:rPr>
              <a:t>asociaciones</a:t>
            </a:r>
            <a:r>
              <a:rPr sz="1400" spc="140" dirty="0">
                <a:solidFill>
                  <a:srgbClr val="464646"/>
                </a:solidFill>
                <a:latin typeface="Bahnschrift"/>
                <a:cs typeface="Bahnschrift"/>
              </a:rPr>
              <a:t> </a:t>
            </a:r>
            <a:r>
              <a:rPr sz="1400" spc="-5" dirty="0">
                <a:solidFill>
                  <a:srgbClr val="464646"/>
                </a:solidFill>
                <a:latin typeface="Bahnschrift"/>
                <a:cs typeface="Bahnschrift"/>
              </a:rPr>
              <a:t>para</a:t>
            </a:r>
            <a:r>
              <a:rPr sz="1400" spc="145" dirty="0">
                <a:solidFill>
                  <a:srgbClr val="464646"/>
                </a:solidFill>
                <a:latin typeface="Bahnschrift"/>
                <a:cs typeface="Bahnschrift"/>
              </a:rPr>
              <a:t> </a:t>
            </a:r>
            <a:r>
              <a:rPr sz="1400" spc="-5" dirty="0">
                <a:solidFill>
                  <a:srgbClr val="464646"/>
                </a:solidFill>
                <a:latin typeface="Bahnschrift"/>
                <a:cs typeface="Bahnschrift"/>
              </a:rPr>
              <a:t>impulsar</a:t>
            </a:r>
            <a:r>
              <a:rPr sz="1400" spc="125" dirty="0">
                <a:solidFill>
                  <a:srgbClr val="464646"/>
                </a:solidFill>
                <a:latin typeface="Bahnschrift"/>
                <a:cs typeface="Bahnschrift"/>
              </a:rPr>
              <a:t> </a:t>
            </a:r>
            <a:r>
              <a:rPr sz="1400" dirty="0">
                <a:solidFill>
                  <a:srgbClr val="464646"/>
                </a:solidFill>
                <a:latin typeface="Bahnschrift"/>
                <a:cs typeface="Bahnschrift"/>
              </a:rPr>
              <a:t>su</a:t>
            </a:r>
            <a:r>
              <a:rPr sz="1400" spc="135" dirty="0">
                <a:solidFill>
                  <a:srgbClr val="464646"/>
                </a:solidFill>
                <a:latin typeface="Bahnschrift"/>
                <a:cs typeface="Bahnschrift"/>
              </a:rPr>
              <a:t> </a:t>
            </a:r>
            <a:r>
              <a:rPr sz="1400" spc="-5" dirty="0">
                <a:solidFill>
                  <a:srgbClr val="464646"/>
                </a:solidFill>
                <a:latin typeface="Bahnschrift"/>
                <a:cs typeface="Bahnschrift"/>
              </a:rPr>
              <a:t>contribución</a:t>
            </a:r>
            <a:r>
              <a:rPr sz="1400" spc="150" dirty="0">
                <a:solidFill>
                  <a:srgbClr val="464646"/>
                </a:solidFill>
                <a:latin typeface="Bahnschrift"/>
                <a:cs typeface="Bahnschrift"/>
              </a:rPr>
              <a:t> </a:t>
            </a:r>
            <a:r>
              <a:rPr sz="1400" spc="-5" dirty="0">
                <a:solidFill>
                  <a:srgbClr val="464646"/>
                </a:solidFill>
                <a:latin typeface="Bahnschrift"/>
                <a:cs typeface="Bahnschrift"/>
              </a:rPr>
              <a:t>en</a:t>
            </a:r>
            <a:r>
              <a:rPr sz="1400" spc="150" dirty="0">
                <a:solidFill>
                  <a:srgbClr val="464646"/>
                </a:solidFill>
                <a:latin typeface="Bahnschrift"/>
                <a:cs typeface="Bahnschrift"/>
              </a:rPr>
              <a:t> </a:t>
            </a:r>
            <a:r>
              <a:rPr sz="1400" dirty="0">
                <a:solidFill>
                  <a:srgbClr val="464646"/>
                </a:solidFill>
                <a:latin typeface="Bahnschrift"/>
                <a:cs typeface="Bahnschrift"/>
              </a:rPr>
              <a:t>los</a:t>
            </a:r>
            <a:r>
              <a:rPr sz="1400" spc="125" dirty="0">
                <a:solidFill>
                  <a:srgbClr val="464646"/>
                </a:solidFill>
                <a:latin typeface="Bahnschrift"/>
                <a:cs typeface="Bahnschrift"/>
              </a:rPr>
              <a:t> </a:t>
            </a:r>
            <a:r>
              <a:rPr sz="1400" spc="-5" dirty="0">
                <a:solidFill>
                  <a:srgbClr val="464646"/>
                </a:solidFill>
                <a:latin typeface="Bahnschrift"/>
                <a:cs typeface="Bahnschrift"/>
              </a:rPr>
              <a:t>Objetivos</a:t>
            </a:r>
            <a:r>
              <a:rPr sz="1400" spc="120" dirty="0">
                <a:solidFill>
                  <a:srgbClr val="464646"/>
                </a:solidFill>
                <a:latin typeface="Bahnschrift"/>
                <a:cs typeface="Bahnschrift"/>
              </a:rPr>
              <a:t> </a:t>
            </a:r>
            <a:r>
              <a:rPr sz="1400" spc="-5" dirty="0">
                <a:solidFill>
                  <a:srgbClr val="464646"/>
                </a:solidFill>
                <a:latin typeface="Bahnschrift"/>
                <a:cs typeface="Bahnschrift"/>
              </a:rPr>
              <a:t>para</a:t>
            </a:r>
            <a:r>
              <a:rPr sz="1400" spc="145" dirty="0">
                <a:solidFill>
                  <a:srgbClr val="464646"/>
                </a:solidFill>
                <a:latin typeface="Bahnschrift"/>
                <a:cs typeface="Bahnschrift"/>
              </a:rPr>
              <a:t> </a:t>
            </a:r>
            <a:r>
              <a:rPr sz="1400" spc="-5" dirty="0">
                <a:solidFill>
                  <a:srgbClr val="464646"/>
                </a:solidFill>
                <a:latin typeface="Bahnschrift"/>
                <a:cs typeface="Bahnschrift"/>
              </a:rPr>
              <a:t>el</a:t>
            </a:r>
            <a:r>
              <a:rPr sz="1400" spc="125" dirty="0">
                <a:solidFill>
                  <a:srgbClr val="464646"/>
                </a:solidFill>
                <a:latin typeface="Bahnschrift"/>
                <a:cs typeface="Bahnschrift"/>
              </a:rPr>
              <a:t> </a:t>
            </a:r>
            <a:r>
              <a:rPr sz="1400" dirty="0">
                <a:solidFill>
                  <a:srgbClr val="464646"/>
                </a:solidFill>
                <a:latin typeface="Bahnschrift"/>
                <a:cs typeface="Bahnschrift"/>
              </a:rPr>
              <a:t>Desarrollo </a:t>
            </a:r>
            <a:r>
              <a:rPr sz="1400" spc="-220" dirty="0">
                <a:solidFill>
                  <a:srgbClr val="464646"/>
                </a:solidFill>
                <a:latin typeface="Bahnschrift"/>
                <a:cs typeface="Bahnschrift"/>
              </a:rPr>
              <a:t> </a:t>
            </a:r>
            <a:r>
              <a:rPr sz="1400" spc="-5" dirty="0">
                <a:solidFill>
                  <a:srgbClr val="464646"/>
                </a:solidFill>
                <a:latin typeface="Bahnschrift"/>
                <a:cs typeface="Bahnschrift"/>
              </a:rPr>
              <a:t>Sostenible:</a:t>
            </a:r>
            <a:endParaRPr sz="1400">
              <a:latin typeface="Bahnschrift"/>
              <a:cs typeface="Bahnschrift"/>
            </a:endParaRPr>
          </a:p>
        </p:txBody>
      </p:sp>
      <p:grpSp>
        <p:nvGrpSpPr>
          <p:cNvPr id="5" name="object 5"/>
          <p:cNvGrpSpPr/>
          <p:nvPr/>
        </p:nvGrpSpPr>
        <p:grpSpPr>
          <a:xfrm>
            <a:off x="23797" y="-8479"/>
            <a:ext cx="7620000" cy="5715000"/>
            <a:chOff x="0" y="0"/>
            <a:chExt cx="7620000" cy="5715000"/>
          </a:xfrm>
        </p:grpSpPr>
        <p:sp>
          <p:nvSpPr>
            <p:cNvPr id="6" name="object 6"/>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7" name="object 7"/>
            <p:cNvPicPr/>
            <p:nvPr/>
          </p:nvPicPr>
          <p:blipFill>
            <a:blip r:embed="rId2" cstate="print"/>
            <a:stretch>
              <a:fillRect/>
            </a:stretch>
          </p:blipFill>
          <p:spPr>
            <a:xfrm>
              <a:off x="172171" y="5036642"/>
              <a:ext cx="1083645" cy="454541"/>
            </a:xfrm>
            <a:prstGeom prst="rect">
              <a:avLst/>
            </a:prstGeom>
          </p:spPr>
        </p:pic>
        <p:pic>
          <p:nvPicPr>
            <p:cNvPr id="8" name="object 8"/>
            <p:cNvPicPr/>
            <p:nvPr/>
          </p:nvPicPr>
          <p:blipFill>
            <a:blip r:embed="rId3" cstate="print"/>
            <a:stretch>
              <a:fillRect/>
            </a:stretch>
          </p:blipFill>
          <p:spPr>
            <a:xfrm>
              <a:off x="713231" y="2709672"/>
              <a:ext cx="1741932" cy="1089659"/>
            </a:xfrm>
            <a:prstGeom prst="rect">
              <a:avLst/>
            </a:prstGeom>
          </p:spPr>
        </p:pic>
        <p:pic>
          <p:nvPicPr>
            <p:cNvPr id="9" name="object 9"/>
            <p:cNvPicPr/>
            <p:nvPr/>
          </p:nvPicPr>
          <p:blipFill>
            <a:blip r:embed="rId4" cstate="print"/>
            <a:stretch>
              <a:fillRect/>
            </a:stretch>
          </p:blipFill>
          <p:spPr>
            <a:xfrm>
              <a:off x="2677708" y="2743320"/>
              <a:ext cx="1793707" cy="982754"/>
            </a:xfrm>
            <a:prstGeom prst="rect">
              <a:avLst/>
            </a:prstGeom>
          </p:spPr>
        </p:pic>
        <p:pic>
          <p:nvPicPr>
            <p:cNvPr id="10" name="object 10"/>
            <p:cNvPicPr/>
            <p:nvPr/>
          </p:nvPicPr>
          <p:blipFill>
            <a:blip r:embed="rId5" cstate="print"/>
            <a:stretch>
              <a:fillRect/>
            </a:stretch>
          </p:blipFill>
          <p:spPr>
            <a:xfrm>
              <a:off x="4692396" y="2788920"/>
              <a:ext cx="981455" cy="778763"/>
            </a:xfrm>
            <a:prstGeom prst="rect">
              <a:avLst/>
            </a:prstGeom>
          </p:spPr>
        </p:pic>
        <p:pic>
          <p:nvPicPr>
            <p:cNvPr id="11" name="object 11"/>
            <p:cNvPicPr/>
            <p:nvPr/>
          </p:nvPicPr>
          <p:blipFill>
            <a:blip r:embed="rId6" cstate="print"/>
            <a:stretch>
              <a:fillRect/>
            </a:stretch>
          </p:blipFill>
          <p:spPr>
            <a:xfrm>
              <a:off x="758951" y="4088891"/>
              <a:ext cx="1757172" cy="658368"/>
            </a:xfrm>
            <a:prstGeom prst="rect">
              <a:avLst/>
            </a:prstGeom>
          </p:spPr>
        </p:pic>
        <p:pic>
          <p:nvPicPr>
            <p:cNvPr id="12" name="object 12"/>
            <p:cNvPicPr/>
            <p:nvPr/>
          </p:nvPicPr>
          <p:blipFill>
            <a:blip r:embed="rId7" cstate="print"/>
            <a:stretch>
              <a:fillRect/>
            </a:stretch>
          </p:blipFill>
          <p:spPr>
            <a:xfrm>
              <a:off x="5164198" y="3746420"/>
              <a:ext cx="2281428" cy="858012"/>
            </a:xfrm>
            <a:prstGeom prst="rect">
              <a:avLst/>
            </a:prstGeom>
          </p:spPr>
        </p:pic>
        <p:pic>
          <p:nvPicPr>
            <p:cNvPr id="14" name="object 14"/>
            <p:cNvPicPr/>
            <p:nvPr/>
          </p:nvPicPr>
          <p:blipFill>
            <a:blip r:embed="rId8" cstate="print"/>
            <a:stretch>
              <a:fillRect/>
            </a:stretch>
          </p:blipFill>
          <p:spPr>
            <a:xfrm>
              <a:off x="6173723" y="2773679"/>
              <a:ext cx="1130807" cy="807719"/>
            </a:xfrm>
            <a:prstGeom prst="rect">
              <a:avLst/>
            </a:prstGeom>
          </p:spPr>
        </p:pic>
        <p:pic>
          <p:nvPicPr>
            <p:cNvPr id="17" name="object 17"/>
            <p:cNvPicPr/>
            <p:nvPr/>
          </p:nvPicPr>
          <p:blipFill>
            <a:blip r:embed="rId9" cstate="print"/>
            <a:stretch>
              <a:fillRect/>
            </a:stretch>
          </p:blipFill>
          <p:spPr>
            <a:xfrm>
              <a:off x="1951458" y="4725136"/>
              <a:ext cx="736186" cy="748035"/>
            </a:xfrm>
            <a:prstGeom prst="rect">
              <a:avLst/>
            </a:prstGeom>
          </p:spPr>
        </p:pic>
        <p:pic>
          <p:nvPicPr>
            <p:cNvPr id="18" name="object 18"/>
            <p:cNvPicPr/>
            <p:nvPr/>
          </p:nvPicPr>
          <p:blipFill>
            <a:blip r:embed="rId10" cstate="print"/>
            <a:stretch>
              <a:fillRect/>
            </a:stretch>
          </p:blipFill>
          <p:spPr>
            <a:xfrm>
              <a:off x="2842307" y="4639056"/>
              <a:ext cx="1037844" cy="1037844"/>
            </a:xfrm>
            <a:prstGeom prst="rect">
              <a:avLst/>
            </a:prstGeom>
          </p:spPr>
        </p:pic>
      </p:grpSp>
      <p:sp>
        <p:nvSpPr>
          <p:cNvPr id="19" name="object 19"/>
          <p:cNvSpPr txBox="1"/>
          <p:nvPr/>
        </p:nvSpPr>
        <p:spPr>
          <a:xfrm>
            <a:off x="268630" y="1007745"/>
            <a:ext cx="3829050" cy="254000"/>
          </a:xfrm>
          <a:prstGeom prst="rect">
            <a:avLst/>
          </a:prstGeom>
        </p:spPr>
        <p:txBody>
          <a:bodyPr vert="horz" wrap="square" lIns="0" tIns="12700" rIns="0" bIns="0" rtlCol="0">
            <a:spAutoFit/>
          </a:bodyPr>
          <a:lstStyle/>
          <a:p>
            <a:pPr marL="12700">
              <a:lnSpc>
                <a:spcPct val="100000"/>
              </a:lnSpc>
              <a:spcBef>
                <a:spcPts val="100"/>
              </a:spcBef>
            </a:pPr>
            <a:r>
              <a:rPr sz="1500" b="1" spc="-10" dirty="0">
                <a:solidFill>
                  <a:srgbClr val="FFFFFF"/>
                </a:solidFill>
                <a:latin typeface="Arial"/>
                <a:cs typeface="Arial"/>
              </a:rPr>
              <a:t>A</a:t>
            </a:r>
            <a:r>
              <a:rPr sz="1500" b="1" spc="114" dirty="0">
                <a:solidFill>
                  <a:srgbClr val="FFFFFF"/>
                </a:solidFill>
                <a:latin typeface="Arial"/>
                <a:cs typeface="Arial"/>
              </a:rPr>
              <a:t>l</a:t>
            </a:r>
            <a:r>
              <a:rPr sz="1500" b="1" spc="55" dirty="0">
                <a:solidFill>
                  <a:srgbClr val="FFFFFF"/>
                </a:solidFill>
                <a:latin typeface="Arial"/>
                <a:cs typeface="Arial"/>
              </a:rPr>
              <a:t>i</a:t>
            </a:r>
            <a:r>
              <a:rPr sz="1500" b="1" spc="70" dirty="0">
                <a:solidFill>
                  <a:srgbClr val="FFFFFF"/>
                </a:solidFill>
                <a:latin typeface="Arial"/>
                <a:cs typeface="Arial"/>
              </a:rPr>
              <a:t>a</a:t>
            </a:r>
            <a:r>
              <a:rPr sz="1500" b="1" spc="25" dirty="0">
                <a:solidFill>
                  <a:srgbClr val="FFFFFF"/>
                </a:solidFill>
                <a:latin typeface="Arial"/>
                <a:cs typeface="Arial"/>
              </a:rPr>
              <a:t>n</a:t>
            </a:r>
            <a:r>
              <a:rPr sz="1500" b="1" spc="95" dirty="0">
                <a:solidFill>
                  <a:srgbClr val="FFFFFF"/>
                </a:solidFill>
                <a:latin typeface="Arial"/>
                <a:cs typeface="Arial"/>
              </a:rPr>
              <a:t>z</a:t>
            </a:r>
            <a:r>
              <a:rPr sz="1500" b="1" spc="70" dirty="0">
                <a:solidFill>
                  <a:srgbClr val="FFFFFF"/>
                </a:solidFill>
                <a:latin typeface="Arial"/>
                <a:cs typeface="Arial"/>
              </a:rPr>
              <a:t>a</a:t>
            </a:r>
            <a:r>
              <a:rPr sz="1500" b="1" spc="-60" dirty="0">
                <a:solidFill>
                  <a:srgbClr val="FFFFFF"/>
                </a:solidFill>
                <a:latin typeface="Arial"/>
                <a:cs typeface="Arial"/>
              </a:rPr>
              <a:t>s</a:t>
            </a:r>
            <a:r>
              <a:rPr sz="1500" b="1" spc="190" dirty="0">
                <a:solidFill>
                  <a:srgbClr val="FFFFFF"/>
                </a:solidFill>
                <a:latin typeface="Arial"/>
                <a:cs typeface="Arial"/>
              </a:rPr>
              <a:t> </a:t>
            </a:r>
            <a:r>
              <a:rPr sz="1500" b="1" spc="10" dirty="0">
                <a:solidFill>
                  <a:srgbClr val="FFFFFF"/>
                </a:solidFill>
                <a:latin typeface="Arial"/>
                <a:cs typeface="Arial"/>
              </a:rPr>
              <a:t>c</a:t>
            </a:r>
            <a:r>
              <a:rPr sz="1500" b="1" spc="5" dirty="0">
                <a:solidFill>
                  <a:srgbClr val="FFFFFF"/>
                </a:solidFill>
                <a:latin typeface="Arial"/>
                <a:cs typeface="Arial"/>
              </a:rPr>
              <a:t>o</a:t>
            </a:r>
            <a:r>
              <a:rPr sz="1500" b="1" spc="-80" dirty="0">
                <a:solidFill>
                  <a:srgbClr val="FFFFFF"/>
                </a:solidFill>
                <a:latin typeface="Arial"/>
                <a:cs typeface="Arial"/>
              </a:rPr>
              <a:t>n</a:t>
            </a:r>
            <a:r>
              <a:rPr sz="1500" b="1" spc="204" dirty="0">
                <a:solidFill>
                  <a:srgbClr val="FFFFFF"/>
                </a:solidFill>
                <a:latin typeface="Arial"/>
                <a:cs typeface="Arial"/>
              </a:rPr>
              <a:t> </a:t>
            </a:r>
            <a:r>
              <a:rPr sz="1500" b="1" spc="70" dirty="0">
                <a:solidFill>
                  <a:srgbClr val="FFFFFF"/>
                </a:solidFill>
                <a:latin typeface="Arial"/>
                <a:cs typeface="Arial"/>
              </a:rPr>
              <a:t>a</a:t>
            </a:r>
            <a:r>
              <a:rPr sz="1500" b="1" spc="45" dirty="0">
                <a:solidFill>
                  <a:srgbClr val="FFFFFF"/>
                </a:solidFill>
                <a:latin typeface="Arial"/>
                <a:cs typeface="Arial"/>
              </a:rPr>
              <a:t>s</a:t>
            </a:r>
            <a:r>
              <a:rPr sz="1500" b="1" spc="5" dirty="0">
                <a:solidFill>
                  <a:srgbClr val="FFFFFF"/>
                </a:solidFill>
                <a:latin typeface="Arial"/>
                <a:cs typeface="Arial"/>
              </a:rPr>
              <a:t>o</a:t>
            </a:r>
            <a:r>
              <a:rPr sz="1500" b="1" spc="10" dirty="0">
                <a:solidFill>
                  <a:srgbClr val="FFFFFF"/>
                </a:solidFill>
                <a:latin typeface="Arial"/>
                <a:cs typeface="Arial"/>
              </a:rPr>
              <a:t>c</a:t>
            </a:r>
            <a:r>
              <a:rPr sz="1500" b="1" spc="55" dirty="0">
                <a:solidFill>
                  <a:srgbClr val="FFFFFF"/>
                </a:solidFill>
                <a:latin typeface="Arial"/>
                <a:cs typeface="Arial"/>
              </a:rPr>
              <a:t>i</a:t>
            </a:r>
            <a:r>
              <a:rPr sz="1500" b="1" spc="70" dirty="0">
                <a:solidFill>
                  <a:srgbClr val="FFFFFF"/>
                </a:solidFill>
                <a:latin typeface="Arial"/>
                <a:cs typeface="Arial"/>
              </a:rPr>
              <a:t>a</a:t>
            </a:r>
            <a:r>
              <a:rPr sz="1500" b="1" spc="10" dirty="0">
                <a:solidFill>
                  <a:srgbClr val="FFFFFF"/>
                </a:solidFill>
                <a:latin typeface="Arial"/>
                <a:cs typeface="Arial"/>
              </a:rPr>
              <a:t>c</a:t>
            </a:r>
            <a:r>
              <a:rPr sz="1500" b="1" spc="55" dirty="0">
                <a:solidFill>
                  <a:srgbClr val="FFFFFF"/>
                </a:solidFill>
                <a:latin typeface="Arial"/>
                <a:cs typeface="Arial"/>
              </a:rPr>
              <a:t>i</a:t>
            </a:r>
            <a:r>
              <a:rPr sz="1500" b="1" spc="5" dirty="0">
                <a:solidFill>
                  <a:srgbClr val="FFFFFF"/>
                </a:solidFill>
                <a:latin typeface="Arial"/>
                <a:cs typeface="Arial"/>
              </a:rPr>
              <a:t>o</a:t>
            </a:r>
            <a:r>
              <a:rPr sz="1500" b="1" spc="25" dirty="0">
                <a:solidFill>
                  <a:srgbClr val="FFFFFF"/>
                </a:solidFill>
                <a:latin typeface="Arial"/>
                <a:cs typeface="Arial"/>
              </a:rPr>
              <a:t>n</a:t>
            </a:r>
            <a:r>
              <a:rPr sz="1500" b="1" spc="75" dirty="0">
                <a:solidFill>
                  <a:srgbClr val="FFFFFF"/>
                </a:solidFill>
                <a:latin typeface="Arial"/>
                <a:cs typeface="Arial"/>
              </a:rPr>
              <a:t>e</a:t>
            </a:r>
            <a:r>
              <a:rPr sz="1500" b="1" spc="-60" dirty="0">
                <a:solidFill>
                  <a:srgbClr val="FFFFFF"/>
                </a:solidFill>
                <a:latin typeface="Arial"/>
                <a:cs typeface="Arial"/>
              </a:rPr>
              <a:t>s</a:t>
            </a:r>
            <a:r>
              <a:rPr sz="1500" b="1" spc="190" dirty="0">
                <a:solidFill>
                  <a:srgbClr val="FFFFFF"/>
                </a:solidFill>
                <a:latin typeface="Arial"/>
                <a:cs typeface="Arial"/>
              </a:rPr>
              <a:t> </a:t>
            </a:r>
            <a:r>
              <a:rPr sz="1500" b="1" spc="105" dirty="0">
                <a:solidFill>
                  <a:srgbClr val="FFFFFF"/>
                </a:solidFill>
                <a:latin typeface="Arial"/>
                <a:cs typeface="Arial"/>
              </a:rPr>
              <a:t>(</a:t>
            </a:r>
            <a:r>
              <a:rPr sz="1500" b="1" spc="-95" dirty="0">
                <a:solidFill>
                  <a:srgbClr val="FFFFFF"/>
                </a:solidFill>
                <a:latin typeface="Arial"/>
                <a:cs typeface="Arial"/>
              </a:rPr>
              <a:t>G</a:t>
            </a:r>
            <a:r>
              <a:rPr sz="1500" b="1" spc="-10" dirty="0">
                <a:solidFill>
                  <a:srgbClr val="FFFFFF"/>
                </a:solidFill>
                <a:latin typeface="Arial"/>
                <a:cs typeface="Arial"/>
              </a:rPr>
              <a:t>R</a:t>
            </a:r>
            <a:r>
              <a:rPr sz="1500" b="1" spc="-5" dirty="0">
                <a:solidFill>
                  <a:srgbClr val="FFFFFF"/>
                </a:solidFill>
                <a:latin typeface="Arial"/>
                <a:cs typeface="Arial"/>
              </a:rPr>
              <a:t>I</a:t>
            </a:r>
            <a:r>
              <a:rPr sz="1500" b="1" dirty="0">
                <a:solidFill>
                  <a:srgbClr val="FFFFFF"/>
                </a:solidFill>
                <a:latin typeface="Arial"/>
                <a:cs typeface="Arial"/>
              </a:rPr>
              <a:t> </a:t>
            </a:r>
            <a:r>
              <a:rPr sz="1500" b="1" spc="-195" dirty="0">
                <a:solidFill>
                  <a:srgbClr val="FFFFFF"/>
                </a:solidFill>
                <a:latin typeface="Arial"/>
                <a:cs typeface="Arial"/>
              </a:rPr>
              <a:t> </a:t>
            </a:r>
            <a:r>
              <a:rPr sz="1500" b="1" spc="-229" dirty="0">
                <a:solidFill>
                  <a:srgbClr val="FFFFFF"/>
                </a:solidFill>
                <a:latin typeface="Arial"/>
                <a:cs typeface="Arial"/>
              </a:rPr>
              <a:t>1</a:t>
            </a:r>
            <a:r>
              <a:rPr sz="1500" b="1" spc="95" dirty="0">
                <a:solidFill>
                  <a:srgbClr val="FFFFFF"/>
                </a:solidFill>
                <a:latin typeface="Arial"/>
                <a:cs typeface="Arial"/>
              </a:rPr>
              <a:t>0</a:t>
            </a:r>
            <a:r>
              <a:rPr sz="1500" b="1" spc="-60" dirty="0">
                <a:solidFill>
                  <a:srgbClr val="FFFFFF"/>
                </a:solidFill>
                <a:latin typeface="Arial"/>
                <a:cs typeface="Arial"/>
              </a:rPr>
              <a:t>2</a:t>
            </a:r>
            <a:r>
              <a:rPr sz="1500" b="1" spc="-250" dirty="0">
                <a:solidFill>
                  <a:srgbClr val="FFFFFF"/>
                </a:solidFill>
                <a:latin typeface="Arial"/>
                <a:cs typeface="Arial"/>
              </a:rPr>
              <a:t> </a:t>
            </a:r>
            <a:r>
              <a:rPr sz="1500" b="1" spc="320" dirty="0">
                <a:solidFill>
                  <a:srgbClr val="FFFFFF"/>
                </a:solidFill>
                <a:latin typeface="Arial"/>
                <a:cs typeface="Arial"/>
              </a:rPr>
              <a:t>-</a:t>
            </a:r>
            <a:r>
              <a:rPr sz="1500" b="1" spc="-229" dirty="0">
                <a:solidFill>
                  <a:srgbClr val="FFFFFF"/>
                </a:solidFill>
                <a:latin typeface="Arial"/>
                <a:cs typeface="Arial"/>
              </a:rPr>
              <a:t>1</a:t>
            </a:r>
            <a:r>
              <a:rPr sz="1500" b="1" spc="60" dirty="0">
                <a:solidFill>
                  <a:srgbClr val="FFFFFF"/>
                </a:solidFill>
                <a:latin typeface="Arial"/>
                <a:cs typeface="Arial"/>
              </a:rPr>
              <a:t>3</a:t>
            </a:r>
            <a:r>
              <a:rPr sz="1500" b="1" spc="5" dirty="0">
                <a:solidFill>
                  <a:srgbClr val="FFFFFF"/>
                </a:solidFill>
                <a:latin typeface="Arial"/>
                <a:cs typeface="Arial"/>
              </a:rPr>
              <a:t>)</a:t>
            </a:r>
            <a:endParaRPr sz="1500">
              <a:latin typeface="Arial"/>
              <a:cs typeface="Arial"/>
            </a:endParaRPr>
          </a:p>
        </p:txBody>
      </p:sp>
      <p:sp>
        <p:nvSpPr>
          <p:cNvPr id="20" name="object 20"/>
          <p:cNvSpPr txBox="1">
            <a:spLocks noGrp="1"/>
          </p:cNvSpPr>
          <p:nvPr>
            <p:ph type="sldNum" sz="quarter" idx="7"/>
          </p:nvPr>
        </p:nvSpPr>
        <p:spPr>
          <a:prstGeom prst="rect">
            <a:avLst/>
          </a:prstGeom>
        </p:spPr>
        <p:txBody>
          <a:bodyPr vert="horz" wrap="square" lIns="0" tIns="0" rIns="0" bIns="0" rtlCol="0">
            <a:spAutoFit/>
          </a:bodyPr>
          <a:lstStyle/>
          <a:p>
            <a:pPr marL="60325">
              <a:lnSpc>
                <a:spcPts val="1090"/>
              </a:lnSpc>
            </a:pPr>
            <a:fld id="{81D60167-4931-47E6-BA6A-407CBD079E47}" type="slidenum">
              <a:rPr spc="-5" dirty="0"/>
              <a:t>15</a:t>
            </a:fld>
            <a:endParaRPr spc="-5" dirty="0"/>
          </a:p>
        </p:txBody>
      </p:sp>
      <p:pic>
        <p:nvPicPr>
          <p:cNvPr id="21" name="Imagen 20" descr="logo 1m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9498" y="4685618"/>
            <a:ext cx="1058497" cy="852462"/>
          </a:xfrm>
          <a:prstGeom prst="rect">
            <a:avLst/>
          </a:prstGeom>
          <a:solidFill>
            <a:schemeClr val="accent6">
              <a:lumMod val="20000"/>
              <a:lumOff val="80000"/>
            </a:schemeClr>
          </a:solidFill>
          <a:ln>
            <a:noFill/>
          </a:ln>
        </p:spPr>
      </p:pic>
      <p:sp>
        <p:nvSpPr>
          <p:cNvPr id="13" name="AutoShape 2" descr="Qualit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5" name="AutoShape 4" descr="Qualit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6" name="Imagen 15"/>
          <p:cNvPicPr>
            <a:picLocks noChangeAspect="1"/>
          </p:cNvPicPr>
          <p:nvPr/>
        </p:nvPicPr>
        <p:blipFill>
          <a:blip r:embed="rId12"/>
          <a:stretch>
            <a:fillRect/>
          </a:stretch>
        </p:blipFill>
        <p:spPr>
          <a:xfrm>
            <a:off x="2938447" y="3723929"/>
            <a:ext cx="895350" cy="842682"/>
          </a:xfrm>
          <a:prstGeom prst="rect">
            <a:avLst/>
          </a:prstGeom>
        </p:spPr>
      </p:pic>
      <p:pic>
        <p:nvPicPr>
          <p:cNvPr id="22" name="Imagen 21"/>
          <p:cNvPicPr>
            <a:picLocks noChangeAspect="1"/>
          </p:cNvPicPr>
          <p:nvPr/>
        </p:nvPicPr>
        <p:blipFill>
          <a:blip r:embed="rId13"/>
          <a:stretch>
            <a:fillRect/>
          </a:stretch>
        </p:blipFill>
        <p:spPr>
          <a:xfrm>
            <a:off x="4129498" y="3777948"/>
            <a:ext cx="841793" cy="7922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20000" cy="5715000"/>
            <a:chOff x="0" y="0"/>
            <a:chExt cx="7620000" cy="5715000"/>
          </a:xfrm>
          <a:solidFill>
            <a:schemeClr val="accent6">
              <a:lumMod val="75000"/>
            </a:schemeClr>
          </a:solidFill>
        </p:grpSpPr>
        <p:sp>
          <p:nvSpPr>
            <p:cNvPr id="4" name="object 4"/>
            <p:cNvSpPr/>
            <p:nvPr/>
          </p:nvSpPr>
          <p:spPr>
            <a:xfrm>
              <a:off x="0" y="0"/>
              <a:ext cx="7620000" cy="2674620"/>
            </a:xfrm>
            <a:custGeom>
              <a:avLst/>
              <a:gdLst/>
              <a:ahLst/>
              <a:cxnLst/>
              <a:rect l="l" t="t" r="r" b="b"/>
              <a:pathLst>
                <a:path w="7620000" h="2674620">
                  <a:moveTo>
                    <a:pt x="0" y="0"/>
                  </a:moveTo>
                  <a:lnTo>
                    <a:pt x="0" y="2674620"/>
                  </a:lnTo>
                  <a:lnTo>
                    <a:pt x="7619999" y="2674620"/>
                  </a:lnTo>
                  <a:lnTo>
                    <a:pt x="7619999" y="0"/>
                  </a:lnTo>
                  <a:lnTo>
                    <a:pt x="0" y="0"/>
                  </a:lnTo>
                  <a:close/>
                </a:path>
              </a:pathLst>
            </a:custGeom>
            <a:grpFill/>
          </p:spPr>
          <p:txBody>
            <a:bodyPr wrap="square" lIns="0" tIns="0" rIns="0" bIns="0" rtlCol="0"/>
            <a:lstStyle/>
            <a:p>
              <a:endParaRPr/>
            </a:p>
          </p:txBody>
        </p:sp>
        <p:sp>
          <p:nvSpPr>
            <p:cNvPr id="5" name="object 5"/>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6" name="object 6"/>
          <p:cNvSpPr txBox="1">
            <a:spLocks noGrp="1"/>
          </p:cNvSpPr>
          <p:nvPr>
            <p:ph type="ctrTitle"/>
          </p:nvPr>
        </p:nvSpPr>
        <p:spPr>
          <a:prstGeom prst="rect">
            <a:avLst/>
          </a:prstGeom>
        </p:spPr>
        <p:txBody>
          <a:bodyPr vert="horz" wrap="square" lIns="0" tIns="13335" rIns="0" bIns="0" rtlCol="0">
            <a:spAutoFit/>
          </a:bodyPr>
          <a:lstStyle/>
          <a:p>
            <a:pPr marL="12700">
              <a:lnSpc>
                <a:spcPts val="4590"/>
              </a:lnSpc>
              <a:spcBef>
                <a:spcPts val="105"/>
              </a:spcBef>
            </a:pPr>
            <a:r>
              <a:rPr spc="-140" dirty="0"/>
              <a:t>02.</a:t>
            </a:r>
          </a:p>
          <a:p>
            <a:pPr marL="12700" marR="5080">
              <a:lnSpc>
                <a:spcPct val="73900"/>
              </a:lnSpc>
              <a:spcBef>
                <a:spcPts val="685"/>
              </a:spcBef>
            </a:pPr>
            <a:r>
              <a:rPr spc="-175" dirty="0"/>
              <a:t>Po</a:t>
            </a:r>
            <a:r>
              <a:rPr spc="-100" dirty="0"/>
              <a:t>l</a:t>
            </a:r>
            <a:r>
              <a:rPr spc="-125" dirty="0"/>
              <a:t>ítica</a:t>
            </a:r>
            <a:r>
              <a:rPr spc="-50" dirty="0"/>
              <a:t> </a:t>
            </a:r>
            <a:r>
              <a:rPr spc="-320" dirty="0"/>
              <a:t>y</a:t>
            </a:r>
            <a:r>
              <a:rPr spc="-40" dirty="0"/>
              <a:t> </a:t>
            </a:r>
            <a:r>
              <a:rPr spc="-180" dirty="0"/>
              <a:t>comp</a:t>
            </a:r>
            <a:r>
              <a:rPr spc="-100" dirty="0"/>
              <a:t>r</a:t>
            </a:r>
            <a:r>
              <a:rPr spc="-229" dirty="0"/>
              <a:t>om</a:t>
            </a:r>
            <a:r>
              <a:rPr spc="-100" dirty="0"/>
              <a:t>i</a:t>
            </a:r>
            <a:r>
              <a:rPr spc="-204" dirty="0"/>
              <a:t>sos</a:t>
            </a:r>
            <a:r>
              <a:rPr spc="-85" dirty="0"/>
              <a:t> </a:t>
            </a:r>
            <a:r>
              <a:rPr spc="-155" dirty="0"/>
              <a:t>de  </a:t>
            </a:r>
            <a:r>
              <a:rPr spc="-165" dirty="0"/>
              <a:t>sostenibilidad</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60325">
              <a:lnSpc>
                <a:spcPts val="1090"/>
              </a:lnSpc>
            </a:pPr>
            <a:fld id="{81D60167-4931-47E6-BA6A-407CBD079E47}" type="slidenum">
              <a:rPr spc="-5" dirty="0"/>
              <a:t>16</a:t>
            </a:fld>
            <a:endParaRPr spc="-5" dirty="0"/>
          </a:p>
        </p:txBody>
      </p:sp>
      <p:sp>
        <p:nvSpPr>
          <p:cNvPr id="7" name="object 7"/>
          <p:cNvSpPr txBox="1"/>
          <p:nvPr/>
        </p:nvSpPr>
        <p:spPr>
          <a:xfrm>
            <a:off x="540816" y="1870328"/>
            <a:ext cx="2235835"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FFFFFF"/>
                </a:solidFill>
                <a:latin typeface="Arial"/>
                <a:cs typeface="Arial"/>
              </a:rPr>
              <a:t>(GR</a:t>
            </a:r>
            <a:r>
              <a:rPr sz="1800" b="1" spc="-50" dirty="0">
                <a:solidFill>
                  <a:srgbClr val="FFFFFF"/>
                </a:solidFill>
                <a:latin typeface="Arial"/>
                <a:cs typeface="Arial"/>
              </a:rPr>
              <a:t>I</a:t>
            </a:r>
            <a:r>
              <a:rPr sz="1800" b="1" spc="-10" dirty="0">
                <a:solidFill>
                  <a:srgbClr val="FFFFFF"/>
                </a:solidFill>
                <a:latin typeface="Arial"/>
                <a:cs typeface="Arial"/>
              </a:rPr>
              <a:t> </a:t>
            </a:r>
            <a:r>
              <a:rPr sz="1800" b="1" spc="-165" dirty="0">
                <a:solidFill>
                  <a:srgbClr val="FFFFFF"/>
                </a:solidFill>
                <a:latin typeface="Arial"/>
                <a:cs typeface="Arial"/>
              </a:rPr>
              <a:t>102</a:t>
            </a:r>
            <a:r>
              <a:rPr sz="1800" b="1" spc="-25" dirty="0">
                <a:solidFill>
                  <a:srgbClr val="FFFFFF"/>
                </a:solidFill>
                <a:latin typeface="Arial"/>
                <a:cs typeface="Arial"/>
              </a:rPr>
              <a:t> </a:t>
            </a:r>
            <a:r>
              <a:rPr sz="1800" b="1" spc="-405" dirty="0">
                <a:solidFill>
                  <a:srgbClr val="FFFFFF"/>
                </a:solidFill>
                <a:latin typeface="Arial"/>
                <a:cs typeface="Arial"/>
              </a:rPr>
              <a:t>1</a:t>
            </a:r>
            <a:r>
              <a:rPr sz="1800" b="1" spc="260" dirty="0">
                <a:solidFill>
                  <a:srgbClr val="FFFFFF"/>
                </a:solidFill>
                <a:latin typeface="Arial"/>
                <a:cs typeface="Arial"/>
              </a:rPr>
              <a:t>-</a:t>
            </a:r>
            <a:r>
              <a:rPr sz="1800" b="1" spc="-190" dirty="0">
                <a:solidFill>
                  <a:srgbClr val="FFFFFF"/>
                </a:solidFill>
                <a:latin typeface="Arial"/>
                <a:cs typeface="Arial"/>
              </a:rPr>
              <a:t>14</a:t>
            </a:r>
            <a:r>
              <a:rPr sz="1800" b="1" spc="-15" dirty="0">
                <a:solidFill>
                  <a:srgbClr val="FFFFFF"/>
                </a:solidFill>
                <a:latin typeface="Arial"/>
                <a:cs typeface="Arial"/>
              </a:rPr>
              <a:t> </a:t>
            </a:r>
            <a:r>
              <a:rPr sz="1800" b="1" spc="-135" dirty="0">
                <a:solidFill>
                  <a:srgbClr val="FFFFFF"/>
                </a:solidFill>
                <a:latin typeface="Arial"/>
                <a:cs typeface="Arial"/>
              </a:rPr>
              <a:t>y</a:t>
            </a:r>
            <a:r>
              <a:rPr sz="1800" b="1" dirty="0">
                <a:solidFill>
                  <a:srgbClr val="FFFFFF"/>
                </a:solidFill>
                <a:latin typeface="Arial"/>
                <a:cs typeface="Arial"/>
              </a:rPr>
              <a:t> </a:t>
            </a:r>
            <a:r>
              <a:rPr sz="1800" b="1" spc="-165" dirty="0">
                <a:solidFill>
                  <a:srgbClr val="FFFFFF"/>
                </a:solidFill>
                <a:latin typeface="Arial"/>
                <a:cs typeface="Arial"/>
              </a:rPr>
              <a:t>10</a:t>
            </a:r>
            <a:r>
              <a:rPr sz="1800" b="1" spc="-170" dirty="0">
                <a:solidFill>
                  <a:srgbClr val="FFFFFF"/>
                </a:solidFill>
                <a:latin typeface="Arial"/>
                <a:cs typeface="Arial"/>
              </a:rPr>
              <a:t>2</a:t>
            </a:r>
            <a:r>
              <a:rPr sz="1800" b="1" spc="260" dirty="0">
                <a:solidFill>
                  <a:srgbClr val="FFFFFF"/>
                </a:solidFill>
                <a:latin typeface="Arial"/>
                <a:cs typeface="Arial"/>
              </a:rPr>
              <a:t>-</a:t>
            </a:r>
            <a:r>
              <a:rPr sz="1800" b="1" spc="-160" dirty="0">
                <a:solidFill>
                  <a:srgbClr val="FFFFFF"/>
                </a:solidFill>
                <a:latin typeface="Arial"/>
                <a:cs typeface="Arial"/>
              </a:rPr>
              <a:t>16)</a:t>
            </a:r>
            <a:endParaRPr sz="1800">
              <a:latin typeface="Arial"/>
              <a:cs typeface="Arial"/>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1000" t="-45502" r="1000" b="37031"/>
          <a:stretch/>
        </p:blipFill>
        <p:spPr>
          <a:xfrm>
            <a:off x="0" y="316230"/>
            <a:ext cx="7620000" cy="55130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620000" cy="5687695"/>
            <a:chOff x="0" y="0"/>
            <a:chExt cx="7620000" cy="5687695"/>
          </a:xfrm>
          <a:solidFill>
            <a:schemeClr val="accent6">
              <a:lumMod val="75000"/>
            </a:schemeClr>
          </a:solidFill>
        </p:grpSpPr>
        <p:pic>
          <p:nvPicPr>
            <p:cNvPr id="3" name="object 3"/>
            <p:cNvPicPr/>
            <p:nvPr/>
          </p:nvPicPr>
          <p:blipFill>
            <a:blip r:embed="rId2" cstate="print"/>
            <a:stretch>
              <a:fillRect/>
            </a:stretch>
          </p:blipFill>
          <p:spPr>
            <a:xfrm>
              <a:off x="3063239" y="4315966"/>
              <a:ext cx="4556759" cy="1371600"/>
            </a:xfrm>
            <a:prstGeom prst="rect">
              <a:avLst/>
            </a:prstGeom>
            <a:grpFill/>
          </p:spPr>
        </p:pic>
        <p:sp>
          <p:nvSpPr>
            <p:cNvPr id="4" name="object 4"/>
            <p:cNvSpPr/>
            <p:nvPr/>
          </p:nvSpPr>
          <p:spPr>
            <a:xfrm>
              <a:off x="0" y="0"/>
              <a:ext cx="3063240" cy="5078095"/>
            </a:xfrm>
            <a:custGeom>
              <a:avLst/>
              <a:gdLst/>
              <a:ahLst/>
              <a:cxnLst/>
              <a:rect l="l" t="t" r="r" b="b"/>
              <a:pathLst>
                <a:path w="3063240" h="5078095">
                  <a:moveTo>
                    <a:pt x="3063240" y="0"/>
                  </a:moveTo>
                  <a:lnTo>
                    <a:pt x="0" y="0"/>
                  </a:lnTo>
                  <a:lnTo>
                    <a:pt x="0" y="5077968"/>
                  </a:lnTo>
                  <a:lnTo>
                    <a:pt x="3063240" y="5077968"/>
                  </a:lnTo>
                  <a:lnTo>
                    <a:pt x="3063240" y="0"/>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70205" y="339090"/>
            <a:ext cx="618490" cy="574040"/>
          </a:xfrm>
          <a:prstGeom prst="rect">
            <a:avLst/>
          </a:prstGeom>
        </p:spPr>
        <p:txBody>
          <a:bodyPr vert="horz" wrap="square" lIns="0" tIns="12700" rIns="0" bIns="0" rtlCol="0">
            <a:spAutoFit/>
          </a:bodyPr>
          <a:lstStyle/>
          <a:p>
            <a:pPr marL="12700">
              <a:lnSpc>
                <a:spcPct val="100000"/>
              </a:lnSpc>
              <a:spcBef>
                <a:spcPts val="100"/>
              </a:spcBef>
            </a:pPr>
            <a:r>
              <a:rPr sz="3600" spc="-114" dirty="0"/>
              <a:t>02.</a:t>
            </a:r>
            <a:endParaRPr sz="3600"/>
          </a:p>
        </p:txBody>
      </p:sp>
      <p:sp>
        <p:nvSpPr>
          <p:cNvPr id="6" name="object 6"/>
          <p:cNvSpPr txBox="1"/>
          <p:nvPr/>
        </p:nvSpPr>
        <p:spPr>
          <a:xfrm>
            <a:off x="4204208" y="385698"/>
            <a:ext cx="2272030" cy="391160"/>
          </a:xfrm>
          <a:prstGeom prst="rect">
            <a:avLst/>
          </a:prstGeom>
        </p:spPr>
        <p:txBody>
          <a:bodyPr vert="horz" wrap="square" lIns="0" tIns="12700" rIns="0" bIns="0" rtlCol="0">
            <a:spAutoFit/>
          </a:bodyPr>
          <a:lstStyle/>
          <a:p>
            <a:pPr marL="12700" marR="5080" indent="362585">
              <a:lnSpc>
                <a:spcPct val="100000"/>
              </a:lnSpc>
              <a:spcBef>
                <a:spcPts val="100"/>
              </a:spcBef>
            </a:pPr>
            <a:r>
              <a:rPr sz="1200" dirty="0">
                <a:solidFill>
                  <a:schemeClr val="accent6">
                    <a:lumMod val="50000"/>
                  </a:schemeClr>
                </a:solidFill>
                <a:latin typeface="Bahnschrift"/>
                <a:cs typeface="Bahnschrift"/>
              </a:rPr>
              <a:t>Compromiso</a:t>
            </a:r>
            <a:r>
              <a:rPr sz="1200" spc="5"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Bonterra </a:t>
            </a:r>
            <a:r>
              <a:rPr sz="1200" spc="5"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Responsabilidad</a:t>
            </a:r>
            <a:r>
              <a:rPr sz="1200" spc="25"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Medioambiental</a:t>
            </a:r>
          </a:p>
        </p:txBody>
      </p:sp>
      <p:sp>
        <p:nvSpPr>
          <p:cNvPr id="7" name="object 7"/>
          <p:cNvSpPr txBox="1"/>
          <p:nvPr/>
        </p:nvSpPr>
        <p:spPr>
          <a:xfrm>
            <a:off x="3496817" y="934338"/>
            <a:ext cx="3691890" cy="864869"/>
          </a:xfrm>
          <a:prstGeom prst="rect">
            <a:avLst/>
          </a:prstGeom>
        </p:spPr>
        <p:txBody>
          <a:bodyPr vert="horz" wrap="square" lIns="0" tIns="13335" rIns="0" bIns="0" rtlCol="0">
            <a:spAutoFit/>
          </a:bodyPr>
          <a:lstStyle/>
          <a:p>
            <a:pPr marL="12700" marR="5080" algn="just">
              <a:lnSpc>
                <a:spcPct val="100000"/>
              </a:lnSpc>
              <a:spcBef>
                <a:spcPts val="105"/>
              </a:spcBef>
            </a:pPr>
            <a:r>
              <a:rPr sz="1100" dirty="0">
                <a:solidFill>
                  <a:srgbClr val="404040"/>
                </a:solidFill>
                <a:latin typeface="Bahnschrift"/>
                <a:cs typeface="Bahnschrift"/>
              </a:rPr>
              <a:t>La</a:t>
            </a:r>
            <a:r>
              <a:rPr sz="1100" spc="190" dirty="0">
                <a:solidFill>
                  <a:srgbClr val="404040"/>
                </a:solidFill>
                <a:latin typeface="Bahnschrift"/>
                <a:cs typeface="Bahnschrift"/>
              </a:rPr>
              <a:t> </a:t>
            </a:r>
            <a:r>
              <a:rPr sz="1100" spc="-5" dirty="0">
                <a:solidFill>
                  <a:srgbClr val="404040"/>
                </a:solidFill>
                <a:latin typeface="Bahnschrift"/>
                <a:cs typeface="Bahnschrift"/>
              </a:rPr>
              <a:t>protección</a:t>
            </a:r>
            <a:r>
              <a:rPr sz="1100" spc="180" dirty="0">
                <a:solidFill>
                  <a:srgbClr val="404040"/>
                </a:solidFill>
                <a:latin typeface="Bahnschrift"/>
                <a:cs typeface="Bahnschrift"/>
              </a:rPr>
              <a:t> </a:t>
            </a:r>
            <a:r>
              <a:rPr sz="1100" spc="-5" dirty="0">
                <a:solidFill>
                  <a:srgbClr val="404040"/>
                </a:solidFill>
                <a:latin typeface="Bahnschrift"/>
                <a:cs typeface="Bahnschrift"/>
              </a:rPr>
              <a:t>del</a:t>
            </a:r>
            <a:r>
              <a:rPr sz="1100" spc="180" dirty="0">
                <a:solidFill>
                  <a:srgbClr val="404040"/>
                </a:solidFill>
                <a:latin typeface="Bahnschrift"/>
                <a:cs typeface="Bahnschrift"/>
              </a:rPr>
              <a:t> </a:t>
            </a:r>
            <a:r>
              <a:rPr sz="1100" spc="-5" dirty="0">
                <a:solidFill>
                  <a:srgbClr val="404040"/>
                </a:solidFill>
                <a:latin typeface="Bahnschrift"/>
                <a:cs typeface="Bahnschrift"/>
              </a:rPr>
              <a:t>medioambiente</a:t>
            </a:r>
            <a:r>
              <a:rPr sz="1100" spc="180" dirty="0">
                <a:solidFill>
                  <a:srgbClr val="404040"/>
                </a:solidFill>
                <a:latin typeface="Bahnschrift"/>
                <a:cs typeface="Bahnschrift"/>
              </a:rPr>
              <a:t> </a:t>
            </a:r>
            <a:r>
              <a:rPr sz="1100" spc="-5" dirty="0">
                <a:solidFill>
                  <a:srgbClr val="404040"/>
                </a:solidFill>
                <a:latin typeface="Bahnschrift"/>
                <a:cs typeface="Bahnschrift"/>
              </a:rPr>
              <a:t>es</a:t>
            </a:r>
            <a:r>
              <a:rPr sz="1100" spc="180" dirty="0">
                <a:solidFill>
                  <a:srgbClr val="404040"/>
                </a:solidFill>
                <a:latin typeface="Bahnschrift"/>
                <a:cs typeface="Bahnschrift"/>
              </a:rPr>
              <a:t> </a:t>
            </a:r>
            <a:r>
              <a:rPr sz="1100" spc="-5" dirty="0">
                <a:solidFill>
                  <a:srgbClr val="404040"/>
                </a:solidFill>
                <a:latin typeface="Bahnschrift"/>
                <a:cs typeface="Bahnschrift"/>
              </a:rPr>
              <a:t>una</a:t>
            </a:r>
            <a:r>
              <a:rPr sz="1100" spc="180" dirty="0">
                <a:solidFill>
                  <a:srgbClr val="404040"/>
                </a:solidFill>
                <a:latin typeface="Bahnschrift"/>
                <a:cs typeface="Bahnschrift"/>
              </a:rPr>
              <a:t> </a:t>
            </a:r>
            <a:r>
              <a:rPr sz="1100" dirty="0">
                <a:solidFill>
                  <a:srgbClr val="404040"/>
                </a:solidFill>
                <a:latin typeface="Bahnschrift"/>
                <a:cs typeface="Bahnschrift"/>
              </a:rPr>
              <a:t>de</a:t>
            </a:r>
            <a:r>
              <a:rPr sz="1100" spc="190" dirty="0">
                <a:solidFill>
                  <a:srgbClr val="404040"/>
                </a:solidFill>
                <a:latin typeface="Bahnschrift"/>
                <a:cs typeface="Bahnschrift"/>
              </a:rPr>
              <a:t> </a:t>
            </a:r>
            <a:r>
              <a:rPr sz="1100" spc="-5" dirty="0">
                <a:solidFill>
                  <a:srgbClr val="404040"/>
                </a:solidFill>
                <a:latin typeface="Bahnschrift"/>
                <a:cs typeface="Bahnschrift"/>
              </a:rPr>
              <a:t>las </a:t>
            </a:r>
            <a:r>
              <a:rPr sz="1100" dirty="0">
                <a:solidFill>
                  <a:srgbClr val="404040"/>
                </a:solidFill>
                <a:latin typeface="Bahnschrift"/>
                <a:cs typeface="Bahnschrift"/>
              </a:rPr>
              <a:t> </a:t>
            </a:r>
            <a:r>
              <a:rPr sz="1100" spc="-5" dirty="0">
                <a:solidFill>
                  <a:srgbClr val="404040"/>
                </a:solidFill>
                <a:latin typeface="Bahnschrift"/>
                <a:cs typeface="Bahnschrift"/>
              </a:rPr>
              <a:t>principales</a:t>
            </a:r>
            <a:r>
              <a:rPr sz="1100" dirty="0">
                <a:solidFill>
                  <a:srgbClr val="404040"/>
                </a:solidFill>
                <a:latin typeface="Bahnschrift"/>
                <a:cs typeface="Bahnschrift"/>
              </a:rPr>
              <a:t> </a:t>
            </a:r>
            <a:r>
              <a:rPr sz="1100" spc="-5" dirty="0">
                <a:solidFill>
                  <a:srgbClr val="404040"/>
                </a:solidFill>
                <a:latin typeface="Bahnschrift"/>
                <a:cs typeface="Bahnschrift"/>
              </a:rPr>
              <a:t>prioridades</a:t>
            </a:r>
            <a:r>
              <a:rPr sz="1100" dirty="0">
                <a:solidFill>
                  <a:srgbClr val="404040"/>
                </a:solidFill>
                <a:latin typeface="Bahnschrift"/>
                <a:cs typeface="Bahnschrift"/>
              </a:rPr>
              <a:t> de</a:t>
            </a:r>
            <a:r>
              <a:rPr sz="1100" spc="5" dirty="0">
                <a:solidFill>
                  <a:srgbClr val="404040"/>
                </a:solidFill>
                <a:latin typeface="Bahnschrift"/>
                <a:cs typeface="Bahnschrift"/>
              </a:rPr>
              <a:t> </a:t>
            </a:r>
            <a:r>
              <a:rPr sz="1100" spc="-5" dirty="0">
                <a:solidFill>
                  <a:srgbClr val="404040"/>
                </a:solidFill>
                <a:latin typeface="Bahnschrift"/>
                <a:cs typeface="Bahnschrift"/>
              </a:rPr>
              <a:t>nuestro</a:t>
            </a:r>
            <a:r>
              <a:rPr sz="1100" dirty="0">
                <a:solidFill>
                  <a:srgbClr val="404040"/>
                </a:solidFill>
                <a:latin typeface="Bahnschrift"/>
                <a:cs typeface="Bahnschrift"/>
              </a:rPr>
              <a:t> </a:t>
            </a:r>
            <a:r>
              <a:rPr sz="1100" spc="-5" dirty="0">
                <a:solidFill>
                  <a:srgbClr val="404040"/>
                </a:solidFill>
                <a:latin typeface="Bahnschrift"/>
                <a:cs typeface="Bahnschrift"/>
              </a:rPr>
              <a:t>camping,</a:t>
            </a:r>
            <a:r>
              <a:rPr sz="1100" dirty="0">
                <a:solidFill>
                  <a:srgbClr val="404040"/>
                </a:solidFill>
                <a:latin typeface="Bahnschrift"/>
                <a:cs typeface="Bahnschrift"/>
              </a:rPr>
              <a:t> </a:t>
            </a:r>
            <a:r>
              <a:rPr sz="1100" spc="-5" dirty="0">
                <a:solidFill>
                  <a:srgbClr val="404040"/>
                </a:solidFill>
                <a:latin typeface="Bahnschrift"/>
                <a:cs typeface="Bahnschrift"/>
              </a:rPr>
              <a:t>por</a:t>
            </a:r>
            <a:r>
              <a:rPr sz="1100" dirty="0">
                <a:solidFill>
                  <a:srgbClr val="404040"/>
                </a:solidFill>
                <a:latin typeface="Bahnschrift"/>
                <a:cs typeface="Bahnschrift"/>
              </a:rPr>
              <a:t> lo</a:t>
            </a:r>
            <a:r>
              <a:rPr sz="1100" spc="5" dirty="0">
                <a:solidFill>
                  <a:srgbClr val="404040"/>
                </a:solidFill>
                <a:latin typeface="Bahnschrift"/>
                <a:cs typeface="Bahnschrift"/>
              </a:rPr>
              <a:t> </a:t>
            </a:r>
            <a:r>
              <a:rPr sz="1100" spc="-5" dirty="0">
                <a:solidFill>
                  <a:srgbClr val="404040"/>
                </a:solidFill>
                <a:latin typeface="Bahnschrift"/>
                <a:cs typeface="Bahnschrift"/>
              </a:rPr>
              <a:t>que </a:t>
            </a:r>
            <a:r>
              <a:rPr sz="1100" dirty="0">
                <a:solidFill>
                  <a:srgbClr val="404040"/>
                </a:solidFill>
                <a:latin typeface="Bahnschrift"/>
                <a:cs typeface="Bahnschrift"/>
              </a:rPr>
              <a:t> </a:t>
            </a:r>
            <a:r>
              <a:rPr sz="1100" spc="-5" dirty="0">
                <a:solidFill>
                  <a:srgbClr val="404040"/>
                </a:solidFill>
                <a:latin typeface="Bahnschrift"/>
                <a:cs typeface="Bahnschrift"/>
              </a:rPr>
              <a:t>ponemos</a:t>
            </a:r>
            <a:r>
              <a:rPr sz="1100" dirty="0">
                <a:solidFill>
                  <a:srgbClr val="404040"/>
                </a:solidFill>
                <a:latin typeface="Bahnschrift"/>
                <a:cs typeface="Bahnschrift"/>
              </a:rPr>
              <a:t> </a:t>
            </a:r>
            <a:r>
              <a:rPr sz="1100" spc="-5" dirty="0">
                <a:solidFill>
                  <a:srgbClr val="404040"/>
                </a:solidFill>
                <a:latin typeface="Bahnschrift"/>
                <a:cs typeface="Bahnschrift"/>
              </a:rPr>
              <a:t>en</a:t>
            </a:r>
            <a:r>
              <a:rPr sz="1100" dirty="0">
                <a:solidFill>
                  <a:srgbClr val="404040"/>
                </a:solidFill>
                <a:latin typeface="Bahnschrift"/>
                <a:cs typeface="Bahnschrift"/>
              </a:rPr>
              <a:t> </a:t>
            </a:r>
            <a:r>
              <a:rPr sz="1100" spc="-5" dirty="0">
                <a:solidFill>
                  <a:srgbClr val="404040"/>
                </a:solidFill>
                <a:latin typeface="Bahnschrift"/>
                <a:cs typeface="Bahnschrift"/>
              </a:rPr>
              <a:t>práctica</a:t>
            </a:r>
            <a:r>
              <a:rPr sz="1100" dirty="0">
                <a:solidFill>
                  <a:srgbClr val="404040"/>
                </a:solidFill>
                <a:latin typeface="Bahnschrift"/>
                <a:cs typeface="Bahnschrift"/>
              </a:rPr>
              <a:t> </a:t>
            </a:r>
            <a:r>
              <a:rPr sz="1100" spc="-5" dirty="0">
                <a:solidFill>
                  <a:srgbClr val="404040"/>
                </a:solidFill>
                <a:latin typeface="Bahnschrift"/>
                <a:cs typeface="Bahnschrift"/>
              </a:rPr>
              <a:t>medidas</a:t>
            </a:r>
            <a:r>
              <a:rPr sz="1100" dirty="0">
                <a:solidFill>
                  <a:srgbClr val="404040"/>
                </a:solidFill>
                <a:latin typeface="Bahnschrift"/>
                <a:cs typeface="Bahnschrift"/>
              </a:rPr>
              <a:t> y</a:t>
            </a:r>
            <a:r>
              <a:rPr sz="1100" spc="5" dirty="0">
                <a:solidFill>
                  <a:srgbClr val="404040"/>
                </a:solidFill>
                <a:latin typeface="Bahnschrift"/>
                <a:cs typeface="Bahnschrift"/>
              </a:rPr>
              <a:t> </a:t>
            </a:r>
            <a:r>
              <a:rPr sz="1100" spc="-5" dirty="0">
                <a:solidFill>
                  <a:srgbClr val="404040"/>
                </a:solidFill>
                <a:latin typeface="Bahnschrift"/>
                <a:cs typeface="Bahnschrift"/>
              </a:rPr>
              <a:t>normas</a:t>
            </a:r>
            <a:r>
              <a:rPr sz="1100" dirty="0">
                <a:solidFill>
                  <a:srgbClr val="404040"/>
                </a:solidFill>
                <a:latin typeface="Bahnschrift"/>
                <a:cs typeface="Bahnschrift"/>
              </a:rPr>
              <a:t> de</a:t>
            </a:r>
            <a:r>
              <a:rPr sz="1100" spc="5" dirty="0">
                <a:solidFill>
                  <a:srgbClr val="404040"/>
                </a:solidFill>
                <a:latin typeface="Bahnschrift"/>
                <a:cs typeface="Bahnschrift"/>
              </a:rPr>
              <a:t> </a:t>
            </a:r>
            <a:r>
              <a:rPr sz="1100" spc="-5" dirty="0">
                <a:solidFill>
                  <a:srgbClr val="404040"/>
                </a:solidFill>
                <a:latin typeface="Bahnschrift"/>
                <a:cs typeface="Bahnschrift"/>
              </a:rPr>
              <a:t>actuación</a:t>
            </a:r>
            <a:r>
              <a:rPr sz="1100" dirty="0">
                <a:solidFill>
                  <a:srgbClr val="404040"/>
                </a:solidFill>
                <a:latin typeface="Bahnschrift"/>
                <a:cs typeface="Bahnschrift"/>
              </a:rPr>
              <a:t> </a:t>
            </a:r>
            <a:r>
              <a:rPr sz="1100" spc="-5" dirty="0">
                <a:solidFill>
                  <a:srgbClr val="404040"/>
                </a:solidFill>
                <a:latin typeface="Bahnschrift"/>
                <a:cs typeface="Bahnschrift"/>
              </a:rPr>
              <a:t>que </a:t>
            </a:r>
            <a:r>
              <a:rPr sz="1100" dirty="0">
                <a:solidFill>
                  <a:srgbClr val="404040"/>
                </a:solidFill>
                <a:latin typeface="Bahnschrift"/>
                <a:cs typeface="Bahnschrift"/>
              </a:rPr>
              <a:t> </a:t>
            </a:r>
            <a:r>
              <a:rPr sz="1100" spc="-5" dirty="0">
                <a:solidFill>
                  <a:srgbClr val="404040"/>
                </a:solidFill>
                <a:latin typeface="Bahnschrift"/>
                <a:cs typeface="Bahnschrift"/>
              </a:rPr>
              <a:t>favorezcan</a:t>
            </a:r>
            <a:r>
              <a:rPr sz="1100" dirty="0">
                <a:solidFill>
                  <a:srgbClr val="404040"/>
                </a:solidFill>
                <a:latin typeface="Bahnschrift"/>
                <a:cs typeface="Bahnschrift"/>
              </a:rPr>
              <a:t> su</a:t>
            </a:r>
            <a:r>
              <a:rPr sz="1100" spc="5" dirty="0">
                <a:solidFill>
                  <a:srgbClr val="404040"/>
                </a:solidFill>
                <a:latin typeface="Bahnschrift"/>
                <a:cs typeface="Bahnschrift"/>
              </a:rPr>
              <a:t> </a:t>
            </a:r>
            <a:r>
              <a:rPr sz="1100" spc="-5" dirty="0">
                <a:solidFill>
                  <a:srgbClr val="404040"/>
                </a:solidFill>
                <a:latin typeface="Bahnschrift"/>
                <a:cs typeface="Bahnschrift"/>
              </a:rPr>
              <a:t>conservación</a:t>
            </a:r>
            <a:r>
              <a:rPr sz="1100" dirty="0">
                <a:solidFill>
                  <a:srgbClr val="404040"/>
                </a:solidFill>
                <a:latin typeface="Bahnschrift"/>
                <a:cs typeface="Bahnschrift"/>
              </a:rPr>
              <a:t> para</a:t>
            </a:r>
            <a:r>
              <a:rPr sz="1100" spc="5" dirty="0">
                <a:solidFill>
                  <a:srgbClr val="404040"/>
                </a:solidFill>
                <a:latin typeface="Bahnschrift"/>
                <a:cs typeface="Bahnschrift"/>
              </a:rPr>
              <a:t> </a:t>
            </a:r>
            <a:r>
              <a:rPr sz="1100" dirty="0">
                <a:solidFill>
                  <a:srgbClr val="404040"/>
                </a:solidFill>
                <a:latin typeface="Bahnschrift"/>
                <a:cs typeface="Bahnschrift"/>
              </a:rPr>
              <a:t>que</a:t>
            </a:r>
            <a:r>
              <a:rPr sz="1100" spc="5" dirty="0">
                <a:solidFill>
                  <a:srgbClr val="404040"/>
                </a:solidFill>
                <a:latin typeface="Bahnschrift"/>
                <a:cs typeface="Bahnschrift"/>
              </a:rPr>
              <a:t> </a:t>
            </a:r>
            <a:r>
              <a:rPr sz="1100" spc="-5" dirty="0">
                <a:solidFill>
                  <a:srgbClr val="404040"/>
                </a:solidFill>
                <a:latin typeface="Bahnschrift"/>
                <a:cs typeface="Bahnschrift"/>
              </a:rPr>
              <a:t>podamos</a:t>
            </a:r>
            <a:r>
              <a:rPr sz="1100" dirty="0">
                <a:solidFill>
                  <a:srgbClr val="404040"/>
                </a:solidFill>
                <a:latin typeface="Bahnschrift"/>
                <a:cs typeface="Bahnschrift"/>
              </a:rPr>
              <a:t> </a:t>
            </a:r>
            <a:r>
              <a:rPr sz="1100" spc="-5" dirty="0">
                <a:solidFill>
                  <a:srgbClr val="404040"/>
                </a:solidFill>
                <a:latin typeface="Bahnschrift"/>
                <a:cs typeface="Bahnschrift"/>
              </a:rPr>
              <a:t>seguir </a:t>
            </a:r>
            <a:r>
              <a:rPr sz="1100" dirty="0">
                <a:solidFill>
                  <a:srgbClr val="404040"/>
                </a:solidFill>
                <a:latin typeface="Bahnschrift"/>
                <a:cs typeface="Bahnschrift"/>
              </a:rPr>
              <a:t> </a:t>
            </a:r>
            <a:r>
              <a:rPr sz="1100" spc="-5" dirty="0">
                <a:solidFill>
                  <a:srgbClr val="404040"/>
                </a:solidFill>
                <a:latin typeface="Bahnschrift"/>
                <a:cs typeface="Bahnschrift"/>
              </a:rPr>
              <a:t>disfrutando</a:t>
            </a:r>
            <a:r>
              <a:rPr sz="1100" spc="95" dirty="0">
                <a:solidFill>
                  <a:srgbClr val="404040"/>
                </a:solidFill>
                <a:latin typeface="Bahnschrift"/>
                <a:cs typeface="Bahnschrift"/>
              </a:rPr>
              <a:t> </a:t>
            </a:r>
            <a:r>
              <a:rPr sz="1100" spc="-5" dirty="0">
                <a:solidFill>
                  <a:srgbClr val="404040"/>
                </a:solidFill>
                <a:latin typeface="Bahnschrift"/>
                <a:cs typeface="Bahnschrift"/>
              </a:rPr>
              <a:t>del</a:t>
            </a:r>
            <a:r>
              <a:rPr sz="1100" spc="95" dirty="0">
                <a:solidFill>
                  <a:srgbClr val="404040"/>
                </a:solidFill>
                <a:latin typeface="Bahnschrift"/>
                <a:cs typeface="Bahnschrift"/>
              </a:rPr>
              <a:t> </a:t>
            </a:r>
            <a:r>
              <a:rPr sz="1100" spc="-5" dirty="0">
                <a:solidFill>
                  <a:srgbClr val="404040"/>
                </a:solidFill>
                <a:latin typeface="Bahnschrift"/>
                <a:cs typeface="Bahnschrift"/>
              </a:rPr>
              <a:t>entorno</a:t>
            </a:r>
            <a:r>
              <a:rPr sz="1100" spc="120" dirty="0">
                <a:solidFill>
                  <a:srgbClr val="404040"/>
                </a:solidFill>
                <a:latin typeface="Bahnschrift"/>
                <a:cs typeface="Bahnschrift"/>
              </a:rPr>
              <a:t> </a:t>
            </a:r>
            <a:r>
              <a:rPr sz="1100" spc="-5" dirty="0">
                <a:solidFill>
                  <a:srgbClr val="404040"/>
                </a:solidFill>
                <a:latin typeface="Bahnschrift"/>
                <a:cs typeface="Bahnschrift"/>
              </a:rPr>
              <a:t>tal</a:t>
            </a:r>
            <a:r>
              <a:rPr sz="1100" spc="100" dirty="0">
                <a:solidFill>
                  <a:srgbClr val="404040"/>
                </a:solidFill>
                <a:latin typeface="Bahnschrift"/>
                <a:cs typeface="Bahnschrift"/>
              </a:rPr>
              <a:t> </a:t>
            </a:r>
            <a:r>
              <a:rPr sz="1100" dirty="0">
                <a:solidFill>
                  <a:srgbClr val="404040"/>
                </a:solidFill>
                <a:latin typeface="Bahnschrift"/>
                <a:cs typeface="Bahnschrift"/>
              </a:rPr>
              <a:t>y</a:t>
            </a:r>
            <a:r>
              <a:rPr sz="1100" spc="105" dirty="0">
                <a:solidFill>
                  <a:srgbClr val="404040"/>
                </a:solidFill>
                <a:latin typeface="Bahnschrift"/>
                <a:cs typeface="Bahnschrift"/>
              </a:rPr>
              <a:t> </a:t>
            </a:r>
            <a:r>
              <a:rPr sz="1100" dirty="0">
                <a:solidFill>
                  <a:srgbClr val="404040"/>
                </a:solidFill>
                <a:latin typeface="Bahnschrift"/>
                <a:cs typeface="Bahnschrift"/>
              </a:rPr>
              <a:t>como</a:t>
            </a:r>
            <a:r>
              <a:rPr sz="1100" spc="90" dirty="0">
                <a:solidFill>
                  <a:srgbClr val="404040"/>
                </a:solidFill>
                <a:latin typeface="Bahnschrift"/>
                <a:cs typeface="Bahnschrift"/>
              </a:rPr>
              <a:t> </a:t>
            </a:r>
            <a:r>
              <a:rPr sz="1100" dirty="0">
                <a:solidFill>
                  <a:srgbClr val="404040"/>
                </a:solidFill>
                <a:latin typeface="Bahnschrift"/>
                <a:cs typeface="Bahnschrift"/>
              </a:rPr>
              <a:t>lo</a:t>
            </a:r>
            <a:r>
              <a:rPr sz="1100" spc="110" dirty="0">
                <a:solidFill>
                  <a:srgbClr val="404040"/>
                </a:solidFill>
                <a:latin typeface="Bahnschrift"/>
                <a:cs typeface="Bahnschrift"/>
              </a:rPr>
              <a:t> </a:t>
            </a:r>
            <a:r>
              <a:rPr sz="1100" spc="-5" dirty="0">
                <a:solidFill>
                  <a:srgbClr val="404040"/>
                </a:solidFill>
                <a:latin typeface="Bahnschrift"/>
                <a:cs typeface="Bahnschrift"/>
              </a:rPr>
              <a:t>encontramos.</a:t>
            </a:r>
            <a:endParaRPr sz="1100" dirty="0">
              <a:latin typeface="Bahnschrift"/>
              <a:cs typeface="Bahnschrift"/>
            </a:endParaRPr>
          </a:p>
        </p:txBody>
      </p:sp>
      <p:sp>
        <p:nvSpPr>
          <p:cNvPr id="12" name="object 12"/>
          <p:cNvSpPr txBox="1"/>
          <p:nvPr/>
        </p:nvSpPr>
        <p:spPr>
          <a:xfrm>
            <a:off x="3496817" y="1801662"/>
            <a:ext cx="3691890" cy="1041311"/>
          </a:xfrm>
          <a:prstGeom prst="rect">
            <a:avLst/>
          </a:prstGeom>
        </p:spPr>
        <p:txBody>
          <a:bodyPr vert="horz" wrap="square" lIns="0" tIns="12700" rIns="0" bIns="0" rtlCol="0">
            <a:spAutoFit/>
          </a:bodyPr>
          <a:lstStyle/>
          <a:p>
            <a:pPr marL="12700" marR="5080">
              <a:spcBef>
                <a:spcPts val="100"/>
              </a:spcBef>
            </a:pPr>
            <a:r>
              <a:rPr lang="es-ES" sz="1100" spc="-5" dirty="0">
                <a:solidFill>
                  <a:srgbClr val="404040"/>
                </a:solidFill>
                <a:latin typeface="Bahnschrift"/>
              </a:rPr>
              <a:t>Para garantizar esto, aseguramos la formación de todos los     que     forman  parte     de     </a:t>
            </a:r>
            <a:r>
              <a:rPr lang="es-ES" sz="1100" spc="-5" dirty="0" err="1">
                <a:solidFill>
                  <a:srgbClr val="404040"/>
                </a:solidFill>
                <a:latin typeface="Bahnschrift"/>
              </a:rPr>
              <a:t>Bonterra</a:t>
            </a:r>
            <a:r>
              <a:rPr lang="es-ES" sz="1100" spc="-5" dirty="0">
                <a:solidFill>
                  <a:srgbClr val="404040"/>
                </a:solidFill>
                <a:latin typeface="Bahnschrift"/>
              </a:rPr>
              <a:t>  en materia de concienciación y responsabilidad medioambiental., Ponemos  en  práctica  medidas  como la   utilización de</a:t>
            </a:r>
          </a:p>
          <a:p>
            <a:pPr marL="12700" marR="5080">
              <a:lnSpc>
                <a:spcPct val="100000"/>
              </a:lnSpc>
              <a:spcBef>
                <a:spcPts val="100"/>
              </a:spcBef>
            </a:pPr>
            <a:r>
              <a:rPr sz="1100" spc="-5" dirty="0" err="1">
                <a:solidFill>
                  <a:srgbClr val="404040"/>
                </a:solidFill>
                <a:latin typeface="Bahnschrift"/>
              </a:rPr>
              <a:t>energías</a:t>
            </a:r>
            <a:r>
              <a:rPr sz="1100" spc="-5" dirty="0">
                <a:solidFill>
                  <a:srgbClr val="404040"/>
                </a:solidFill>
                <a:latin typeface="Bahnschrift"/>
              </a:rPr>
              <a:t> renovables, la reducción del consumo de agua y  energía o la clasificación de residuos.</a:t>
            </a:r>
          </a:p>
        </p:txBody>
      </p:sp>
      <p:sp>
        <p:nvSpPr>
          <p:cNvPr id="13" name="object 13"/>
          <p:cNvSpPr txBox="1"/>
          <p:nvPr/>
        </p:nvSpPr>
        <p:spPr>
          <a:xfrm>
            <a:off x="3494278" y="2904473"/>
            <a:ext cx="3691890" cy="864235"/>
          </a:xfrm>
          <a:prstGeom prst="rect">
            <a:avLst/>
          </a:prstGeom>
        </p:spPr>
        <p:txBody>
          <a:bodyPr vert="horz" wrap="square" lIns="0" tIns="12700" rIns="0" bIns="0" rtlCol="0">
            <a:spAutoFit/>
          </a:bodyPr>
          <a:lstStyle/>
          <a:p>
            <a:pPr marL="12700" marR="5080" algn="just">
              <a:lnSpc>
                <a:spcPct val="100000"/>
              </a:lnSpc>
              <a:spcBef>
                <a:spcPts val="100"/>
              </a:spcBef>
            </a:pPr>
            <a:r>
              <a:rPr sz="1100" dirty="0">
                <a:solidFill>
                  <a:srgbClr val="404040"/>
                </a:solidFill>
                <a:latin typeface="Bahnschrift"/>
                <a:cs typeface="Bahnschrift"/>
              </a:rPr>
              <a:t>El</a:t>
            </a:r>
            <a:r>
              <a:rPr sz="1100" spc="5" dirty="0">
                <a:solidFill>
                  <a:srgbClr val="404040"/>
                </a:solidFill>
                <a:latin typeface="Bahnschrift"/>
                <a:cs typeface="Bahnschrift"/>
              </a:rPr>
              <a:t> </a:t>
            </a:r>
            <a:r>
              <a:rPr sz="1100" spc="-5" dirty="0">
                <a:solidFill>
                  <a:srgbClr val="404040"/>
                </a:solidFill>
                <a:latin typeface="Bahnschrift"/>
                <a:cs typeface="Bahnschrift"/>
              </a:rPr>
              <a:t>compromiso</a:t>
            </a:r>
            <a:r>
              <a:rPr sz="1100" spc="180" dirty="0">
                <a:solidFill>
                  <a:srgbClr val="404040"/>
                </a:solidFill>
                <a:latin typeface="Bahnschrift"/>
                <a:cs typeface="Bahnschrift"/>
              </a:rPr>
              <a:t> </a:t>
            </a:r>
            <a:r>
              <a:rPr sz="1100" spc="-5" dirty="0">
                <a:solidFill>
                  <a:srgbClr val="404040"/>
                </a:solidFill>
                <a:latin typeface="Bahnschrift"/>
                <a:cs typeface="Bahnschrift"/>
              </a:rPr>
              <a:t>con</a:t>
            </a:r>
            <a:r>
              <a:rPr sz="1100" spc="180" dirty="0">
                <a:solidFill>
                  <a:srgbClr val="404040"/>
                </a:solidFill>
                <a:latin typeface="Bahnschrift"/>
                <a:cs typeface="Bahnschrift"/>
              </a:rPr>
              <a:t> </a:t>
            </a:r>
            <a:r>
              <a:rPr sz="1100" spc="-5" dirty="0">
                <a:solidFill>
                  <a:srgbClr val="404040"/>
                </a:solidFill>
                <a:latin typeface="Bahnschrift"/>
                <a:cs typeface="Bahnschrift"/>
              </a:rPr>
              <a:t>las</a:t>
            </a:r>
            <a:r>
              <a:rPr sz="1100" spc="180" dirty="0">
                <a:solidFill>
                  <a:srgbClr val="404040"/>
                </a:solidFill>
                <a:latin typeface="Bahnschrift"/>
                <a:cs typeface="Bahnschrift"/>
              </a:rPr>
              <a:t> </a:t>
            </a:r>
            <a:r>
              <a:rPr sz="1100" spc="-5" dirty="0">
                <a:solidFill>
                  <a:srgbClr val="404040"/>
                </a:solidFill>
                <a:latin typeface="Bahnschrift"/>
                <a:cs typeface="Bahnschrift"/>
              </a:rPr>
              <a:t>personas</a:t>
            </a:r>
            <a:r>
              <a:rPr sz="1100" spc="180" dirty="0">
                <a:solidFill>
                  <a:srgbClr val="404040"/>
                </a:solidFill>
                <a:latin typeface="Bahnschrift"/>
                <a:cs typeface="Bahnschrift"/>
              </a:rPr>
              <a:t> </a:t>
            </a:r>
            <a:r>
              <a:rPr sz="1100" spc="-5" dirty="0">
                <a:solidFill>
                  <a:srgbClr val="404040"/>
                </a:solidFill>
                <a:latin typeface="Bahnschrift"/>
                <a:cs typeface="Bahnschrift"/>
              </a:rPr>
              <a:t>es</a:t>
            </a:r>
            <a:r>
              <a:rPr sz="1100" spc="180" dirty="0">
                <a:solidFill>
                  <a:srgbClr val="404040"/>
                </a:solidFill>
                <a:latin typeface="Bahnschrift"/>
                <a:cs typeface="Bahnschrift"/>
              </a:rPr>
              <a:t> </a:t>
            </a:r>
            <a:r>
              <a:rPr sz="1100" spc="-5" dirty="0">
                <a:solidFill>
                  <a:srgbClr val="404040"/>
                </a:solidFill>
                <a:latin typeface="Bahnschrift"/>
                <a:cs typeface="Bahnschrift"/>
              </a:rPr>
              <a:t>otra</a:t>
            </a:r>
            <a:r>
              <a:rPr sz="1100" spc="180" dirty="0">
                <a:solidFill>
                  <a:srgbClr val="404040"/>
                </a:solidFill>
                <a:latin typeface="Bahnschrift"/>
                <a:cs typeface="Bahnschrift"/>
              </a:rPr>
              <a:t> </a:t>
            </a:r>
            <a:r>
              <a:rPr sz="1100" dirty="0">
                <a:solidFill>
                  <a:srgbClr val="404040"/>
                </a:solidFill>
                <a:latin typeface="Bahnschrift"/>
                <a:cs typeface="Bahnschrift"/>
              </a:rPr>
              <a:t>de</a:t>
            </a:r>
            <a:r>
              <a:rPr sz="1100" spc="190" dirty="0">
                <a:solidFill>
                  <a:srgbClr val="404040"/>
                </a:solidFill>
                <a:latin typeface="Bahnschrift"/>
                <a:cs typeface="Bahnschrift"/>
              </a:rPr>
              <a:t> </a:t>
            </a:r>
            <a:r>
              <a:rPr sz="1100" spc="-5" dirty="0">
                <a:solidFill>
                  <a:srgbClr val="404040"/>
                </a:solidFill>
                <a:latin typeface="Bahnschrift"/>
                <a:cs typeface="Bahnschrift"/>
              </a:rPr>
              <a:t>las </a:t>
            </a:r>
            <a:r>
              <a:rPr sz="1100" dirty="0">
                <a:solidFill>
                  <a:srgbClr val="404040"/>
                </a:solidFill>
                <a:latin typeface="Bahnschrift"/>
                <a:cs typeface="Bahnschrift"/>
              </a:rPr>
              <a:t> </a:t>
            </a:r>
            <a:r>
              <a:rPr sz="1100" spc="-5" dirty="0">
                <a:solidFill>
                  <a:srgbClr val="404040"/>
                </a:solidFill>
                <a:latin typeface="Bahnschrift"/>
                <a:cs typeface="Bahnschrift"/>
              </a:rPr>
              <a:t>prioridades</a:t>
            </a:r>
            <a:r>
              <a:rPr sz="1100" dirty="0">
                <a:solidFill>
                  <a:srgbClr val="404040"/>
                </a:solidFill>
                <a:latin typeface="Bahnschrift"/>
                <a:cs typeface="Bahnschrift"/>
              </a:rPr>
              <a:t> de</a:t>
            </a:r>
            <a:r>
              <a:rPr sz="1100" spc="5" dirty="0">
                <a:solidFill>
                  <a:srgbClr val="404040"/>
                </a:solidFill>
                <a:latin typeface="Bahnschrift"/>
                <a:cs typeface="Bahnschrift"/>
              </a:rPr>
              <a:t> </a:t>
            </a:r>
            <a:r>
              <a:rPr sz="1100" spc="-5" dirty="0">
                <a:solidFill>
                  <a:srgbClr val="404040"/>
                </a:solidFill>
                <a:latin typeface="Bahnschrift"/>
                <a:cs typeface="Bahnschrift"/>
              </a:rPr>
              <a:t>nuestro</a:t>
            </a:r>
            <a:r>
              <a:rPr sz="1100" dirty="0">
                <a:solidFill>
                  <a:srgbClr val="404040"/>
                </a:solidFill>
                <a:latin typeface="Bahnschrift"/>
                <a:cs typeface="Bahnschrift"/>
              </a:rPr>
              <a:t> </a:t>
            </a:r>
            <a:r>
              <a:rPr sz="1100" spc="-5" dirty="0">
                <a:solidFill>
                  <a:srgbClr val="404040"/>
                </a:solidFill>
                <a:latin typeface="Bahnschrift"/>
                <a:cs typeface="Bahnschrift"/>
              </a:rPr>
              <a:t>camping.</a:t>
            </a:r>
            <a:r>
              <a:rPr sz="1100" dirty="0">
                <a:solidFill>
                  <a:srgbClr val="404040"/>
                </a:solidFill>
                <a:latin typeface="Bahnschrift"/>
                <a:cs typeface="Bahnschrift"/>
              </a:rPr>
              <a:t> En</a:t>
            </a:r>
            <a:r>
              <a:rPr sz="1100" spc="5" dirty="0">
                <a:solidFill>
                  <a:srgbClr val="404040"/>
                </a:solidFill>
                <a:latin typeface="Bahnschrift"/>
                <a:cs typeface="Bahnschrift"/>
              </a:rPr>
              <a:t> </a:t>
            </a:r>
            <a:r>
              <a:rPr sz="1100" spc="-5" dirty="0">
                <a:solidFill>
                  <a:srgbClr val="404040"/>
                </a:solidFill>
                <a:latin typeface="Bahnschrift"/>
                <a:cs typeface="Bahnschrift"/>
              </a:rPr>
              <a:t>Bonterra</a:t>
            </a:r>
            <a:r>
              <a:rPr sz="1100" dirty="0">
                <a:solidFill>
                  <a:srgbClr val="404040"/>
                </a:solidFill>
                <a:latin typeface="Bahnschrift"/>
                <a:cs typeface="Bahnschrift"/>
              </a:rPr>
              <a:t> </a:t>
            </a:r>
            <a:r>
              <a:rPr sz="1100" spc="-5" dirty="0">
                <a:solidFill>
                  <a:srgbClr val="404040"/>
                </a:solidFill>
                <a:latin typeface="Bahnschrift"/>
                <a:cs typeface="Bahnschrift"/>
              </a:rPr>
              <a:t>nos </a:t>
            </a:r>
            <a:r>
              <a:rPr sz="1100" dirty="0">
                <a:solidFill>
                  <a:srgbClr val="404040"/>
                </a:solidFill>
                <a:latin typeface="Bahnschrift"/>
                <a:cs typeface="Bahnschrift"/>
              </a:rPr>
              <a:t> preocupamos</a:t>
            </a:r>
            <a:r>
              <a:rPr sz="1100" spc="5" dirty="0">
                <a:solidFill>
                  <a:srgbClr val="404040"/>
                </a:solidFill>
                <a:latin typeface="Bahnschrift"/>
                <a:cs typeface="Bahnschrift"/>
              </a:rPr>
              <a:t> </a:t>
            </a:r>
            <a:r>
              <a:rPr sz="1100" dirty="0">
                <a:solidFill>
                  <a:srgbClr val="404040"/>
                </a:solidFill>
                <a:latin typeface="Bahnschrift"/>
                <a:cs typeface="Bahnschrift"/>
              </a:rPr>
              <a:t>por</a:t>
            </a:r>
            <a:r>
              <a:rPr sz="1100" spc="5" dirty="0">
                <a:solidFill>
                  <a:srgbClr val="404040"/>
                </a:solidFill>
                <a:latin typeface="Bahnschrift"/>
                <a:cs typeface="Bahnschrift"/>
              </a:rPr>
              <a:t> </a:t>
            </a:r>
            <a:r>
              <a:rPr sz="1100" spc="-5" dirty="0">
                <a:solidFill>
                  <a:srgbClr val="404040"/>
                </a:solidFill>
                <a:latin typeface="Bahnschrift"/>
                <a:cs typeface="Bahnschrift"/>
              </a:rPr>
              <a:t>asegurar</a:t>
            </a:r>
            <a:r>
              <a:rPr sz="1100" dirty="0">
                <a:solidFill>
                  <a:srgbClr val="404040"/>
                </a:solidFill>
                <a:latin typeface="Bahnschrift"/>
                <a:cs typeface="Bahnschrift"/>
              </a:rPr>
              <a:t> </a:t>
            </a:r>
            <a:r>
              <a:rPr sz="1100" spc="-5" dirty="0">
                <a:solidFill>
                  <a:srgbClr val="404040"/>
                </a:solidFill>
                <a:latin typeface="Bahnschrift"/>
                <a:cs typeface="Bahnschrift"/>
              </a:rPr>
              <a:t>el</a:t>
            </a:r>
            <a:r>
              <a:rPr sz="1100" dirty="0">
                <a:solidFill>
                  <a:srgbClr val="404040"/>
                </a:solidFill>
                <a:latin typeface="Bahnschrift"/>
                <a:cs typeface="Bahnschrift"/>
              </a:rPr>
              <a:t> </a:t>
            </a:r>
            <a:r>
              <a:rPr sz="1100" spc="-5" dirty="0">
                <a:solidFill>
                  <a:srgbClr val="404040"/>
                </a:solidFill>
                <a:latin typeface="Bahnschrift"/>
                <a:cs typeface="Bahnschrift"/>
              </a:rPr>
              <a:t>disfrute</a:t>
            </a:r>
            <a:r>
              <a:rPr sz="1100" dirty="0">
                <a:solidFill>
                  <a:srgbClr val="404040"/>
                </a:solidFill>
                <a:latin typeface="Bahnschrift"/>
                <a:cs typeface="Bahnschrift"/>
              </a:rPr>
              <a:t> de</a:t>
            </a:r>
            <a:r>
              <a:rPr sz="1100" spc="5" dirty="0">
                <a:solidFill>
                  <a:srgbClr val="404040"/>
                </a:solidFill>
                <a:latin typeface="Bahnschrift"/>
                <a:cs typeface="Bahnschrift"/>
              </a:rPr>
              <a:t> </a:t>
            </a:r>
            <a:r>
              <a:rPr sz="1100" spc="-5" dirty="0">
                <a:solidFill>
                  <a:srgbClr val="404040"/>
                </a:solidFill>
                <a:latin typeface="Bahnschrift"/>
                <a:cs typeface="Bahnschrift"/>
              </a:rPr>
              <a:t>personas</a:t>
            </a:r>
            <a:r>
              <a:rPr sz="1100" dirty="0">
                <a:solidFill>
                  <a:srgbClr val="404040"/>
                </a:solidFill>
                <a:latin typeface="Bahnschrift"/>
                <a:cs typeface="Bahnschrift"/>
              </a:rPr>
              <a:t> </a:t>
            </a:r>
            <a:r>
              <a:rPr sz="1100" spc="-5" dirty="0">
                <a:solidFill>
                  <a:srgbClr val="404040"/>
                </a:solidFill>
                <a:latin typeface="Bahnschrift"/>
                <a:cs typeface="Bahnschrift"/>
              </a:rPr>
              <a:t>con </a:t>
            </a:r>
            <a:r>
              <a:rPr sz="1100" dirty="0">
                <a:solidFill>
                  <a:srgbClr val="404040"/>
                </a:solidFill>
                <a:latin typeface="Bahnschrift"/>
                <a:cs typeface="Bahnschrift"/>
              </a:rPr>
              <a:t> </a:t>
            </a:r>
            <a:r>
              <a:rPr sz="1100" spc="-5" dirty="0">
                <a:solidFill>
                  <a:srgbClr val="404040"/>
                </a:solidFill>
                <a:latin typeface="Bahnschrift"/>
                <a:cs typeface="Bahnschrift"/>
              </a:rPr>
              <a:t>diversidad</a:t>
            </a:r>
            <a:r>
              <a:rPr sz="1100" dirty="0">
                <a:solidFill>
                  <a:srgbClr val="404040"/>
                </a:solidFill>
                <a:latin typeface="Bahnschrift"/>
                <a:cs typeface="Bahnschrift"/>
              </a:rPr>
              <a:t> </a:t>
            </a:r>
            <a:r>
              <a:rPr sz="1100" spc="-5" dirty="0">
                <a:solidFill>
                  <a:srgbClr val="404040"/>
                </a:solidFill>
                <a:latin typeface="Bahnschrift"/>
                <a:cs typeface="Bahnschrift"/>
              </a:rPr>
              <a:t>funcional</a:t>
            </a:r>
            <a:r>
              <a:rPr sz="1100" dirty="0">
                <a:solidFill>
                  <a:srgbClr val="404040"/>
                </a:solidFill>
                <a:latin typeface="Bahnschrift"/>
                <a:cs typeface="Bahnschrift"/>
              </a:rPr>
              <a:t> </a:t>
            </a:r>
            <a:r>
              <a:rPr sz="1100" spc="-5" dirty="0">
                <a:solidFill>
                  <a:srgbClr val="404040"/>
                </a:solidFill>
                <a:latin typeface="Bahnschrift"/>
                <a:cs typeface="Bahnschrift"/>
              </a:rPr>
              <a:t>participamos</a:t>
            </a:r>
            <a:r>
              <a:rPr sz="1100" dirty="0">
                <a:solidFill>
                  <a:srgbClr val="404040"/>
                </a:solidFill>
                <a:latin typeface="Bahnschrift"/>
                <a:cs typeface="Bahnschrift"/>
              </a:rPr>
              <a:t> </a:t>
            </a:r>
            <a:r>
              <a:rPr sz="1100" spc="-5" dirty="0">
                <a:solidFill>
                  <a:srgbClr val="404040"/>
                </a:solidFill>
                <a:latin typeface="Bahnschrift"/>
                <a:cs typeface="Bahnschrift"/>
              </a:rPr>
              <a:t>en</a:t>
            </a:r>
            <a:r>
              <a:rPr sz="1100" dirty="0">
                <a:solidFill>
                  <a:srgbClr val="404040"/>
                </a:solidFill>
                <a:latin typeface="Bahnschrift"/>
                <a:cs typeface="Bahnschrift"/>
              </a:rPr>
              <a:t> programas</a:t>
            </a:r>
            <a:r>
              <a:rPr sz="1100" spc="5" dirty="0">
                <a:solidFill>
                  <a:srgbClr val="404040"/>
                </a:solidFill>
                <a:latin typeface="Bahnschrift"/>
                <a:cs typeface="Bahnschrift"/>
              </a:rPr>
              <a:t> </a:t>
            </a:r>
            <a:r>
              <a:rPr sz="1100" spc="-5" dirty="0">
                <a:solidFill>
                  <a:srgbClr val="404040"/>
                </a:solidFill>
                <a:latin typeface="Bahnschrift"/>
                <a:cs typeface="Bahnschrift"/>
              </a:rPr>
              <a:t>que </a:t>
            </a:r>
            <a:r>
              <a:rPr sz="1100" dirty="0">
                <a:solidFill>
                  <a:srgbClr val="404040"/>
                </a:solidFill>
                <a:latin typeface="Bahnschrift"/>
                <a:cs typeface="Bahnschrift"/>
              </a:rPr>
              <a:t> </a:t>
            </a:r>
            <a:r>
              <a:rPr sz="1100" spc="-5" dirty="0">
                <a:solidFill>
                  <a:srgbClr val="404040"/>
                </a:solidFill>
                <a:latin typeface="Bahnschrift"/>
                <a:cs typeface="Bahnschrift"/>
              </a:rPr>
              <a:t>garanticen</a:t>
            </a:r>
            <a:r>
              <a:rPr sz="1100" spc="95" dirty="0">
                <a:solidFill>
                  <a:srgbClr val="404040"/>
                </a:solidFill>
                <a:latin typeface="Bahnschrift"/>
                <a:cs typeface="Bahnschrift"/>
              </a:rPr>
              <a:t> </a:t>
            </a:r>
            <a:r>
              <a:rPr sz="1100" dirty="0">
                <a:solidFill>
                  <a:srgbClr val="404040"/>
                </a:solidFill>
                <a:latin typeface="Bahnschrift"/>
                <a:cs typeface="Bahnschrift"/>
              </a:rPr>
              <a:t>su</a:t>
            </a:r>
            <a:r>
              <a:rPr sz="1100" spc="105" dirty="0">
                <a:solidFill>
                  <a:srgbClr val="404040"/>
                </a:solidFill>
                <a:latin typeface="Bahnschrift"/>
                <a:cs typeface="Bahnschrift"/>
              </a:rPr>
              <a:t> </a:t>
            </a:r>
            <a:r>
              <a:rPr sz="1100" spc="-5" dirty="0">
                <a:solidFill>
                  <a:srgbClr val="404040"/>
                </a:solidFill>
                <a:latin typeface="Bahnschrift"/>
                <a:cs typeface="Bahnschrift"/>
              </a:rPr>
              <a:t>inclusión.</a:t>
            </a:r>
            <a:endParaRPr sz="1100" dirty="0">
              <a:latin typeface="Bahnschrift"/>
              <a:cs typeface="Bahnschrift"/>
            </a:endParaRPr>
          </a:p>
        </p:txBody>
      </p:sp>
      <p:sp>
        <p:nvSpPr>
          <p:cNvPr id="14" name="object 1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15" name="object 15"/>
          <p:cNvSpPr txBox="1"/>
          <p:nvPr/>
        </p:nvSpPr>
        <p:spPr>
          <a:xfrm>
            <a:off x="58623" y="838098"/>
            <a:ext cx="2686685" cy="1870075"/>
          </a:xfrm>
          <a:prstGeom prst="rect">
            <a:avLst/>
          </a:prstGeom>
        </p:spPr>
        <p:txBody>
          <a:bodyPr vert="horz" wrap="square" lIns="0" tIns="12700" rIns="0" bIns="0" rtlCol="0">
            <a:spAutoFit/>
          </a:bodyPr>
          <a:lstStyle/>
          <a:p>
            <a:pPr marL="24130" marR="5080">
              <a:lnSpc>
                <a:spcPct val="116100"/>
              </a:lnSpc>
              <a:spcBef>
                <a:spcPts val="100"/>
              </a:spcBef>
            </a:pPr>
            <a:r>
              <a:rPr sz="2800" b="1" spc="-90" dirty="0">
                <a:solidFill>
                  <a:srgbClr val="FFFFFF"/>
                </a:solidFill>
                <a:latin typeface="Arial"/>
                <a:cs typeface="Arial"/>
              </a:rPr>
              <a:t>Política</a:t>
            </a:r>
            <a:r>
              <a:rPr sz="2800" b="1" spc="-20" dirty="0">
                <a:solidFill>
                  <a:srgbClr val="FFFFFF"/>
                </a:solidFill>
                <a:latin typeface="Arial"/>
                <a:cs typeface="Arial"/>
              </a:rPr>
              <a:t> </a:t>
            </a:r>
            <a:r>
              <a:rPr sz="2800" b="1" spc="-210" dirty="0">
                <a:solidFill>
                  <a:srgbClr val="FFFFFF"/>
                </a:solidFill>
                <a:latin typeface="Arial"/>
                <a:cs typeface="Arial"/>
              </a:rPr>
              <a:t>y </a:t>
            </a:r>
            <a:r>
              <a:rPr sz="2800" b="1" spc="-204" dirty="0">
                <a:solidFill>
                  <a:srgbClr val="FFFFFF"/>
                </a:solidFill>
                <a:latin typeface="Arial"/>
                <a:cs typeface="Arial"/>
              </a:rPr>
              <a:t> </a:t>
            </a:r>
            <a:r>
              <a:rPr sz="2800" b="1" spc="-120" dirty="0">
                <a:solidFill>
                  <a:srgbClr val="FFFFFF"/>
                </a:solidFill>
                <a:latin typeface="Arial"/>
                <a:cs typeface="Arial"/>
              </a:rPr>
              <a:t>compromisos</a:t>
            </a:r>
            <a:r>
              <a:rPr sz="2800" b="1" spc="-75" dirty="0">
                <a:solidFill>
                  <a:srgbClr val="FFFFFF"/>
                </a:solidFill>
                <a:latin typeface="Arial"/>
                <a:cs typeface="Arial"/>
              </a:rPr>
              <a:t> </a:t>
            </a:r>
            <a:r>
              <a:rPr sz="2800" b="1" spc="-140" dirty="0">
                <a:solidFill>
                  <a:srgbClr val="FFFFFF"/>
                </a:solidFill>
                <a:latin typeface="Arial"/>
                <a:cs typeface="Arial"/>
              </a:rPr>
              <a:t>de </a:t>
            </a:r>
            <a:r>
              <a:rPr sz="2800" b="1" spc="-765" dirty="0">
                <a:solidFill>
                  <a:srgbClr val="FFFFFF"/>
                </a:solidFill>
                <a:latin typeface="Arial"/>
                <a:cs typeface="Arial"/>
              </a:rPr>
              <a:t> </a:t>
            </a:r>
            <a:r>
              <a:rPr sz="2800" b="1" spc="-110" dirty="0">
                <a:solidFill>
                  <a:srgbClr val="FFFFFF"/>
                </a:solidFill>
                <a:latin typeface="Arial"/>
                <a:cs typeface="Arial"/>
              </a:rPr>
              <a:t>sostenibilidad</a:t>
            </a:r>
            <a:endParaRPr sz="2800" dirty="0">
              <a:latin typeface="Arial"/>
              <a:cs typeface="Arial"/>
            </a:endParaRPr>
          </a:p>
          <a:p>
            <a:pPr marL="12700">
              <a:lnSpc>
                <a:spcPct val="100000"/>
              </a:lnSpc>
              <a:spcBef>
                <a:spcPts val="655"/>
              </a:spcBef>
            </a:pPr>
            <a:r>
              <a:rPr sz="1800" b="1" spc="-110" dirty="0">
                <a:solidFill>
                  <a:srgbClr val="FFFFFF"/>
                </a:solidFill>
                <a:latin typeface="Arial"/>
                <a:cs typeface="Arial"/>
              </a:rPr>
              <a:t>(GR</a:t>
            </a:r>
            <a:r>
              <a:rPr sz="1800" b="1" spc="-50" dirty="0">
                <a:solidFill>
                  <a:srgbClr val="FFFFFF"/>
                </a:solidFill>
                <a:latin typeface="Arial"/>
                <a:cs typeface="Arial"/>
              </a:rPr>
              <a:t>I</a:t>
            </a:r>
            <a:r>
              <a:rPr sz="1800" b="1" spc="-10" dirty="0">
                <a:solidFill>
                  <a:srgbClr val="FFFFFF"/>
                </a:solidFill>
                <a:latin typeface="Arial"/>
                <a:cs typeface="Arial"/>
              </a:rPr>
              <a:t> </a:t>
            </a:r>
            <a:r>
              <a:rPr sz="1800" b="1" spc="-165" dirty="0">
                <a:solidFill>
                  <a:srgbClr val="FFFFFF"/>
                </a:solidFill>
                <a:latin typeface="Arial"/>
                <a:cs typeface="Arial"/>
              </a:rPr>
              <a:t>102</a:t>
            </a:r>
            <a:r>
              <a:rPr sz="1800" b="1" spc="-25" dirty="0">
                <a:solidFill>
                  <a:srgbClr val="FFFFFF"/>
                </a:solidFill>
                <a:latin typeface="Arial"/>
                <a:cs typeface="Arial"/>
              </a:rPr>
              <a:t> </a:t>
            </a:r>
            <a:r>
              <a:rPr sz="1800" b="1" spc="-405" dirty="0">
                <a:solidFill>
                  <a:srgbClr val="FFFFFF"/>
                </a:solidFill>
                <a:latin typeface="Arial"/>
                <a:cs typeface="Arial"/>
              </a:rPr>
              <a:t>1</a:t>
            </a:r>
            <a:r>
              <a:rPr sz="1800" b="1" spc="260" dirty="0">
                <a:solidFill>
                  <a:srgbClr val="FFFFFF"/>
                </a:solidFill>
                <a:latin typeface="Arial"/>
                <a:cs typeface="Arial"/>
              </a:rPr>
              <a:t>-</a:t>
            </a:r>
            <a:r>
              <a:rPr sz="1800" b="1" spc="-125" dirty="0">
                <a:solidFill>
                  <a:srgbClr val="FFFFFF"/>
                </a:solidFill>
                <a:latin typeface="Arial"/>
                <a:cs typeface="Arial"/>
              </a:rPr>
              <a:t>14)</a:t>
            </a:r>
            <a:endParaRPr sz="1800" dirty="0">
              <a:latin typeface="Arial"/>
              <a:cs typeface="Arial"/>
            </a:endParaRPr>
          </a:p>
        </p:txBody>
      </p:sp>
      <p:pic>
        <p:nvPicPr>
          <p:cNvPr id="16" name="object 16"/>
          <p:cNvPicPr/>
          <p:nvPr/>
        </p:nvPicPr>
        <p:blipFill>
          <a:blip r:embed="rId3" cstate="print"/>
          <a:stretch>
            <a:fillRect/>
          </a:stretch>
        </p:blipFill>
        <p:spPr>
          <a:xfrm>
            <a:off x="979891" y="5166181"/>
            <a:ext cx="1083645" cy="4545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3063240" cy="5715000"/>
          </a:xfrm>
          <a:custGeom>
            <a:avLst/>
            <a:gdLst/>
            <a:ahLst/>
            <a:cxnLst/>
            <a:rect l="l" t="t" r="r" b="b"/>
            <a:pathLst>
              <a:path w="3063240" h="5715000">
                <a:moveTo>
                  <a:pt x="3063240" y="5714998"/>
                </a:moveTo>
                <a:lnTo>
                  <a:pt x="3063240" y="0"/>
                </a:lnTo>
                <a:lnTo>
                  <a:pt x="0" y="0"/>
                </a:lnTo>
                <a:lnTo>
                  <a:pt x="0" y="5714998"/>
                </a:lnTo>
                <a:lnTo>
                  <a:pt x="3063240" y="5714998"/>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70205" y="339090"/>
            <a:ext cx="618490" cy="574040"/>
          </a:xfrm>
          <a:prstGeom prst="rect">
            <a:avLst/>
          </a:prstGeom>
        </p:spPr>
        <p:txBody>
          <a:bodyPr vert="horz" wrap="square" lIns="0" tIns="12700" rIns="0" bIns="0" rtlCol="0">
            <a:spAutoFit/>
          </a:bodyPr>
          <a:lstStyle/>
          <a:p>
            <a:pPr marL="12700">
              <a:lnSpc>
                <a:spcPct val="100000"/>
              </a:lnSpc>
              <a:spcBef>
                <a:spcPts val="100"/>
              </a:spcBef>
            </a:pPr>
            <a:r>
              <a:rPr sz="3600" spc="-114" dirty="0"/>
              <a:t>02.</a:t>
            </a:r>
            <a:endParaRPr sz="3600"/>
          </a:p>
        </p:txBody>
      </p:sp>
      <p:sp>
        <p:nvSpPr>
          <p:cNvPr id="4" name="object 4"/>
          <p:cNvSpPr txBox="1"/>
          <p:nvPr/>
        </p:nvSpPr>
        <p:spPr>
          <a:xfrm>
            <a:off x="3443732" y="572262"/>
            <a:ext cx="3692525" cy="3905250"/>
          </a:xfrm>
          <a:prstGeom prst="rect">
            <a:avLst/>
          </a:prstGeom>
        </p:spPr>
        <p:txBody>
          <a:bodyPr vert="horz" wrap="square" lIns="0" tIns="13335" rIns="0" bIns="0" rtlCol="0">
            <a:spAutoFit/>
          </a:bodyPr>
          <a:lstStyle/>
          <a:p>
            <a:pPr marL="12700" marR="5715" algn="just">
              <a:lnSpc>
                <a:spcPct val="100000"/>
              </a:lnSpc>
              <a:spcBef>
                <a:spcPts val="105"/>
              </a:spcBef>
            </a:pPr>
            <a:r>
              <a:rPr sz="1100" dirty="0">
                <a:solidFill>
                  <a:srgbClr val="464646"/>
                </a:solidFill>
                <a:latin typeface="Bahnschrift"/>
                <a:cs typeface="Bahnschrift"/>
              </a:rPr>
              <a:t>La</a:t>
            </a:r>
            <a:r>
              <a:rPr sz="1100" spc="5" dirty="0">
                <a:solidFill>
                  <a:srgbClr val="464646"/>
                </a:solidFill>
                <a:latin typeface="Bahnschrift"/>
                <a:cs typeface="Bahnschrift"/>
              </a:rPr>
              <a:t> </a:t>
            </a:r>
            <a:r>
              <a:rPr sz="1100" dirty="0">
                <a:solidFill>
                  <a:srgbClr val="464646"/>
                </a:solidFill>
                <a:latin typeface="Bahnschrift"/>
                <a:cs typeface="Bahnschrift"/>
              </a:rPr>
              <a:t>dirección</a:t>
            </a:r>
            <a:r>
              <a:rPr sz="1100" spc="5" dirty="0">
                <a:solidFill>
                  <a:srgbClr val="464646"/>
                </a:solidFill>
                <a:latin typeface="Bahnschrift"/>
                <a:cs typeface="Bahnschrift"/>
              </a:rPr>
              <a:t> </a:t>
            </a:r>
            <a:r>
              <a:rPr sz="1100" dirty="0">
                <a:solidFill>
                  <a:srgbClr val="464646"/>
                </a:solidFill>
                <a:latin typeface="Bahnschrift"/>
                <a:cs typeface="Bahnschrift"/>
              </a:rPr>
              <a:t>de</a:t>
            </a:r>
            <a:r>
              <a:rPr sz="1100" spc="185" dirty="0">
                <a:solidFill>
                  <a:srgbClr val="464646"/>
                </a:solidFill>
                <a:latin typeface="Bahnschrift"/>
                <a:cs typeface="Bahnschrift"/>
              </a:rPr>
              <a:t> </a:t>
            </a:r>
            <a:r>
              <a:rPr sz="1100" spc="-5" dirty="0">
                <a:solidFill>
                  <a:srgbClr val="3D6E52"/>
                </a:solidFill>
                <a:latin typeface="Bahnschrift"/>
                <a:cs typeface="Bahnschrift"/>
              </a:rPr>
              <a:t>BONTERRA</a:t>
            </a:r>
            <a:r>
              <a:rPr sz="1100" spc="180" dirty="0">
                <a:solidFill>
                  <a:srgbClr val="3D6E52"/>
                </a:solidFill>
                <a:latin typeface="Bahnschrift"/>
                <a:cs typeface="Bahnschrift"/>
              </a:rPr>
              <a:t> </a:t>
            </a:r>
            <a:r>
              <a:rPr sz="1100" spc="-5" dirty="0">
                <a:solidFill>
                  <a:srgbClr val="3D6E52"/>
                </a:solidFill>
                <a:latin typeface="Bahnschrift"/>
                <a:cs typeface="Bahnschrift"/>
              </a:rPr>
              <a:t>RESORT</a:t>
            </a:r>
            <a:r>
              <a:rPr sz="1100" spc="175" dirty="0">
                <a:solidFill>
                  <a:srgbClr val="3D6E52"/>
                </a:solidFill>
                <a:latin typeface="Bahnschrift"/>
                <a:cs typeface="Bahnschrift"/>
              </a:rPr>
              <a:t> </a:t>
            </a:r>
            <a:r>
              <a:rPr sz="1100" spc="-5" dirty="0">
                <a:solidFill>
                  <a:srgbClr val="464646"/>
                </a:solidFill>
                <a:latin typeface="Bahnschrift"/>
                <a:cs typeface="Bahnschrift"/>
              </a:rPr>
              <a:t>conoce</a:t>
            </a:r>
            <a:r>
              <a:rPr sz="1100" spc="180" dirty="0">
                <a:solidFill>
                  <a:srgbClr val="464646"/>
                </a:solidFill>
                <a:latin typeface="Bahnschrift"/>
                <a:cs typeface="Bahnschrift"/>
              </a:rPr>
              <a:t> </a:t>
            </a:r>
            <a:r>
              <a:rPr sz="1100" dirty="0">
                <a:solidFill>
                  <a:srgbClr val="464646"/>
                </a:solidFill>
                <a:latin typeface="Bahnschrift"/>
                <a:cs typeface="Bahnschrift"/>
              </a:rPr>
              <a:t>y</a:t>
            </a:r>
            <a:r>
              <a:rPr sz="1100" spc="185" dirty="0">
                <a:solidFill>
                  <a:srgbClr val="464646"/>
                </a:solidFill>
                <a:latin typeface="Bahnschrift"/>
                <a:cs typeface="Bahnschrift"/>
              </a:rPr>
              <a:t> </a:t>
            </a:r>
            <a:r>
              <a:rPr sz="1100" spc="-5" dirty="0">
                <a:solidFill>
                  <a:srgbClr val="464646"/>
                </a:solidFill>
                <a:latin typeface="Bahnschrift"/>
                <a:cs typeface="Bahnschrift"/>
              </a:rPr>
              <a:t>comprende </a:t>
            </a:r>
            <a:r>
              <a:rPr sz="1100" dirty="0">
                <a:solidFill>
                  <a:srgbClr val="464646"/>
                </a:solidFill>
                <a:latin typeface="Bahnschrift"/>
                <a:cs typeface="Bahnschrift"/>
              </a:rPr>
              <a:t> la </a:t>
            </a:r>
            <a:r>
              <a:rPr sz="1100" b="1" spc="-65" dirty="0">
                <a:solidFill>
                  <a:srgbClr val="464646"/>
                </a:solidFill>
                <a:latin typeface="Arial"/>
                <a:cs typeface="Arial"/>
              </a:rPr>
              <a:t>Agenda </a:t>
            </a:r>
            <a:r>
              <a:rPr sz="1100" b="1" spc="-20" dirty="0">
                <a:solidFill>
                  <a:srgbClr val="464646"/>
                </a:solidFill>
                <a:latin typeface="Arial"/>
                <a:cs typeface="Arial"/>
              </a:rPr>
              <a:t>2030</a:t>
            </a:r>
            <a:r>
              <a:rPr sz="1100" spc="-20" dirty="0">
                <a:solidFill>
                  <a:srgbClr val="464646"/>
                </a:solidFill>
                <a:latin typeface="Bahnschrift"/>
                <a:cs typeface="Bahnschrift"/>
              </a:rPr>
              <a:t>, </a:t>
            </a:r>
            <a:r>
              <a:rPr sz="1100" b="1" spc="-35" dirty="0">
                <a:solidFill>
                  <a:srgbClr val="464646"/>
                </a:solidFill>
                <a:latin typeface="Arial"/>
                <a:cs typeface="Arial"/>
              </a:rPr>
              <a:t>los </a:t>
            </a:r>
            <a:r>
              <a:rPr sz="1100" b="1" spc="-95" dirty="0">
                <a:solidFill>
                  <a:srgbClr val="464646"/>
                </a:solidFill>
                <a:latin typeface="Arial"/>
                <a:cs typeface="Arial"/>
              </a:rPr>
              <a:t>ODS </a:t>
            </a:r>
            <a:r>
              <a:rPr sz="1100" dirty="0">
                <a:solidFill>
                  <a:srgbClr val="464646"/>
                </a:solidFill>
                <a:latin typeface="Bahnschrift"/>
                <a:cs typeface="Bahnschrift"/>
              </a:rPr>
              <a:t>y sus </a:t>
            </a:r>
            <a:r>
              <a:rPr sz="1100" b="1" spc="-114" dirty="0">
                <a:solidFill>
                  <a:srgbClr val="464646"/>
                </a:solidFill>
                <a:latin typeface="Arial"/>
                <a:cs typeface="Arial"/>
              </a:rPr>
              <a:t>169 </a:t>
            </a:r>
            <a:r>
              <a:rPr sz="1100" b="1" spc="-30" dirty="0">
                <a:solidFill>
                  <a:srgbClr val="464646"/>
                </a:solidFill>
                <a:latin typeface="Arial"/>
                <a:cs typeface="Arial"/>
              </a:rPr>
              <a:t>metas </a:t>
            </a:r>
            <a:r>
              <a:rPr sz="1100" dirty="0">
                <a:solidFill>
                  <a:srgbClr val="464646"/>
                </a:solidFill>
                <a:latin typeface="Bahnschrift"/>
                <a:cs typeface="Bahnschrift"/>
              </a:rPr>
              <a:t>y se </a:t>
            </a:r>
            <a:r>
              <a:rPr sz="1100" spc="-5" dirty="0">
                <a:solidFill>
                  <a:srgbClr val="464646"/>
                </a:solidFill>
                <a:latin typeface="Bahnschrift"/>
                <a:cs typeface="Bahnschrift"/>
              </a:rPr>
              <a:t>compromete </a:t>
            </a:r>
            <a:r>
              <a:rPr sz="1100" dirty="0">
                <a:solidFill>
                  <a:srgbClr val="464646"/>
                </a:solidFill>
                <a:latin typeface="Bahnschrift"/>
                <a:cs typeface="Bahnschrift"/>
              </a:rPr>
              <a:t> </a:t>
            </a:r>
            <a:r>
              <a:rPr sz="1100" spc="-5" dirty="0">
                <a:solidFill>
                  <a:srgbClr val="464646"/>
                </a:solidFill>
                <a:latin typeface="Bahnschrift"/>
                <a:cs typeface="Bahnschrift"/>
              </a:rPr>
              <a:t>con </a:t>
            </a:r>
            <a:r>
              <a:rPr sz="1100" dirty="0">
                <a:solidFill>
                  <a:srgbClr val="464646"/>
                </a:solidFill>
                <a:latin typeface="Bahnschrift"/>
                <a:cs typeface="Bahnschrift"/>
              </a:rPr>
              <a:t>los </a:t>
            </a:r>
            <a:r>
              <a:rPr sz="1100" spc="-5" dirty="0">
                <a:solidFill>
                  <a:srgbClr val="464646"/>
                </a:solidFill>
                <a:latin typeface="Bahnschrift"/>
                <a:cs typeface="Bahnschrift"/>
              </a:rPr>
              <a:t>mismos contribuyendo </a:t>
            </a:r>
            <a:r>
              <a:rPr sz="1100" dirty="0">
                <a:solidFill>
                  <a:srgbClr val="464646"/>
                </a:solidFill>
                <a:latin typeface="Bahnschrift"/>
                <a:cs typeface="Bahnschrift"/>
              </a:rPr>
              <a:t>así </a:t>
            </a:r>
            <a:r>
              <a:rPr sz="1100" spc="-10" dirty="0">
                <a:solidFill>
                  <a:srgbClr val="464646"/>
                </a:solidFill>
                <a:latin typeface="Bahnschrift"/>
                <a:cs typeface="Bahnschrift"/>
              </a:rPr>
              <a:t>al </a:t>
            </a:r>
            <a:r>
              <a:rPr sz="1100" spc="-5" dirty="0">
                <a:solidFill>
                  <a:srgbClr val="464646"/>
                </a:solidFill>
                <a:latin typeface="Bahnschrift"/>
                <a:cs typeface="Bahnschrift"/>
              </a:rPr>
              <a:t>desarrollo sostenible </a:t>
            </a:r>
            <a:r>
              <a:rPr sz="1100" dirty="0">
                <a:solidFill>
                  <a:srgbClr val="464646"/>
                </a:solidFill>
                <a:latin typeface="Bahnschrift"/>
                <a:cs typeface="Bahnschrift"/>
              </a:rPr>
              <a:t> </a:t>
            </a:r>
            <a:r>
              <a:rPr sz="1100" spc="-5" dirty="0">
                <a:solidFill>
                  <a:srgbClr val="464646"/>
                </a:solidFill>
                <a:latin typeface="Bahnschrift"/>
                <a:cs typeface="Bahnschrift"/>
              </a:rPr>
              <a:t>maximizando</a:t>
            </a:r>
            <a:r>
              <a:rPr sz="1100" dirty="0">
                <a:solidFill>
                  <a:srgbClr val="464646"/>
                </a:solidFill>
                <a:latin typeface="Bahnschrift"/>
                <a:cs typeface="Bahnschrift"/>
              </a:rPr>
              <a:t> los</a:t>
            </a:r>
            <a:r>
              <a:rPr sz="1100" spc="5" dirty="0">
                <a:solidFill>
                  <a:srgbClr val="464646"/>
                </a:solidFill>
                <a:latin typeface="Bahnschrift"/>
                <a:cs typeface="Bahnschrift"/>
              </a:rPr>
              <a:t> </a:t>
            </a:r>
            <a:r>
              <a:rPr sz="1100" spc="-5" dirty="0">
                <a:solidFill>
                  <a:srgbClr val="464646"/>
                </a:solidFill>
                <a:latin typeface="Bahnschrift"/>
                <a:cs typeface="Bahnschrift"/>
              </a:rPr>
              <a:t>impactos</a:t>
            </a:r>
            <a:r>
              <a:rPr sz="1100" dirty="0">
                <a:solidFill>
                  <a:srgbClr val="464646"/>
                </a:solidFill>
                <a:latin typeface="Bahnschrift"/>
                <a:cs typeface="Bahnschrift"/>
              </a:rPr>
              <a:t> positivos</a:t>
            </a:r>
            <a:r>
              <a:rPr sz="1100" spc="5" dirty="0">
                <a:solidFill>
                  <a:srgbClr val="464646"/>
                </a:solidFill>
                <a:latin typeface="Bahnschrift"/>
                <a:cs typeface="Bahnschrift"/>
              </a:rPr>
              <a:t> </a:t>
            </a:r>
            <a:r>
              <a:rPr sz="1100" dirty="0">
                <a:solidFill>
                  <a:srgbClr val="464646"/>
                </a:solidFill>
                <a:latin typeface="Bahnschrift"/>
                <a:cs typeface="Bahnschrift"/>
              </a:rPr>
              <a:t>y</a:t>
            </a:r>
            <a:r>
              <a:rPr sz="1100" spc="5" dirty="0">
                <a:solidFill>
                  <a:srgbClr val="464646"/>
                </a:solidFill>
                <a:latin typeface="Bahnschrift"/>
                <a:cs typeface="Bahnschrift"/>
              </a:rPr>
              <a:t> </a:t>
            </a:r>
            <a:r>
              <a:rPr sz="1100" spc="-5" dirty="0">
                <a:solidFill>
                  <a:srgbClr val="464646"/>
                </a:solidFill>
                <a:latin typeface="Bahnschrift"/>
                <a:cs typeface="Bahnschrift"/>
              </a:rPr>
              <a:t>minimizando</a:t>
            </a:r>
            <a:r>
              <a:rPr sz="1100" dirty="0">
                <a:solidFill>
                  <a:srgbClr val="464646"/>
                </a:solidFill>
                <a:latin typeface="Bahnschrift"/>
                <a:cs typeface="Bahnschrift"/>
              </a:rPr>
              <a:t> </a:t>
            </a:r>
            <a:r>
              <a:rPr sz="1100" spc="-5" dirty="0">
                <a:solidFill>
                  <a:srgbClr val="464646"/>
                </a:solidFill>
                <a:latin typeface="Bahnschrift"/>
                <a:cs typeface="Bahnschrift"/>
              </a:rPr>
              <a:t>los </a:t>
            </a:r>
            <a:r>
              <a:rPr sz="1100" dirty="0">
                <a:solidFill>
                  <a:srgbClr val="464646"/>
                </a:solidFill>
                <a:latin typeface="Bahnschrift"/>
                <a:cs typeface="Bahnschrift"/>
              </a:rPr>
              <a:t> impactos</a:t>
            </a:r>
            <a:r>
              <a:rPr sz="1100" spc="5" dirty="0">
                <a:solidFill>
                  <a:srgbClr val="464646"/>
                </a:solidFill>
                <a:latin typeface="Bahnschrift"/>
                <a:cs typeface="Bahnschrift"/>
              </a:rPr>
              <a:t> </a:t>
            </a:r>
            <a:r>
              <a:rPr sz="1100" spc="-10" dirty="0">
                <a:solidFill>
                  <a:srgbClr val="464646"/>
                </a:solidFill>
                <a:latin typeface="Bahnschrift"/>
                <a:cs typeface="Bahnschrift"/>
              </a:rPr>
              <a:t>negativos</a:t>
            </a:r>
            <a:r>
              <a:rPr sz="1100" spc="-5" dirty="0">
                <a:solidFill>
                  <a:srgbClr val="464646"/>
                </a:solidFill>
                <a:latin typeface="Bahnschrift"/>
                <a:cs typeface="Bahnschrift"/>
              </a:rPr>
              <a:t> que</a:t>
            </a:r>
            <a:r>
              <a:rPr sz="1100" dirty="0">
                <a:solidFill>
                  <a:srgbClr val="464646"/>
                </a:solidFill>
                <a:latin typeface="Bahnschrift"/>
                <a:cs typeface="Bahnschrift"/>
              </a:rPr>
              <a:t> la</a:t>
            </a:r>
            <a:r>
              <a:rPr sz="1100" spc="5" dirty="0">
                <a:solidFill>
                  <a:srgbClr val="464646"/>
                </a:solidFill>
                <a:latin typeface="Bahnschrift"/>
                <a:cs typeface="Bahnschrift"/>
              </a:rPr>
              <a:t> </a:t>
            </a:r>
            <a:r>
              <a:rPr sz="1100" spc="-5" dirty="0">
                <a:solidFill>
                  <a:srgbClr val="464646"/>
                </a:solidFill>
                <a:latin typeface="Bahnschrift"/>
                <a:cs typeface="Bahnschrift"/>
              </a:rPr>
              <a:t>organización</a:t>
            </a:r>
            <a:r>
              <a:rPr sz="1100" dirty="0">
                <a:solidFill>
                  <a:srgbClr val="464646"/>
                </a:solidFill>
                <a:latin typeface="Bahnschrift"/>
                <a:cs typeface="Bahnschrift"/>
              </a:rPr>
              <a:t> </a:t>
            </a:r>
            <a:r>
              <a:rPr sz="1100" spc="-5" dirty="0">
                <a:solidFill>
                  <a:srgbClr val="464646"/>
                </a:solidFill>
                <a:latin typeface="Bahnschrift"/>
                <a:cs typeface="Bahnschrift"/>
              </a:rPr>
              <a:t>genera</a:t>
            </a:r>
            <a:r>
              <a:rPr sz="1100" dirty="0">
                <a:solidFill>
                  <a:srgbClr val="464646"/>
                </a:solidFill>
                <a:latin typeface="Bahnschrift"/>
                <a:cs typeface="Bahnschrift"/>
              </a:rPr>
              <a:t> </a:t>
            </a:r>
            <a:r>
              <a:rPr sz="1100" spc="-5" dirty="0">
                <a:solidFill>
                  <a:srgbClr val="464646"/>
                </a:solidFill>
                <a:latin typeface="Bahnschrift"/>
                <a:cs typeface="Bahnschrift"/>
              </a:rPr>
              <a:t>en</a:t>
            </a:r>
            <a:r>
              <a:rPr sz="1100" dirty="0">
                <a:solidFill>
                  <a:srgbClr val="464646"/>
                </a:solidFill>
                <a:latin typeface="Bahnschrift"/>
                <a:cs typeface="Bahnschrift"/>
              </a:rPr>
              <a:t> </a:t>
            </a:r>
            <a:r>
              <a:rPr sz="1100" spc="-10" dirty="0">
                <a:solidFill>
                  <a:srgbClr val="464646"/>
                </a:solidFill>
                <a:latin typeface="Bahnschrift"/>
                <a:cs typeface="Bahnschrift"/>
              </a:rPr>
              <a:t>la </a:t>
            </a:r>
            <a:r>
              <a:rPr sz="1100" spc="-5" dirty="0">
                <a:solidFill>
                  <a:srgbClr val="464646"/>
                </a:solidFill>
                <a:latin typeface="Bahnschrift"/>
                <a:cs typeface="Bahnschrift"/>
              </a:rPr>
              <a:t> </a:t>
            </a:r>
            <a:r>
              <a:rPr sz="1100" b="1" spc="-55" dirty="0">
                <a:solidFill>
                  <a:srgbClr val="464646"/>
                </a:solidFill>
                <a:latin typeface="Arial"/>
                <a:cs typeface="Arial"/>
              </a:rPr>
              <a:t>sociedad,</a:t>
            </a:r>
            <a:r>
              <a:rPr sz="1100" b="1" spc="-50" dirty="0">
                <a:solidFill>
                  <a:srgbClr val="464646"/>
                </a:solidFill>
                <a:latin typeface="Arial"/>
                <a:cs typeface="Arial"/>
              </a:rPr>
              <a:t> </a:t>
            </a:r>
            <a:r>
              <a:rPr sz="1100" b="1" spc="-55" dirty="0">
                <a:solidFill>
                  <a:srgbClr val="464646"/>
                </a:solidFill>
                <a:latin typeface="Arial"/>
                <a:cs typeface="Arial"/>
              </a:rPr>
              <a:t>economía</a:t>
            </a:r>
            <a:r>
              <a:rPr sz="1100" b="1" spc="-50" dirty="0">
                <a:solidFill>
                  <a:srgbClr val="464646"/>
                </a:solidFill>
                <a:latin typeface="Arial"/>
                <a:cs typeface="Arial"/>
              </a:rPr>
              <a:t> </a:t>
            </a:r>
            <a:r>
              <a:rPr sz="1100" b="1" spc="-80" dirty="0">
                <a:solidFill>
                  <a:srgbClr val="464646"/>
                </a:solidFill>
                <a:latin typeface="Arial"/>
                <a:cs typeface="Arial"/>
              </a:rPr>
              <a:t>y</a:t>
            </a:r>
            <a:r>
              <a:rPr sz="1100" b="1" spc="-75" dirty="0">
                <a:solidFill>
                  <a:srgbClr val="464646"/>
                </a:solidFill>
                <a:latin typeface="Arial"/>
                <a:cs typeface="Arial"/>
              </a:rPr>
              <a:t> </a:t>
            </a:r>
            <a:r>
              <a:rPr sz="1100" b="1" spc="-45" dirty="0">
                <a:solidFill>
                  <a:srgbClr val="464646"/>
                </a:solidFill>
                <a:latin typeface="Arial"/>
                <a:cs typeface="Arial"/>
              </a:rPr>
              <a:t>medioambiente</a:t>
            </a:r>
            <a:r>
              <a:rPr sz="1100" spc="-45" dirty="0">
                <a:solidFill>
                  <a:srgbClr val="464646"/>
                </a:solidFill>
                <a:latin typeface="Bahnschrift"/>
                <a:cs typeface="Bahnschrift"/>
              </a:rPr>
              <a:t>.</a:t>
            </a:r>
            <a:r>
              <a:rPr sz="1100" spc="-40" dirty="0">
                <a:solidFill>
                  <a:srgbClr val="464646"/>
                </a:solidFill>
                <a:latin typeface="Bahnschrift"/>
                <a:cs typeface="Bahnschrift"/>
              </a:rPr>
              <a:t> </a:t>
            </a:r>
            <a:r>
              <a:rPr sz="1100" dirty="0">
                <a:solidFill>
                  <a:srgbClr val="464646"/>
                </a:solidFill>
                <a:latin typeface="Bahnschrift"/>
                <a:cs typeface="Bahnschrift"/>
              </a:rPr>
              <a:t>Los</a:t>
            </a:r>
            <a:r>
              <a:rPr sz="1100" spc="5" dirty="0">
                <a:solidFill>
                  <a:srgbClr val="464646"/>
                </a:solidFill>
                <a:latin typeface="Bahnschrift"/>
                <a:cs typeface="Bahnschrift"/>
              </a:rPr>
              <a:t> </a:t>
            </a:r>
            <a:r>
              <a:rPr sz="1100" dirty="0">
                <a:solidFill>
                  <a:srgbClr val="464646"/>
                </a:solidFill>
                <a:latin typeface="Bahnschrift"/>
                <a:cs typeface="Bahnschrift"/>
              </a:rPr>
              <a:t>servicios </a:t>
            </a:r>
            <a:r>
              <a:rPr sz="1100" spc="5" dirty="0">
                <a:solidFill>
                  <a:srgbClr val="464646"/>
                </a:solidFill>
                <a:latin typeface="Bahnschrift"/>
                <a:cs typeface="Bahnschrift"/>
              </a:rPr>
              <a:t> </a:t>
            </a:r>
            <a:r>
              <a:rPr sz="1100" spc="-5" dirty="0">
                <a:solidFill>
                  <a:srgbClr val="464646"/>
                </a:solidFill>
                <a:latin typeface="Bahnschrift"/>
                <a:cs typeface="Bahnschrift"/>
              </a:rPr>
              <a:t>ofrecidos</a:t>
            </a:r>
            <a:r>
              <a:rPr sz="1100" dirty="0">
                <a:solidFill>
                  <a:srgbClr val="464646"/>
                </a:solidFill>
                <a:latin typeface="Bahnschrift"/>
                <a:cs typeface="Bahnschrift"/>
              </a:rPr>
              <a:t> </a:t>
            </a:r>
            <a:r>
              <a:rPr sz="1100" spc="-5" dirty="0">
                <a:solidFill>
                  <a:srgbClr val="464646"/>
                </a:solidFill>
                <a:latin typeface="Bahnschrift"/>
                <a:cs typeface="Bahnschrift"/>
              </a:rPr>
              <a:t>tratan</a:t>
            </a:r>
            <a:r>
              <a:rPr sz="1100" dirty="0">
                <a:solidFill>
                  <a:srgbClr val="464646"/>
                </a:solidFill>
                <a:latin typeface="Bahnschrift"/>
                <a:cs typeface="Bahnschrift"/>
              </a:rPr>
              <a:t> de</a:t>
            </a:r>
            <a:r>
              <a:rPr sz="1100" spc="5" dirty="0">
                <a:solidFill>
                  <a:srgbClr val="464646"/>
                </a:solidFill>
                <a:latin typeface="Bahnschrift"/>
                <a:cs typeface="Bahnschrift"/>
              </a:rPr>
              <a:t> </a:t>
            </a:r>
            <a:r>
              <a:rPr sz="1100" spc="-5" dirty="0">
                <a:solidFill>
                  <a:srgbClr val="464646"/>
                </a:solidFill>
                <a:latin typeface="Bahnschrift"/>
                <a:cs typeface="Bahnschrift"/>
              </a:rPr>
              <a:t>satisfacen</a:t>
            </a:r>
            <a:r>
              <a:rPr sz="1100" dirty="0">
                <a:solidFill>
                  <a:srgbClr val="464646"/>
                </a:solidFill>
                <a:latin typeface="Bahnschrift"/>
                <a:cs typeface="Bahnschrift"/>
              </a:rPr>
              <a:t> las</a:t>
            </a:r>
            <a:r>
              <a:rPr sz="1100" spc="5" dirty="0">
                <a:solidFill>
                  <a:srgbClr val="464646"/>
                </a:solidFill>
                <a:latin typeface="Bahnschrift"/>
                <a:cs typeface="Bahnschrift"/>
              </a:rPr>
              <a:t> </a:t>
            </a:r>
            <a:r>
              <a:rPr sz="1100" spc="-5" dirty="0">
                <a:solidFill>
                  <a:srgbClr val="464646"/>
                </a:solidFill>
                <a:latin typeface="Bahnschrift"/>
                <a:cs typeface="Bahnschrift"/>
              </a:rPr>
              <a:t>necesidades</a:t>
            </a:r>
            <a:r>
              <a:rPr sz="1100" dirty="0">
                <a:solidFill>
                  <a:srgbClr val="464646"/>
                </a:solidFill>
                <a:latin typeface="Bahnschrift"/>
                <a:cs typeface="Bahnschrift"/>
              </a:rPr>
              <a:t> </a:t>
            </a:r>
            <a:r>
              <a:rPr sz="1100" spc="-5" dirty="0">
                <a:solidFill>
                  <a:srgbClr val="464646"/>
                </a:solidFill>
                <a:latin typeface="Bahnschrift"/>
                <a:cs typeface="Bahnschrift"/>
              </a:rPr>
              <a:t>de</a:t>
            </a:r>
            <a:r>
              <a:rPr sz="1100" dirty="0">
                <a:solidFill>
                  <a:srgbClr val="464646"/>
                </a:solidFill>
                <a:latin typeface="Bahnschrift"/>
                <a:cs typeface="Bahnschrift"/>
              </a:rPr>
              <a:t> los </a:t>
            </a:r>
            <a:r>
              <a:rPr sz="1100" spc="5" dirty="0">
                <a:solidFill>
                  <a:srgbClr val="464646"/>
                </a:solidFill>
                <a:latin typeface="Bahnschrift"/>
                <a:cs typeface="Bahnschrift"/>
              </a:rPr>
              <a:t> </a:t>
            </a:r>
            <a:r>
              <a:rPr sz="1100" spc="-5" dirty="0">
                <a:solidFill>
                  <a:srgbClr val="464646"/>
                </a:solidFill>
                <a:latin typeface="Bahnschrift"/>
                <a:cs typeface="Bahnschrift"/>
              </a:rPr>
              <a:t>clientes</a:t>
            </a:r>
            <a:r>
              <a:rPr sz="1100" dirty="0">
                <a:solidFill>
                  <a:srgbClr val="464646"/>
                </a:solidFill>
                <a:latin typeface="Bahnschrift"/>
                <a:cs typeface="Bahnschrift"/>
              </a:rPr>
              <a:t> de</a:t>
            </a:r>
            <a:r>
              <a:rPr sz="1100" spc="5" dirty="0">
                <a:solidFill>
                  <a:srgbClr val="464646"/>
                </a:solidFill>
                <a:latin typeface="Bahnschrift"/>
                <a:cs typeface="Bahnschrift"/>
              </a:rPr>
              <a:t> </a:t>
            </a:r>
            <a:r>
              <a:rPr sz="1100" dirty="0">
                <a:solidFill>
                  <a:srgbClr val="464646"/>
                </a:solidFill>
                <a:latin typeface="Bahnschrift"/>
                <a:cs typeface="Bahnschrift"/>
              </a:rPr>
              <a:t>forma</a:t>
            </a:r>
            <a:r>
              <a:rPr sz="1100" spc="5" dirty="0">
                <a:solidFill>
                  <a:srgbClr val="464646"/>
                </a:solidFill>
                <a:latin typeface="Bahnschrift"/>
                <a:cs typeface="Bahnschrift"/>
              </a:rPr>
              <a:t> </a:t>
            </a:r>
            <a:r>
              <a:rPr sz="1100" spc="-5" dirty="0">
                <a:solidFill>
                  <a:srgbClr val="464646"/>
                </a:solidFill>
                <a:latin typeface="Bahnschrift"/>
                <a:cs typeface="Bahnschrift"/>
              </a:rPr>
              <a:t>eficiente</a:t>
            </a:r>
            <a:r>
              <a:rPr sz="1100" dirty="0">
                <a:solidFill>
                  <a:srgbClr val="464646"/>
                </a:solidFill>
                <a:latin typeface="Bahnschrift"/>
                <a:cs typeface="Bahnschrift"/>
              </a:rPr>
              <a:t> y</a:t>
            </a:r>
            <a:r>
              <a:rPr sz="1100" spc="5" dirty="0">
                <a:solidFill>
                  <a:srgbClr val="464646"/>
                </a:solidFill>
                <a:latin typeface="Bahnschrift"/>
                <a:cs typeface="Bahnschrift"/>
              </a:rPr>
              <a:t> </a:t>
            </a:r>
            <a:r>
              <a:rPr sz="1100" dirty="0">
                <a:solidFill>
                  <a:srgbClr val="464646"/>
                </a:solidFill>
                <a:latin typeface="Bahnschrift"/>
                <a:cs typeface="Bahnschrift"/>
              </a:rPr>
              <a:t>sin</a:t>
            </a:r>
            <a:r>
              <a:rPr sz="1100" spc="5" dirty="0">
                <a:solidFill>
                  <a:srgbClr val="464646"/>
                </a:solidFill>
                <a:latin typeface="Bahnschrift"/>
                <a:cs typeface="Bahnschrift"/>
              </a:rPr>
              <a:t> </a:t>
            </a:r>
            <a:r>
              <a:rPr sz="1100" spc="-5" dirty="0">
                <a:solidFill>
                  <a:srgbClr val="464646"/>
                </a:solidFill>
                <a:latin typeface="Bahnschrift"/>
                <a:cs typeface="Bahnschrift"/>
              </a:rPr>
              <a:t>comprometer</a:t>
            </a:r>
            <a:r>
              <a:rPr sz="1100" dirty="0">
                <a:solidFill>
                  <a:srgbClr val="464646"/>
                </a:solidFill>
                <a:latin typeface="Bahnschrift"/>
                <a:cs typeface="Bahnschrift"/>
              </a:rPr>
              <a:t> </a:t>
            </a:r>
            <a:r>
              <a:rPr sz="1100" spc="-5" dirty="0">
                <a:solidFill>
                  <a:srgbClr val="464646"/>
                </a:solidFill>
                <a:latin typeface="Bahnschrift"/>
                <a:cs typeface="Bahnschrift"/>
              </a:rPr>
              <a:t>las </a:t>
            </a:r>
            <a:r>
              <a:rPr sz="1100" dirty="0">
                <a:solidFill>
                  <a:srgbClr val="464646"/>
                </a:solidFill>
                <a:latin typeface="Bahnschrift"/>
                <a:cs typeface="Bahnschrift"/>
              </a:rPr>
              <a:t> </a:t>
            </a:r>
            <a:r>
              <a:rPr sz="1100" spc="-5" dirty="0">
                <a:solidFill>
                  <a:srgbClr val="464646"/>
                </a:solidFill>
                <a:latin typeface="Bahnschrift"/>
                <a:cs typeface="Bahnschrift"/>
              </a:rPr>
              <a:t>necesidades</a:t>
            </a:r>
            <a:r>
              <a:rPr sz="1100" dirty="0">
                <a:solidFill>
                  <a:srgbClr val="464646"/>
                </a:solidFill>
                <a:latin typeface="Bahnschrift"/>
                <a:cs typeface="Bahnschrift"/>
              </a:rPr>
              <a:t> de</a:t>
            </a:r>
            <a:r>
              <a:rPr sz="1100" spc="5" dirty="0">
                <a:solidFill>
                  <a:srgbClr val="464646"/>
                </a:solidFill>
                <a:latin typeface="Bahnschrift"/>
                <a:cs typeface="Bahnschrift"/>
              </a:rPr>
              <a:t> </a:t>
            </a:r>
            <a:r>
              <a:rPr sz="1100" spc="-5" dirty="0">
                <a:solidFill>
                  <a:srgbClr val="464646"/>
                </a:solidFill>
                <a:latin typeface="Bahnschrift"/>
                <a:cs typeface="Bahnschrift"/>
              </a:rPr>
              <a:t>generaciones</a:t>
            </a:r>
            <a:r>
              <a:rPr sz="1100" dirty="0">
                <a:solidFill>
                  <a:srgbClr val="464646"/>
                </a:solidFill>
                <a:latin typeface="Bahnschrift"/>
                <a:cs typeface="Bahnschrift"/>
              </a:rPr>
              <a:t> </a:t>
            </a:r>
            <a:r>
              <a:rPr sz="1100" spc="-5" dirty="0">
                <a:solidFill>
                  <a:srgbClr val="464646"/>
                </a:solidFill>
                <a:latin typeface="Bahnschrift"/>
                <a:cs typeface="Bahnschrift"/>
              </a:rPr>
              <a:t>futuras</a:t>
            </a:r>
            <a:r>
              <a:rPr sz="1100" dirty="0">
                <a:solidFill>
                  <a:srgbClr val="464646"/>
                </a:solidFill>
                <a:latin typeface="Bahnschrift"/>
                <a:cs typeface="Bahnschrift"/>
              </a:rPr>
              <a:t> y</a:t>
            </a:r>
            <a:r>
              <a:rPr sz="1100" spc="5" dirty="0">
                <a:solidFill>
                  <a:srgbClr val="464646"/>
                </a:solidFill>
                <a:latin typeface="Bahnschrift"/>
                <a:cs typeface="Bahnschrift"/>
              </a:rPr>
              <a:t> </a:t>
            </a:r>
            <a:r>
              <a:rPr sz="1100" dirty="0">
                <a:solidFill>
                  <a:srgbClr val="464646"/>
                </a:solidFill>
                <a:latin typeface="Bahnschrift"/>
                <a:cs typeface="Bahnschrift"/>
              </a:rPr>
              <a:t>del</a:t>
            </a:r>
            <a:r>
              <a:rPr sz="1100" spc="190" dirty="0">
                <a:solidFill>
                  <a:srgbClr val="464646"/>
                </a:solidFill>
                <a:latin typeface="Bahnschrift"/>
                <a:cs typeface="Bahnschrift"/>
              </a:rPr>
              <a:t> </a:t>
            </a:r>
            <a:r>
              <a:rPr sz="1100" spc="-5" dirty="0">
                <a:solidFill>
                  <a:srgbClr val="464646"/>
                </a:solidFill>
                <a:latin typeface="Bahnschrift"/>
                <a:cs typeface="Bahnschrift"/>
              </a:rPr>
              <a:t>resto</a:t>
            </a:r>
            <a:r>
              <a:rPr sz="1100" spc="180" dirty="0">
                <a:solidFill>
                  <a:srgbClr val="464646"/>
                </a:solidFill>
                <a:latin typeface="Bahnschrift"/>
                <a:cs typeface="Bahnschrift"/>
              </a:rPr>
              <a:t> </a:t>
            </a:r>
            <a:r>
              <a:rPr sz="1100" spc="-5" dirty="0">
                <a:solidFill>
                  <a:srgbClr val="464646"/>
                </a:solidFill>
                <a:latin typeface="Bahnschrift"/>
                <a:cs typeface="Bahnschrift"/>
              </a:rPr>
              <a:t>del </a:t>
            </a:r>
            <a:r>
              <a:rPr sz="1100" dirty="0">
                <a:solidFill>
                  <a:srgbClr val="464646"/>
                </a:solidFill>
                <a:latin typeface="Bahnschrift"/>
                <a:cs typeface="Bahnschrift"/>
              </a:rPr>
              <a:t> </a:t>
            </a:r>
            <a:r>
              <a:rPr sz="1100" spc="-5" dirty="0">
                <a:solidFill>
                  <a:srgbClr val="464646"/>
                </a:solidFill>
                <a:latin typeface="Bahnschrift"/>
                <a:cs typeface="Bahnschrift"/>
              </a:rPr>
              <a:t>entorno</a:t>
            </a:r>
            <a:r>
              <a:rPr sz="1100" spc="114" dirty="0">
                <a:solidFill>
                  <a:srgbClr val="464646"/>
                </a:solidFill>
                <a:latin typeface="Bahnschrift"/>
                <a:cs typeface="Bahnschrift"/>
              </a:rPr>
              <a:t> </a:t>
            </a:r>
            <a:r>
              <a:rPr sz="1100" dirty="0">
                <a:solidFill>
                  <a:srgbClr val="464646"/>
                </a:solidFill>
                <a:latin typeface="Bahnschrift"/>
                <a:cs typeface="Bahnschrift"/>
              </a:rPr>
              <a:t>que</a:t>
            </a:r>
            <a:r>
              <a:rPr sz="1100" spc="90" dirty="0">
                <a:solidFill>
                  <a:srgbClr val="464646"/>
                </a:solidFill>
                <a:latin typeface="Bahnschrift"/>
                <a:cs typeface="Bahnschrift"/>
              </a:rPr>
              <a:t> </a:t>
            </a:r>
            <a:r>
              <a:rPr sz="1100" dirty="0">
                <a:solidFill>
                  <a:srgbClr val="464646"/>
                </a:solidFill>
                <a:latin typeface="Bahnschrift"/>
                <a:cs typeface="Bahnschrift"/>
              </a:rPr>
              <a:t>rodea</a:t>
            </a:r>
            <a:r>
              <a:rPr sz="1100" spc="95" dirty="0">
                <a:solidFill>
                  <a:srgbClr val="464646"/>
                </a:solidFill>
                <a:latin typeface="Bahnschrift"/>
                <a:cs typeface="Bahnschrift"/>
              </a:rPr>
              <a:t> </a:t>
            </a:r>
            <a:r>
              <a:rPr sz="1100" dirty="0">
                <a:solidFill>
                  <a:srgbClr val="464646"/>
                </a:solidFill>
                <a:latin typeface="Bahnschrift"/>
                <a:cs typeface="Bahnschrift"/>
              </a:rPr>
              <a:t>a</a:t>
            </a:r>
            <a:r>
              <a:rPr sz="1100" spc="105" dirty="0">
                <a:solidFill>
                  <a:srgbClr val="464646"/>
                </a:solidFill>
                <a:latin typeface="Bahnschrift"/>
                <a:cs typeface="Bahnschrift"/>
              </a:rPr>
              <a:t> </a:t>
            </a:r>
            <a:r>
              <a:rPr sz="1100" dirty="0">
                <a:solidFill>
                  <a:srgbClr val="464646"/>
                </a:solidFill>
                <a:latin typeface="Bahnschrift"/>
                <a:cs typeface="Bahnschrift"/>
              </a:rPr>
              <a:t>la</a:t>
            </a:r>
            <a:r>
              <a:rPr sz="1100" spc="95" dirty="0">
                <a:solidFill>
                  <a:srgbClr val="464646"/>
                </a:solidFill>
                <a:latin typeface="Bahnschrift"/>
                <a:cs typeface="Bahnschrift"/>
              </a:rPr>
              <a:t> </a:t>
            </a:r>
            <a:r>
              <a:rPr sz="1100" dirty="0">
                <a:solidFill>
                  <a:srgbClr val="464646"/>
                </a:solidFill>
                <a:latin typeface="Bahnschrift"/>
                <a:cs typeface="Bahnschrift"/>
              </a:rPr>
              <a:t>organización.</a:t>
            </a:r>
            <a:endParaRPr sz="1100">
              <a:latin typeface="Bahnschrift"/>
              <a:cs typeface="Bahnschrift"/>
            </a:endParaRPr>
          </a:p>
          <a:p>
            <a:pPr>
              <a:lnSpc>
                <a:spcPct val="100000"/>
              </a:lnSpc>
            </a:pPr>
            <a:endParaRPr sz="1100">
              <a:latin typeface="Bahnschrift"/>
              <a:cs typeface="Bahnschrift"/>
            </a:endParaRPr>
          </a:p>
          <a:p>
            <a:pPr>
              <a:lnSpc>
                <a:spcPct val="100000"/>
              </a:lnSpc>
              <a:spcBef>
                <a:spcPts val="55"/>
              </a:spcBef>
            </a:pPr>
            <a:endParaRPr sz="1200">
              <a:latin typeface="Bahnschrift"/>
              <a:cs typeface="Bahnschrift"/>
            </a:endParaRPr>
          </a:p>
          <a:p>
            <a:pPr marL="12700" marR="5080" algn="just">
              <a:lnSpc>
                <a:spcPct val="100000"/>
              </a:lnSpc>
            </a:pPr>
            <a:r>
              <a:rPr sz="1100" dirty="0">
                <a:solidFill>
                  <a:srgbClr val="464646"/>
                </a:solidFill>
                <a:latin typeface="Bahnschrift"/>
                <a:cs typeface="Bahnschrift"/>
              </a:rPr>
              <a:t>La</a:t>
            </a:r>
            <a:r>
              <a:rPr sz="1100" spc="5" dirty="0">
                <a:solidFill>
                  <a:srgbClr val="464646"/>
                </a:solidFill>
                <a:latin typeface="Bahnschrift"/>
                <a:cs typeface="Bahnschrift"/>
              </a:rPr>
              <a:t> </a:t>
            </a:r>
            <a:r>
              <a:rPr sz="1100" b="1" spc="-40" dirty="0">
                <a:solidFill>
                  <a:srgbClr val="464646"/>
                </a:solidFill>
                <a:latin typeface="Arial"/>
                <a:cs typeface="Arial"/>
              </a:rPr>
              <a:t>política</a:t>
            </a:r>
            <a:r>
              <a:rPr sz="1100" b="1" spc="-35" dirty="0">
                <a:solidFill>
                  <a:srgbClr val="464646"/>
                </a:solidFill>
                <a:latin typeface="Arial"/>
                <a:cs typeface="Arial"/>
              </a:rPr>
              <a:t> </a:t>
            </a:r>
            <a:r>
              <a:rPr sz="1100" b="1" spc="-50" dirty="0">
                <a:solidFill>
                  <a:srgbClr val="464646"/>
                </a:solidFill>
                <a:latin typeface="Arial"/>
                <a:cs typeface="Arial"/>
              </a:rPr>
              <a:t>de</a:t>
            </a:r>
            <a:r>
              <a:rPr sz="1100" b="1" spc="-45" dirty="0">
                <a:solidFill>
                  <a:srgbClr val="464646"/>
                </a:solidFill>
                <a:latin typeface="Arial"/>
                <a:cs typeface="Arial"/>
              </a:rPr>
              <a:t> sostenibilidad</a:t>
            </a:r>
            <a:r>
              <a:rPr sz="1100" b="1" spc="-40" dirty="0">
                <a:solidFill>
                  <a:srgbClr val="464646"/>
                </a:solidFill>
                <a:latin typeface="Arial"/>
                <a:cs typeface="Arial"/>
              </a:rPr>
              <a:t> </a:t>
            </a:r>
            <a:r>
              <a:rPr sz="1100" spc="-5" dirty="0">
                <a:solidFill>
                  <a:srgbClr val="464646"/>
                </a:solidFill>
                <a:latin typeface="Bahnschrift"/>
                <a:cs typeface="Bahnschrift"/>
              </a:rPr>
              <a:t>establecida</a:t>
            </a:r>
            <a:r>
              <a:rPr sz="1100" spc="180" dirty="0">
                <a:solidFill>
                  <a:srgbClr val="464646"/>
                </a:solidFill>
                <a:latin typeface="Bahnschrift"/>
                <a:cs typeface="Bahnschrift"/>
              </a:rPr>
              <a:t> </a:t>
            </a:r>
            <a:r>
              <a:rPr sz="1100" dirty="0">
                <a:solidFill>
                  <a:srgbClr val="464646"/>
                </a:solidFill>
                <a:latin typeface="Bahnschrift"/>
                <a:cs typeface="Bahnschrift"/>
              </a:rPr>
              <a:t>para</a:t>
            </a:r>
            <a:r>
              <a:rPr sz="1100" spc="190" dirty="0">
                <a:solidFill>
                  <a:srgbClr val="464646"/>
                </a:solidFill>
                <a:latin typeface="Bahnschrift"/>
                <a:cs typeface="Bahnschrift"/>
              </a:rPr>
              <a:t> </a:t>
            </a:r>
            <a:r>
              <a:rPr sz="1100" spc="-5" dirty="0">
                <a:solidFill>
                  <a:srgbClr val="464646"/>
                </a:solidFill>
                <a:latin typeface="Bahnschrift"/>
                <a:cs typeface="Bahnschrift"/>
              </a:rPr>
              <a:t>alcanzar </a:t>
            </a:r>
            <a:r>
              <a:rPr sz="1100" dirty="0">
                <a:solidFill>
                  <a:srgbClr val="464646"/>
                </a:solidFill>
                <a:latin typeface="Bahnschrift"/>
                <a:cs typeface="Bahnschrift"/>
              </a:rPr>
              <a:t> dicho</a:t>
            </a:r>
            <a:r>
              <a:rPr sz="1100" spc="5" dirty="0">
                <a:solidFill>
                  <a:srgbClr val="464646"/>
                </a:solidFill>
                <a:latin typeface="Bahnschrift"/>
                <a:cs typeface="Bahnschrift"/>
              </a:rPr>
              <a:t> </a:t>
            </a:r>
            <a:r>
              <a:rPr sz="1100" spc="-5" dirty="0">
                <a:solidFill>
                  <a:srgbClr val="464646"/>
                </a:solidFill>
                <a:latin typeface="Bahnschrift"/>
                <a:cs typeface="Bahnschrift"/>
              </a:rPr>
              <a:t>compromiso</a:t>
            </a:r>
            <a:r>
              <a:rPr sz="1100" dirty="0">
                <a:solidFill>
                  <a:srgbClr val="464646"/>
                </a:solidFill>
                <a:latin typeface="Bahnschrift"/>
                <a:cs typeface="Bahnschrift"/>
              </a:rPr>
              <a:t> y</a:t>
            </a:r>
            <a:r>
              <a:rPr sz="1100" spc="5" dirty="0">
                <a:solidFill>
                  <a:srgbClr val="464646"/>
                </a:solidFill>
                <a:latin typeface="Bahnschrift"/>
                <a:cs typeface="Bahnschrift"/>
              </a:rPr>
              <a:t> </a:t>
            </a:r>
            <a:r>
              <a:rPr sz="1100" spc="-5" dirty="0">
                <a:solidFill>
                  <a:srgbClr val="464646"/>
                </a:solidFill>
                <a:latin typeface="Bahnschrift"/>
                <a:cs typeface="Bahnschrift"/>
              </a:rPr>
              <a:t>que</a:t>
            </a:r>
            <a:r>
              <a:rPr sz="1100" dirty="0">
                <a:solidFill>
                  <a:srgbClr val="464646"/>
                </a:solidFill>
                <a:latin typeface="Bahnschrift"/>
                <a:cs typeface="Bahnschrift"/>
              </a:rPr>
              <a:t> se</a:t>
            </a:r>
            <a:r>
              <a:rPr sz="1100" spc="5" dirty="0">
                <a:solidFill>
                  <a:srgbClr val="464646"/>
                </a:solidFill>
                <a:latin typeface="Bahnschrift"/>
                <a:cs typeface="Bahnschrift"/>
              </a:rPr>
              <a:t> </a:t>
            </a:r>
            <a:r>
              <a:rPr sz="1100" spc="-5" dirty="0">
                <a:solidFill>
                  <a:srgbClr val="464646"/>
                </a:solidFill>
                <a:latin typeface="Bahnschrift"/>
                <a:cs typeface="Bahnschrift"/>
              </a:rPr>
              <a:t>expondrá</a:t>
            </a:r>
            <a:r>
              <a:rPr sz="1100" dirty="0">
                <a:solidFill>
                  <a:srgbClr val="464646"/>
                </a:solidFill>
                <a:latin typeface="Bahnschrift"/>
                <a:cs typeface="Bahnschrift"/>
              </a:rPr>
              <a:t> a</a:t>
            </a:r>
            <a:r>
              <a:rPr sz="1100" spc="5" dirty="0">
                <a:solidFill>
                  <a:srgbClr val="464646"/>
                </a:solidFill>
                <a:latin typeface="Bahnschrift"/>
                <a:cs typeface="Bahnschrift"/>
              </a:rPr>
              <a:t> </a:t>
            </a:r>
            <a:r>
              <a:rPr sz="1100" spc="-5" dirty="0">
                <a:solidFill>
                  <a:srgbClr val="464646"/>
                </a:solidFill>
                <a:latin typeface="Bahnschrift"/>
                <a:cs typeface="Bahnschrift"/>
              </a:rPr>
              <a:t>continuación,</a:t>
            </a:r>
            <a:r>
              <a:rPr sz="1100" dirty="0">
                <a:solidFill>
                  <a:srgbClr val="464646"/>
                </a:solidFill>
                <a:latin typeface="Bahnschrift"/>
                <a:cs typeface="Bahnschrift"/>
              </a:rPr>
              <a:t> </a:t>
            </a:r>
            <a:r>
              <a:rPr sz="1100" spc="-5" dirty="0">
                <a:solidFill>
                  <a:srgbClr val="464646"/>
                </a:solidFill>
                <a:latin typeface="Bahnschrift"/>
                <a:cs typeface="Bahnschrift"/>
              </a:rPr>
              <a:t>es </a:t>
            </a:r>
            <a:r>
              <a:rPr sz="1100" dirty="0">
                <a:solidFill>
                  <a:srgbClr val="464646"/>
                </a:solidFill>
                <a:latin typeface="Bahnschrift"/>
                <a:cs typeface="Bahnschrift"/>
              </a:rPr>
              <a:t> revisada</a:t>
            </a:r>
            <a:r>
              <a:rPr sz="1100" spc="5" dirty="0">
                <a:solidFill>
                  <a:srgbClr val="464646"/>
                </a:solidFill>
                <a:latin typeface="Bahnschrift"/>
                <a:cs typeface="Bahnschrift"/>
              </a:rPr>
              <a:t> </a:t>
            </a:r>
            <a:r>
              <a:rPr sz="1100" spc="-5" dirty="0">
                <a:solidFill>
                  <a:srgbClr val="464646"/>
                </a:solidFill>
                <a:latin typeface="Bahnschrift"/>
                <a:cs typeface="Bahnschrift"/>
              </a:rPr>
              <a:t>anualmente</a:t>
            </a:r>
            <a:r>
              <a:rPr sz="1100" dirty="0">
                <a:solidFill>
                  <a:srgbClr val="464646"/>
                </a:solidFill>
                <a:latin typeface="Bahnschrift"/>
                <a:cs typeface="Bahnschrift"/>
              </a:rPr>
              <a:t> por</a:t>
            </a:r>
            <a:r>
              <a:rPr sz="1100" spc="5" dirty="0">
                <a:solidFill>
                  <a:srgbClr val="464646"/>
                </a:solidFill>
                <a:latin typeface="Bahnschrift"/>
                <a:cs typeface="Bahnschrift"/>
              </a:rPr>
              <a:t> </a:t>
            </a:r>
            <a:r>
              <a:rPr sz="1100" dirty="0">
                <a:solidFill>
                  <a:srgbClr val="464646"/>
                </a:solidFill>
                <a:latin typeface="Bahnschrift"/>
                <a:cs typeface="Bahnschrift"/>
              </a:rPr>
              <a:t>la</a:t>
            </a:r>
            <a:r>
              <a:rPr sz="1100" spc="5" dirty="0">
                <a:solidFill>
                  <a:srgbClr val="464646"/>
                </a:solidFill>
                <a:latin typeface="Bahnschrift"/>
                <a:cs typeface="Bahnschrift"/>
              </a:rPr>
              <a:t> </a:t>
            </a:r>
            <a:r>
              <a:rPr sz="1100" spc="-5" dirty="0">
                <a:solidFill>
                  <a:srgbClr val="464646"/>
                </a:solidFill>
                <a:latin typeface="Bahnschrift"/>
                <a:cs typeface="Bahnschrift"/>
              </a:rPr>
              <a:t>dirección.</a:t>
            </a:r>
            <a:r>
              <a:rPr sz="1100" dirty="0">
                <a:solidFill>
                  <a:srgbClr val="464646"/>
                </a:solidFill>
                <a:latin typeface="Bahnschrift"/>
                <a:cs typeface="Bahnschrift"/>
              </a:rPr>
              <a:t> </a:t>
            </a:r>
            <a:r>
              <a:rPr sz="1100" spc="-5" dirty="0">
                <a:solidFill>
                  <a:srgbClr val="464646"/>
                </a:solidFill>
                <a:latin typeface="Bahnschrift"/>
                <a:cs typeface="Bahnschrift"/>
              </a:rPr>
              <a:t>Además,</a:t>
            </a:r>
            <a:r>
              <a:rPr sz="1100" dirty="0">
                <a:solidFill>
                  <a:srgbClr val="464646"/>
                </a:solidFill>
                <a:latin typeface="Bahnschrift"/>
                <a:cs typeface="Bahnschrift"/>
              </a:rPr>
              <a:t> la </a:t>
            </a:r>
            <a:r>
              <a:rPr sz="1100" spc="5" dirty="0">
                <a:solidFill>
                  <a:srgbClr val="464646"/>
                </a:solidFill>
                <a:latin typeface="Bahnschrift"/>
                <a:cs typeface="Bahnschrift"/>
              </a:rPr>
              <a:t> </a:t>
            </a:r>
            <a:r>
              <a:rPr sz="1100" spc="-5" dirty="0">
                <a:solidFill>
                  <a:srgbClr val="464646"/>
                </a:solidFill>
                <a:latin typeface="Bahnschrift"/>
                <a:cs typeface="Bahnschrift"/>
              </a:rPr>
              <a:t>organización</a:t>
            </a:r>
            <a:r>
              <a:rPr sz="1100" dirty="0">
                <a:solidFill>
                  <a:srgbClr val="464646"/>
                </a:solidFill>
                <a:latin typeface="Bahnschrift"/>
                <a:cs typeface="Bahnschrift"/>
              </a:rPr>
              <a:t> </a:t>
            </a:r>
            <a:r>
              <a:rPr sz="1100" spc="-5" dirty="0">
                <a:solidFill>
                  <a:srgbClr val="464646"/>
                </a:solidFill>
                <a:latin typeface="Bahnschrift"/>
                <a:cs typeface="Bahnschrift"/>
              </a:rPr>
              <a:t>cuenta</a:t>
            </a:r>
            <a:r>
              <a:rPr sz="1100" dirty="0">
                <a:solidFill>
                  <a:srgbClr val="464646"/>
                </a:solidFill>
                <a:latin typeface="Bahnschrift"/>
                <a:cs typeface="Bahnschrift"/>
              </a:rPr>
              <a:t> </a:t>
            </a:r>
            <a:r>
              <a:rPr sz="1100" spc="-5" dirty="0">
                <a:solidFill>
                  <a:srgbClr val="464646"/>
                </a:solidFill>
                <a:latin typeface="Bahnschrift"/>
                <a:cs typeface="Bahnschrift"/>
              </a:rPr>
              <a:t>con</a:t>
            </a:r>
            <a:r>
              <a:rPr sz="1100" dirty="0">
                <a:solidFill>
                  <a:srgbClr val="464646"/>
                </a:solidFill>
                <a:latin typeface="Bahnschrift"/>
                <a:cs typeface="Bahnschrift"/>
              </a:rPr>
              <a:t> </a:t>
            </a:r>
            <a:r>
              <a:rPr sz="1100" spc="-5" dirty="0">
                <a:solidFill>
                  <a:srgbClr val="464646"/>
                </a:solidFill>
                <a:latin typeface="Bahnschrift"/>
                <a:cs typeface="Bahnschrift"/>
              </a:rPr>
              <a:t>múltiples</a:t>
            </a:r>
            <a:r>
              <a:rPr sz="1100" spc="180" dirty="0">
                <a:solidFill>
                  <a:srgbClr val="464646"/>
                </a:solidFill>
                <a:latin typeface="Bahnschrift"/>
                <a:cs typeface="Bahnschrift"/>
              </a:rPr>
              <a:t> </a:t>
            </a:r>
            <a:r>
              <a:rPr sz="1100" spc="-5" dirty="0">
                <a:solidFill>
                  <a:srgbClr val="464646"/>
                </a:solidFill>
                <a:latin typeface="Bahnschrift"/>
                <a:cs typeface="Bahnschrift"/>
              </a:rPr>
              <a:t>canales</a:t>
            </a:r>
            <a:r>
              <a:rPr sz="1100" spc="180" dirty="0">
                <a:solidFill>
                  <a:srgbClr val="464646"/>
                </a:solidFill>
                <a:latin typeface="Bahnschrift"/>
                <a:cs typeface="Bahnschrift"/>
              </a:rPr>
              <a:t> </a:t>
            </a:r>
            <a:r>
              <a:rPr sz="1100" spc="-10" dirty="0">
                <a:solidFill>
                  <a:srgbClr val="464646"/>
                </a:solidFill>
                <a:latin typeface="Bahnschrift"/>
                <a:cs typeface="Bahnschrift"/>
              </a:rPr>
              <a:t>de </a:t>
            </a:r>
            <a:r>
              <a:rPr sz="1100" spc="-5" dirty="0">
                <a:solidFill>
                  <a:srgbClr val="464646"/>
                </a:solidFill>
                <a:latin typeface="Bahnschrift"/>
                <a:cs typeface="Bahnschrift"/>
              </a:rPr>
              <a:t> comunicación,</a:t>
            </a:r>
            <a:r>
              <a:rPr sz="1100" dirty="0">
                <a:solidFill>
                  <a:srgbClr val="464646"/>
                </a:solidFill>
                <a:latin typeface="Bahnschrift"/>
                <a:cs typeface="Bahnschrift"/>
              </a:rPr>
              <a:t> </a:t>
            </a:r>
            <a:r>
              <a:rPr sz="1100" spc="-5" dirty="0">
                <a:solidFill>
                  <a:srgbClr val="464646"/>
                </a:solidFill>
                <a:latin typeface="Bahnschrift"/>
                <a:cs typeface="Bahnschrift"/>
              </a:rPr>
              <a:t>disponibles</a:t>
            </a:r>
            <a:r>
              <a:rPr sz="1100" dirty="0">
                <a:solidFill>
                  <a:srgbClr val="464646"/>
                </a:solidFill>
                <a:latin typeface="Bahnschrift"/>
                <a:cs typeface="Bahnschrift"/>
              </a:rPr>
              <a:t> y</a:t>
            </a:r>
            <a:r>
              <a:rPr sz="1100" spc="5" dirty="0">
                <a:solidFill>
                  <a:srgbClr val="464646"/>
                </a:solidFill>
                <a:latin typeface="Bahnschrift"/>
                <a:cs typeface="Bahnschrift"/>
              </a:rPr>
              <a:t> </a:t>
            </a:r>
            <a:r>
              <a:rPr sz="1100" dirty="0">
                <a:solidFill>
                  <a:srgbClr val="464646"/>
                </a:solidFill>
                <a:latin typeface="Bahnschrift"/>
                <a:cs typeface="Bahnschrift"/>
              </a:rPr>
              <a:t>accesibles,</a:t>
            </a:r>
            <a:r>
              <a:rPr sz="1100" spc="5" dirty="0">
                <a:solidFill>
                  <a:srgbClr val="464646"/>
                </a:solidFill>
                <a:latin typeface="Bahnschrift"/>
                <a:cs typeface="Bahnschrift"/>
              </a:rPr>
              <a:t> </a:t>
            </a:r>
            <a:r>
              <a:rPr sz="1100" dirty="0">
                <a:solidFill>
                  <a:srgbClr val="464646"/>
                </a:solidFill>
                <a:latin typeface="Bahnschrift"/>
                <a:cs typeface="Bahnschrift"/>
              </a:rPr>
              <a:t>para</a:t>
            </a:r>
            <a:r>
              <a:rPr sz="1100" spc="5" dirty="0">
                <a:solidFill>
                  <a:srgbClr val="464646"/>
                </a:solidFill>
                <a:latin typeface="Bahnschrift"/>
                <a:cs typeface="Bahnschrift"/>
              </a:rPr>
              <a:t> </a:t>
            </a:r>
            <a:r>
              <a:rPr sz="1100" b="1" spc="-20" dirty="0">
                <a:solidFill>
                  <a:srgbClr val="464646"/>
                </a:solidFill>
                <a:latin typeface="Arial"/>
                <a:cs typeface="Arial"/>
              </a:rPr>
              <a:t>informar</a:t>
            </a:r>
            <a:r>
              <a:rPr sz="1100" spc="-20" dirty="0">
                <a:solidFill>
                  <a:srgbClr val="464646"/>
                </a:solidFill>
                <a:latin typeface="Bahnschrift"/>
                <a:cs typeface="Bahnschrift"/>
              </a:rPr>
              <a:t>, </a:t>
            </a:r>
            <a:r>
              <a:rPr sz="1100" spc="-15" dirty="0">
                <a:solidFill>
                  <a:srgbClr val="464646"/>
                </a:solidFill>
                <a:latin typeface="Bahnschrift"/>
                <a:cs typeface="Bahnschrift"/>
              </a:rPr>
              <a:t> </a:t>
            </a:r>
            <a:r>
              <a:rPr sz="1100" b="1" spc="-30" dirty="0">
                <a:solidFill>
                  <a:srgbClr val="464646"/>
                </a:solidFill>
                <a:latin typeface="Arial"/>
                <a:cs typeface="Arial"/>
              </a:rPr>
              <a:t>implicar </a:t>
            </a:r>
            <a:r>
              <a:rPr sz="1100" b="1" spc="-80" dirty="0">
                <a:solidFill>
                  <a:srgbClr val="464646"/>
                </a:solidFill>
                <a:latin typeface="Arial"/>
                <a:cs typeface="Arial"/>
              </a:rPr>
              <a:t>y </a:t>
            </a:r>
            <a:r>
              <a:rPr sz="1100" b="1" spc="-30" dirty="0">
                <a:solidFill>
                  <a:srgbClr val="464646"/>
                </a:solidFill>
                <a:latin typeface="Arial"/>
                <a:cs typeface="Arial"/>
              </a:rPr>
              <a:t>mantener </a:t>
            </a:r>
            <a:r>
              <a:rPr sz="1100" dirty="0">
                <a:solidFill>
                  <a:srgbClr val="464646"/>
                </a:solidFill>
                <a:latin typeface="Bahnschrift"/>
                <a:cs typeface="Bahnschrift"/>
              </a:rPr>
              <a:t>esta</a:t>
            </a:r>
            <a:r>
              <a:rPr sz="1100" spc="5" dirty="0">
                <a:solidFill>
                  <a:srgbClr val="464646"/>
                </a:solidFill>
                <a:latin typeface="Bahnschrift"/>
                <a:cs typeface="Bahnschrift"/>
              </a:rPr>
              <a:t> </a:t>
            </a:r>
            <a:r>
              <a:rPr sz="1100" dirty="0">
                <a:solidFill>
                  <a:srgbClr val="464646"/>
                </a:solidFill>
                <a:latin typeface="Bahnschrift"/>
                <a:cs typeface="Bahnschrift"/>
              </a:rPr>
              <a:t>política de </a:t>
            </a:r>
            <a:r>
              <a:rPr sz="1100" spc="-5" dirty="0">
                <a:solidFill>
                  <a:srgbClr val="464646"/>
                </a:solidFill>
                <a:latin typeface="Bahnschrift"/>
                <a:cs typeface="Bahnschrift"/>
              </a:rPr>
              <a:t>manera</a:t>
            </a:r>
            <a:r>
              <a:rPr sz="1100" dirty="0">
                <a:solidFill>
                  <a:srgbClr val="464646"/>
                </a:solidFill>
                <a:latin typeface="Bahnschrift"/>
                <a:cs typeface="Bahnschrift"/>
              </a:rPr>
              <a:t> </a:t>
            </a:r>
            <a:r>
              <a:rPr sz="1100" spc="-5" dirty="0">
                <a:solidFill>
                  <a:srgbClr val="464646"/>
                </a:solidFill>
                <a:latin typeface="Bahnschrift"/>
                <a:cs typeface="Bahnschrift"/>
              </a:rPr>
              <a:t>continua</a:t>
            </a:r>
            <a:r>
              <a:rPr sz="1100" dirty="0">
                <a:solidFill>
                  <a:srgbClr val="464646"/>
                </a:solidFill>
                <a:latin typeface="Bahnschrift"/>
                <a:cs typeface="Bahnschrift"/>
              </a:rPr>
              <a:t> </a:t>
            </a:r>
            <a:r>
              <a:rPr sz="1100" spc="-5" dirty="0">
                <a:solidFill>
                  <a:srgbClr val="464646"/>
                </a:solidFill>
                <a:latin typeface="Bahnschrift"/>
                <a:cs typeface="Bahnschrift"/>
              </a:rPr>
              <a:t>con </a:t>
            </a:r>
            <a:r>
              <a:rPr sz="1100" dirty="0">
                <a:solidFill>
                  <a:srgbClr val="464646"/>
                </a:solidFill>
                <a:latin typeface="Bahnschrift"/>
                <a:cs typeface="Bahnschrift"/>
              </a:rPr>
              <a:t> todos</a:t>
            </a:r>
            <a:r>
              <a:rPr sz="1100" spc="100" dirty="0">
                <a:solidFill>
                  <a:srgbClr val="464646"/>
                </a:solidFill>
                <a:latin typeface="Bahnschrift"/>
                <a:cs typeface="Bahnschrift"/>
              </a:rPr>
              <a:t> </a:t>
            </a:r>
            <a:r>
              <a:rPr sz="1100" dirty="0">
                <a:solidFill>
                  <a:srgbClr val="464646"/>
                </a:solidFill>
                <a:latin typeface="Bahnschrift"/>
                <a:cs typeface="Bahnschrift"/>
              </a:rPr>
              <a:t>los</a:t>
            </a:r>
            <a:r>
              <a:rPr sz="1100" spc="105" dirty="0">
                <a:solidFill>
                  <a:srgbClr val="464646"/>
                </a:solidFill>
                <a:latin typeface="Bahnschrift"/>
                <a:cs typeface="Bahnschrift"/>
              </a:rPr>
              <a:t> </a:t>
            </a:r>
            <a:r>
              <a:rPr sz="1100" spc="-5" dirty="0">
                <a:solidFill>
                  <a:srgbClr val="464646"/>
                </a:solidFill>
                <a:latin typeface="Bahnschrift"/>
                <a:cs typeface="Bahnschrift"/>
              </a:rPr>
              <a:t>grupos</a:t>
            </a:r>
            <a:r>
              <a:rPr sz="1100" spc="114" dirty="0">
                <a:solidFill>
                  <a:srgbClr val="464646"/>
                </a:solidFill>
                <a:latin typeface="Bahnschrift"/>
                <a:cs typeface="Bahnschrift"/>
              </a:rPr>
              <a:t> </a:t>
            </a:r>
            <a:r>
              <a:rPr sz="1100" dirty="0">
                <a:solidFill>
                  <a:srgbClr val="464646"/>
                </a:solidFill>
                <a:latin typeface="Bahnschrift"/>
                <a:cs typeface="Bahnschrift"/>
              </a:rPr>
              <a:t>de</a:t>
            </a:r>
            <a:r>
              <a:rPr sz="1100" spc="80" dirty="0">
                <a:solidFill>
                  <a:srgbClr val="464646"/>
                </a:solidFill>
                <a:latin typeface="Bahnschrift"/>
                <a:cs typeface="Bahnschrift"/>
              </a:rPr>
              <a:t> </a:t>
            </a:r>
            <a:r>
              <a:rPr sz="1100" spc="-5" dirty="0">
                <a:solidFill>
                  <a:srgbClr val="464646"/>
                </a:solidFill>
                <a:latin typeface="Bahnschrift"/>
                <a:cs typeface="Bahnschrift"/>
              </a:rPr>
              <a:t>interés</a:t>
            </a:r>
            <a:r>
              <a:rPr sz="1100" spc="125" dirty="0">
                <a:solidFill>
                  <a:srgbClr val="464646"/>
                </a:solidFill>
                <a:latin typeface="Bahnschrift"/>
                <a:cs typeface="Bahnschrift"/>
              </a:rPr>
              <a:t> </a:t>
            </a:r>
            <a:r>
              <a:rPr sz="1100" dirty="0">
                <a:solidFill>
                  <a:srgbClr val="464646"/>
                </a:solidFill>
                <a:latin typeface="Bahnschrift"/>
                <a:cs typeface="Bahnschrift"/>
              </a:rPr>
              <a:t>de</a:t>
            </a:r>
            <a:r>
              <a:rPr sz="1100" spc="95" dirty="0">
                <a:solidFill>
                  <a:srgbClr val="464646"/>
                </a:solidFill>
                <a:latin typeface="Bahnschrift"/>
                <a:cs typeface="Bahnschrift"/>
              </a:rPr>
              <a:t> </a:t>
            </a:r>
            <a:r>
              <a:rPr sz="1100" dirty="0">
                <a:solidFill>
                  <a:srgbClr val="464646"/>
                </a:solidFill>
                <a:latin typeface="Bahnschrift"/>
                <a:cs typeface="Bahnschrift"/>
              </a:rPr>
              <a:t>la</a:t>
            </a:r>
            <a:r>
              <a:rPr sz="1100" spc="95" dirty="0">
                <a:solidFill>
                  <a:srgbClr val="464646"/>
                </a:solidFill>
                <a:latin typeface="Bahnschrift"/>
                <a:cs typeface="Bahnschrift"/>
              </a:rPr>
              <a:t> </a:t>
            </a:r>
            <a:r>
              <a:rPr sz="1100" spc="-5" dirty="0">
                <a:solidFill>
                  <a:srgbClr val="464646"/>
                </a:solidFill>
                <a:latin typeface="Bahnschrift"/>
                <a:cs typeface="Bahnschrift"/>
              </a:rPr>
              <a:t>organización.</a:t>
            </a:r>
            <a:endParaRPr sz="1100">
              <a:latin typeface="Bahnschrift"/>
              <a:cs typeface="Bahnschrift"/>
            </a:endParaRPr>
          </a:p>
          <a:p>
            <a:pPr>
              <a:lnSpc>
                <a:spcPct val="100000"/>
              </a:lnSpc>
            </a:pPr>
            <a:endParaRPr sz="1100">
              <a:latin typeface="Bahnschrift"/>
              <a:cs typeface="Bahnschrift"/>
            </a:endParaRPr>
          </a:p>
          <a:p>
            <a:pPr marL="12700" marR="5080" algn="just">
              <a:lnSpc>
                <a:spcPct val="100000"/>
              </a:lnSpc>
            </a:pPr>
            <a:r>
              <a:rPr sz="1100" spc="-5" dirty="0">
                <a:solidFill>
                  <a:srgbClr val="464646"/>
                </a:solidFill>
                <a:latin typeface="Bahnschrift"/>
                <a:cs typeface="Bahnschrift"/>
              </a:rPr>
              <a:t>Todo</a:t>
            </a:r>
            <a:r>
              <a:rPr sz="1100" dirty="0">
                <a:solidFill>
                  <a:srgbClr val="464646"/>
                </a:solidFill>
                <a:latin typeface="Bahnschrift"/>
                <a:cs typeface="Bahnschrift"/>
              </a:rPr>
              <a:t> </a:t>
            </a:r>
            <a:r>
              <a:rPr sz="1100" spc="-10" dirty="0">
                <a:solidFill>
                  <a:srgbClr val="464646"/>
                </a:solidFill>
                <a:latin typeface="Bahnschrift"/>
                <a:cs typeface="Bahnschrift"/>
              </a:rPr>
              <a:t>el</a:t>
            </a:r>
            <a:r>
              <a:rPr sz="1100" spc="170" dirty="0">
                <a:solidFill>
                  <a:srgbClr val="464646"/>
                </a:solidFill>
                <a:latin typeface="Bahnschrift"/>
                <a:cs typeface="Bahnschrift"/>
              </a:rPr>
              <a:t> </a:t>
            </a:r>
            <a:r>
              <a:rPr sz="1100" b="1" spc="-35" dirty="0">
                <a:solidFill>
                  <a:srgbClr val="464646"/>
                </a:solidFill>
                <a:latin typeface="Arial"/>
                <a:cs typeface="Arial"/>
              </a:rPr>
              <a:t>personal</a:t>
            </a:r>
            <a:r>
              <a:rPr sz="1100" b="1" spc="-30" dirty="0">
                <a:solidFill>
                  <a:srgbClr val="464646"/>
                </a:solidFill>
                <a:latin typeface="Arial"/>
                <a:cs typeface="Arial"/>
              </a:rPr>
              <a:t> </a:t>
            </a:r>
            <a:r>
              <a:rPr sz="1100" dirty="0">
                <a:solidFill>
                  <a:srgbClr val="464646"/>
                </a:solidFill>
                <a:latin typeface="Bahnschrift"/>
                <a:cs typeface="Bahnschrift"/>
              </a:rPr>
              <a:t>de</a:t>
            </a:r>
            <a:r>
              <a:rPr sz="1100" spc="5" dirty="0">
                <a:solidFill>
                  <a:srgbClr val="464646"/>
                </a:solidFill>
                <a:latin typeface="Bahnschrift"/>
                <a:cs typeface="Bahnschrift"/>
              </a:rPr>
              <a:t> </a:t>
            </a:r>
            <a:r>
              <a:rPr sz="1100" dirty="0">
                <a:solidFill>
                  <a:srgbClr val="464646"/>
                </a:solidFill>
                <a:latin typeface="Bahnschrift"/>
                <a:cs typeface="Bahnschrift"/>
              </a:rPr>
              <a:t>la</a:t>
            </a:r>
            <a:r>
              <a:rPr sz="1100" spc="5" dirty="0">
                <a:solidFill>
                  <a:srgbClr val="464646"/>
                </a:solidFill>
                <a:latin typeface="Bahnschrift"/>
                <a:cs typeface="Bahnschrift"/>
              </a:rPr>
              <a:t> </a:t>
            </a:r>
            <a:r>
              <a:rPr sz="1100" spc="-5" dirty="0">
                <a:solidFill>
                  <a:srgbClr val="464646"/>
                </a:solidFill>
                <a:latin typeface="Bahnschrift"/>
                <a:cs typeface="Bahnschrift"/>
              </a:rPr>
              <a:t>organización</a:t>
            </a:r>
            <a:r>
              <a:rPr sz="1100" dirty="0">
                <a:solidFill>
                  <a:srgbClr val="464646"/>
                </a:solidFill>
                <a:latin typeface="Bahnschrift"/>
                <a:cs typeface="Bahnschrift"/>
              </a:rPr>
              <a:t> </a:t>
            </a:r>
            <a:r>
              <a:rPr sz="1100" spc="-5" dirty="0">
                <a:solidFill>
                  <a:srgbClr val="464646"/>
                </a:solidFill>
                <a:latin typeface="Bahnschrift"/>
                <a:cs typeface="Bahnschrift"/>
              </a:rPr>
              <a:t>es</a:t>
            </a:r>
            <a:r>
              <a:rPr sz="1100" dirty="0">
                <a:solidFill>
                  <a:srgbClr val="464646"/>
                </a:solidFill>
                <a:latin typeface="Bahnschrift"/>
                <a:cs typeface="Bahnschrift"/>
              </a:rPr>
              <a:t> responsable</a:t>
            </a:r>
            <a:r>
              <a:rPr sz="1100" spc="5" dirty="0">
                <a:solidFill>
                  <a:srgbClr val="464646"/>
                </a:solidFill>
                <a:latin typeface="Bahnschrift"/>
                <a:cs typeface="Bahnschrift"/>
              </a:rPr>
              <a:t> </a:t>
            </a:r>
            <a:r>
              <a:rPr sz="1100" dirty="0">
                <a:solidFill>
                  <a:srgbClr val="464646"/>
                </a:solidFill>
                <a:latin typeface="Bahnschrift"/>
                <a:cs typeface="Bahnschrift"/>
              </a:rPr>
              <a:t>de </a:t>
            </a:r>
            <a:r>
              <a:rPr sz="1100" spc="5" dirty="0">
                <a:solidFill>
                  <a:srgbClr val="464646"/>
                </a:solidFill>
                <a:latin typeface="Bahnschrift"/>
                <a:cs typeface="Bahnschrift"/>
              </a:rPr>
              <a:t> </a:t>
            </a:r>
            <a:r>
              <a:rPr sz="1100" spc="-5" dirty="0">
                <a:solidFill>
                  <a:srgbClr val="464646"/>
                </a:solidFill>
                <a:latin typeface="Bahnschrift"/>
                <a:cs typeface="Bahnschrift"/>
              </a:rPr>
              <a:t>cumplir</a:t>
            </a:r>
            <a:r>
              <a:rPr sz="1100" dirty="0">
                <a:solidFill>
                  <a:srgbClr val="464646"/>
                </a:solidFill>
                <a:latin typeface="Bahnschrift"/>
                <a:cs typeface="Bahnschrift"/>
              </a:rPr>
              <a:t> </a:t>
            </a:r>
            <a:r>
              <a:rPr sz="1100" spc="-5" dirty="0">
                <a:solidFill>
                  <a:srgbClr val="464646"/>
                </a:solidFill>
                <a:latin typeface="Bahnschrift"/>
                <a:cs typeface="Bahnschrift"/>
              </a:rPr>
              <a:t>con</a:t>
            </a:r>
            <a:r>
              <a:rPr sz="1100" dirty="0">
                <a:solidFill>
                  <a:srgbClr val="464646"/>
                </a:solidFill>
                <a:latin typeface="Bahnschrift"/>
                <a:cs typeface="Bahnschrift"/>
              </a:rPr>
              <a:t> los</a:t>
            </a:r>
            <a:r>
              <a:rPr sz="1100" spc="5" dirty="0">
                <a:solidFill>
                  <a:srgbClr val="464646"/>
                </a:solidFill>
                <a:latin typeface="Bahnschrift"/>
                <a:cs typeface="Bahnschrift"/>
              </a:rPr>
              <a:t> </a:t>
            </a:r>
            <a:r>
              <a:rPr sz="1100" spc="-5" dirty="0">
                <a:solidFill>
                  <a:srgbClr val="464646"/>
                </a:solidFill>
                <a:latin typeface="Bahnschrift"/>
                <a:cs typeface="Bahnschrift"/>
              </a:rPr>
              <a:t>principios,</a:t>
            </a:r>
            <a:r>
              <a:rPr sz="1100" dirty="0">
                <a:solidFill>
                  <a:srgbClr val="464646"/>
                </a:solidFill>
                <a:latin typeface="Bahnschrift"/>
                <a:cs typeface="Bahnschrift"/>
              </a:rPr>
              <a:t> </a:t>
            </a:r>
            <a:r>
              <a:rPr sz="1100" spc="-5" dirty="0">
                <a:solidFill>
                  <a:srgbClr val="464646"/>
                </a:solidFill>
                <a:latin typeface="Bahnschrift"/>
                <a:cs typeface="Bahnschrift"/>
              </a:rPr>
              <a:t>valores</a:t>
            </a:r>
            <a:r>
              <a:rPr sz="1100" dirty="0">
                <a:solidFill>
                  <a:srgbClr val="464646"/>
                </a:solidFill>
                <a:latin typeface="Bahnschrift"/>
                <a:cs typeface="Bahnschrift"/>
              </a:rPr>
              <a:t> y</a:t>
            </a:r>
            <a:r>
              <a:rPr sz="1100" spc="5" dirty="0">
                <a:solidFill>
                  <a:srgbClr val="464646"/>
                </a:solidFill>
                <a:latin typeface="Bahnschrift"/>
                <a:cs typeface="Bahnschrift"/>
              </a:rPr>
              <a:t> </a:t>
            </a:r>
            <a:r>
              <a:rPr sz="1100" spc="-5" dirty="0">
                <a:solidFill>
                  <a:srgbClr val="464646"/>
                </a:solidFill>
                <a:latin typeface="Bahnschrift"/>
                <a:cs typeface="Bahnschrift"/>
              </a:rPr>
              <a:t>compromisos</a:t>
            </a:r>
            <a:r>
              <a:rPr sz="1100" dirty="0">
                <a:solidFill>
                  <a:srgbClr val="464646"/>
                </a:solidFill>
                <a:latin typeface="Bahnschrift"/>
                <a:cs typeface="Bahnschrift"/>
              </a:rPr>
              <a:t> de </a:t>
            </a:r>
            <a:r>
              <a:rPr sz="1100" spc="5" dirty="0">
                <a:solidFill>
                  <a:srgbClr val="464646"/>
                </a:solidFill>
                <a:latin typeface="Bahnschrift"/>
                <a:cs typeface="Bahnschrift"/>
              </a:rPr>
              <a:t> </a:t>
            </a:r>
            <a:r>
              <a:rPr sz="1100" dirty="0">
                <a:solidFill>
                  <a:srgbClr val="464646"/>
                </a:solidFill>
                <a:latin typeface="Bahnschrift"/>
                <a:cs typeface="Bahnschrift"/>
              </a:rPr>
              <a:t>sostenibilidad</a:t>
            </a:r>
            <a:r>
              <a:rPr sz="1100" spc="80" dirty="0">
                <a:solidFill>
                  <a:srgbClr val="464646"/>
                </a:solidFill>
                <a:latin typeface="Bahnschrift"/>
                <a:cs typeface="Bahnschrift"/>
              </a:rPr>
              <a:t> </a:t>
            </a:r>
            <a:r>
              <a:rPr sz="1100" dirty="0">
                <a:solidFill>
                  <a:srgbClr val="464646"/>
                </a:solidFill>
                <a:latin typeface="Bahnschrift"/>
                <a:cs typeface="Bahnschrift"/>
              </a:rPr>
              <a:t>que</a:t>
            </a:r>
            <a:r>
              <a:rPr sz="1100" spc="95" dirty="0">
                <a:solidFill>
                  <a:srgbClr val="464646"/>
                </a:solidFill>
                <a:latin typeface="Bahnschrift"/>
                <a:cs typeface="Bahnschrift"/>
              </a:rPr>
              <a:t> </a:t>
            </a:r>
            <a:r>
              <a:rPr sz="1100" dirty="0">
                <a:solidFill>
                  <a:srgbClr val="464646"/>
                </a:solidFill>
                <a:latin typeface="Bahnschrift"/>
                <a:cs typeface="Bahnschrift"/>
              </a:rPr>
              <a:t>se</a:t>
            </a:r>
            <a:r>
              <a:rPr sz="1100" spc="105" dirty="0">
                <a:solidFill>
                  <a:srgbClr val="464646"/>
                </a:solidFill>
                <a:latin typeface="Bahnschrift"/>
                <a:cs typeface="Bahnschrift"/>
              </a:rPr>
              <a:t> </a:t>
            </a:r>
            <a:r>
              <a:rPr sz="1100" spc="-5" dirty="0">
                <a:solidFill>
                  <a:srgbClr val="464646"/>
                </a:solidFill>
                <a:latin typeface="Bahnschrift"/>
                <a:cs typeface="Bahnschrift"/>
              </a:rPr>
              <a:t>exponen</a:t>
            </a:r>
            <a:r>
              <a:rPr sz="1100" spc="90" dirty="0">
                <a:solidFill>
                  <a:srgbClr val="464646"/>
                </a:solidFill>
                <a:latin typeface="Bahnschrift"/>
                <a:cs typeface="Bahnschrift"/>
              </a:rPr>
              <a:t> </a:t>
            </a:r>
            <a:r>
              <a:rPr sz="1100" dirty="0">
                <a:solidFill>
                  <a:srgbClr val="464646"/>
                </a:solidFill>
                <a:latin typeface="Bahnschrift"/>
                <a:cs typeface="Bahnschrift"/>
              </a:rPr>
              <a:t>a</a:t>
            </a:r>
            <a:r>
              <a:rPr sz="1100" spc="110" dirty="0">
                <a:solidFill>
                  <a:srgbClr val="464646"/>
                </a:solidFill>
                <a:latin typeface="Bahnschrift"/>
                <a:cs typeface="Bahnschrift"/>
              </a:rPr>
              <a:t> </a:t>
            </a:r>
            <a:r>
              <a:rPr sz="1100" spc="-5" dirty="0">
                <a:solidFill>
                  <a:srgbClr val="464646"/>
                </a:solidFill>
                <a:latin typeface="Bahnschrift"/>
                <a:cs typeface="Bahnschrift"/>
              </a:rPr>
              <a:t>continuación.</a:t>
            </a:r>
            <a:endParaRPr sz="1100">
              <a:latin typeface="Bahnschrift"/>
              <a:cs typeface="Bahnschrift"/>
            </a:endParaRPr>
          </a:p>
        </p:txBody>
      </p:sp>
      <p:sp>
        <p:nvSpPr>
          <p:cNvPr id="5" name="object 5"/>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6" name="object 6"/>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7" name="object 7"/>
          <p:cNvSpPr txBox="1"/>
          <p:nvPr/>
        </p:nvSpPr>
        <p:spPr>
          <a:xfrm>
            <a:off x="58623" y="838098"/>
            <a:ext cx="2686685" cy="1870075"/>
          </a:xfrm>
          <a:prstGeom prst="rect">
            <a:avLst/>
          </a:prstGeom>
        </p:spPr>
        <p:txBody>
          <a:bodyPr vert="horz" wrap="square" lIns="0" tIns="12700" rIns="0" bIns="0" rtlCol="0">
            <a:spAutoFit/>
          </a:bodyPr>
          <a:lstStyle/>
          <a:p>
            <a:pPr marL="24130" marR="5080">
              <a:lnSpc>
                <a:spcPct val="116100"/>
              </a:lnSpc>
              <a:spcBef>
                <a:spcPts val="100"/>
              </a:spcBef>
            </a:pPr>
            <a:r>
              <a:rPr sz="2800" b="1" spc="-90" dirty="0">
                <a:solidFill>
                  <a:srgbClr val="FFFFFF"/>
                </a:solidFill>
                <a:latin typeface="Arial"/>
                <a:cs typeface="Arial"/>
              </a:rPr>
              <a:t>Política</a:t>
            </a:r>
            <a:r>
              <a:rPr sz="2800" b="1" spc="-20" dirty="0">
                <a:solidFill>
                  <a:srgbClr val="FFFFFF"/>
                </a:solidFill>
                <a:latin typeface="Arial"/>
                <a:cs typeface="Arial"/>
              </a:rPr>
              <a:t> </a:t>
            </a:r>
            <a:r>
              <a:rPr sz="2800" b="1" spc="-210" dirty="0">
                <a:solidFill>
                  <a:srgbClr val="FFFFFF"/>
                </a:solidFill>
                <a:latin typeface="Arial"/>
                <a:cs typeface="Arial"/>
              </a:rPr>
              <a:t>y </a:t>
            </a:r>
            <a:r>
              <a:rPr sz="2800" b="1" spc="-204" dirty="0">
                <a:solidFill>
                  <a:srgbClr val="FFFFFF"/>
                </a:solidFill>
                <a:latin typeface="Arial"/>
                <a:cs typeface="Arial"/>
              </a:rPr>
              <a:t> </a:t>
            </a:r>
            <a:r>
              <a:rPr sz="2800" b="1" spc="-120" dirty="0">
                <a:solidFill>
                  <a:srgbClr val="FFFFFF"/>
                </a:solidFill>
                <a:latin typeface="Arial"/>
                <a:cs typeface="Arial"/>
              </a:rPr>
              <a:t>compromisos</a:t>
            </a:r>
            <a:r>
              <a:rPr sz="2800" b="1" spc="-75" dirty="0">
                <a:solidFill>
                  <a:srgbClr val="FFFFFF"/>
                </a:solidFill>
                <a:latin typeface="Arial"/>
                <a:cs typeface="Arial"/>
              </a:rPr>
              <a:t> </a:t>
            </a:r>
            <a:r>
              <a:rPr sz="2800" b="1" spc="-140" dirty="0">
                <a:solidFill>
                  <a:srgbClr val="FFFFFF"/>
                </a:solidFill>
                <a:latin typeface="Arial"/>
                <a:cs typeface="Arial"/>
              </a:rPr>
              <a:t>de </a:t>
            </a:r>
            <a:r>
              <a:rPr sz="2800" b="1" spc="-765" dirty="0">
                <a:solidFill>
                  <a:srgbClr val="FFFFFF"/>
                </a:solidFill>
                <a:latin typeface="Arial"/>
                <a:cs typeface="Arial"/>
              </a:rPr>
              <a:t> </a:t>
            </a:r>
            <a:r>
              <a:rPr sz="2800" b="1" spc="-110" dirty="0">
                <a:solidFill>
                  <a:srgbClr val="FFFFFF"/>
                </a:solidFill>
                <a:latin typeface="Arial"/>
                <a:cs typeface="Arial"/>
              </a:rPr>
              <a:t>sostenibilidad</a:t>
            </a:r>
            <a:endParaRPr sz="2800" dirty="0">
              <a:latin typeface="Arial"/>
              <a:cs typeface="Arial"/>
            </a:endParaRPr>
          </a:p>
          <a:p>
            <a:pPr marL="12700">
              <a:lnSpc>
                <a:spcPct val="100000"/>
              </a:lnSpc>
              <a:spcBef>
                <a:spcPts val="655"/>
              </a:spcBef>
            </a:pPr>
            <a:r>
              <a:rPr sz="1800" b="1" spc="-110" dirty="0">
                <a:solidFill>
                  <a:srgbClr val="FFFFFF"/>
                </a:solidFill>
                <a:latin typeface="Arial"/>
                <a:cs typeface="Arial"/>
              </a:rPr>
              <a:t>(GR</a:t>
            </a:r>
            <a:r>
              <a:rPr sz="1800" b="1" spc="-50" dirty="0">
                <a:solidFill>
                  <a:srgbClr val="FFFFFF"/>
                </a:solidFill>
                <a:latin typeface="Arial"/>
                <a:cs typeface="Arial"/>
              </a:rPr>
              <a:t>I</a:t>
            </a:r>
            <a:r>
              <a:rPr sz="1800" b="1" spc="-10" dirty="0">
                <a:solidFill>
                  <a:srgbClr val="FFFFFF"/>
                </a:solidFill>
                <a:latin typeface="Arial"/>
                <a:cs typeface="Arial"/>
              </a:rPr>
              <a:t> </a:t>
            </a:r>
            <a:r>
              <a:rPr sz="1800" b="1" spc="-165" dirty="0">
                <a:solidFill>
                  <a:srgbClr val="FFFFFF"/>
                </a:solidFill>
                <a:latin typeface="Arial"/>
                <a:cs typeface="Arial"/>
              </a:rPr>
              <a:t>102</a:t>
            </a:r>
            <a:r>
              <a:rPr sz="1800" b="1" spc="-25" dirty="0">
                <a:solidFill>
                  <a:srgbClr val="FFFFFF"/>
                </a:solidFill>
                <a:latin typeface="Arial"/>
                <a:cs typeface="Arial"/>
              </a:rPr>
              <a:t> </a:t>
            </a:r>
            <a:r>
              <a:rPr sz="1800" b="1" spc="-405" dirty="0">
                <a:solidFill>
                  <a:srgbClr val="FFFFFF"/>
                </a:solidFill>
                <a:latin typeface="Arial"/>
                <a:cs typeface="Arial"/>
              </a:rPr>
              <a:t>1</a:t>
            </a:r>
            <a:r>
              <a:rPr sz="1800" b="1" spc="260" dirty="0">
                <a:solidFill>
                  <a:srgbClr val="FFFFFF"/>
                </a:solidFill>
                <a:latin typeface="Arial"/>
                <a:cs typeface="Arial"/>
              </a:rPr>
              <a:t>-</a:t>
            </a:r>
            <a:r>
              <a:rPr sz="1800" b="1" spc="-125" dirty="0">
                <a:solidFill>
                  <a:srgbClr val="FFFFFF"/>
                </a:solidFill>
                <a:latin typeface="Arial"/>
                <a:cs typeface="Arial"/>
              </a:rPr>
              <a:t>14)</a:t>
            </a:r>
            <a:endParaRPr sz="1800" dirty="0">
              <a:latin typeface="Arial"/>
              <a:cs typeface="Arial"/>
            </a:endParaRPr>
          </a:p>
        </p:txBody>
      </p:sp>
      <p:pic>
        <p:nvPicPr>
          <p:cNvPr id="8" name="object 8"/>
          <p:cNvPicPr/>
          <p:nvPr/>
        </p:nvPicPr>
        <p:blipFill>
          <a:blip r:embed="rId2" cstate="print"/>
          <a:stretch>
            <a:fillRect/>
          </a:stretch>
        </p:blipFill>
        <p:spPr>
          <a:xfrm>
            <a:off x="3395390" y="5076178"/>
            <a:ext cx="1082202" cy="453212"/>
          </a:xfrm>
          <a:prstGeom prst="rect">
            <a:avLst/>
          </a:prstGeom>
        </p:spPr>
      </p:pic>
      <p:sp>
        <p:nvSpPr>
          <p:cNvPr id="10" name="object 10"/>
          <p:cNvSpPr txBox="1"/>
          <p:nvPr/>
        </p:nvSpPr>
        <p:spPr>
          <a:xfrm>
            <a:off x="6841235" y="5396741"/>
            <a:ext cx="21399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18</a:t>
            </a:fld>
            <a:endParaRPr sz="1000">
              <a:latin typeface="Bahnschrift"/>
              <a:cs typeface="Bahnschrift"/>
            </a:endParaRPr>
          </a:p>
        </p:txBody>
      </p:sp>
      <p:pic>
        <p:nvPicPr>
          <p:cNvPr id="12" name="Imagen 11" descr="cid:ii_192472c47e9a15ce491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0357" y="3505755"/>
            <a:ext cx="2925763" cy="12099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620000" cy="5715000"/>
            <a:chOff x="0" y="0"/>
            <a:chExt cx="7620000" cy="5715000"/>
          </a:xfrm>
          <a:solidFill>
            <a:schemeClr val="accent6">
              <a:lumMod val="75000"/>
            </a:schemeClr>
          </a:solidFill>
        </p:grpSpPr>
        <p:sp>
          <p:nvSpPr>
            <p:cNvPr id="3" name="object 3"/>
            <p:cNvSpPr/>
            <p:nvPr/>
          </p:nvSpPr>
          <p:spPr>
            <a:xfrm>
              <a:off x="472440" y="0"/>
              <a:ext cx="38100" cy="5715000"/>
            </a:xfrm>
            <a:custGeom>
              <a:avLst/>
              <a:gdLst/>
              <a:ahLst/>
              <a:cxnLst/>
              <a:rect l="l" t="t" r="r" b="b"/>
              <a:pathLst>
                <a:path w="38100" h="5715000">
                  <a:moveTo>
                    <a:pt x="0" y="5714998"/>
                  </a:moveTo>
                  <a:lnTo>
                    <a:pt x="38100" y="5714998"/>
                  </a:lnTo>
                  <a:lnTo>
                    <a:pt x="38100" y="0"/>
                  </a:lnTo>
                  <a:lnTo>
                    <a:pt x="0" y="0"/>
                  </a:lnTo>
                  <a:lnTo>
                    <a:pt x="0" y="5714998"/>
                  </a:lnTo>
                  <a:close/>
                </a:path>
              </a:pathLst>
            </a:custGeom>
            <a:grpFill/>
          </p:spPr>
          <p:txBody>
            <a:bodyPr wrap="square" lIns="0" tIns="0" rIns="0" bIns="0" rtlCol="0"/>
            <a:lstStyle/>
            <a:p>
              <a:endParaRPr/>
            </a:p>
          </p:txBody>
        </p:sp>
        <p:sp>
          <p:nvSpPr>
            <p:cNvPr id="4" name="object 4"/>
            <p:cNvSpPr/>
            <p:nvPr/>
          </p:nvSpPr>
          <p:spPr>
            <a:xfrm>
              <a:off x="0" y="0"/>
              <a:ext cx="7620000" cy="1849120"/>
            </a:xfrm>
            <a:custGeom>
              <a:avLst/>
              <a:gdLst/>
              <a:ahLst/>
              <a:cxnLst/>
              <a:rect l="l" t="t" r="r" b="b"/>
              <a:pathLst>
                <a:path w="7620000" h="1849120">
                  <a:moveTo>
                    <a:pt x="7619999" y="0"/>
                  </a:moveTo>
                  <a:lnTo>
                    <a:pt x="0" y="0"/>
                  </a:lnTo>
                  <a:lnTo>
                    <a:pt x="0" y="1848612"/>
                  </a:lnTo>
                  <a:lnTo>
                    <a:pt x="7619999" y="1848612"/>
                  </a:lnTo>
                  <a:lnTo>
                    <a:pt x="7619999" y="0"/>
                  </a:lnTo>
                  <a:close/>
                </a:path>
              </a:pathLst>
            </a:custGeom>
            <a:grpFill/>
          </p:spPr>
          <p:txBody>
            <a:bodyPr wrap="square" lIns="0" tIns="0" rIns="0" bIns="0" rtlCol="0"/>
            <a:lstStyle/>
            <a:p>
              <a:endParaRPr/>
            </a:p>
          </p:txBody>
        </p:sp>
      </p:grpSp>
      <p:sp>
        <p:nvSpPr>
          <p:cNvPr id="5" name="object 5"/>
          <p:cNvSpPr txBox="1"/>
          <p:nvPr/>
        </p:nvSpPr>
        <p:spPr>
          <a:xfrm>
            <a:off x="284784" y="209804"/>
            <a:ext cx="485775" cy="452120"/>
          </a:xfrm>
          <a:prstGeom prst="rect">
            <a:avLst/>
          </a:prstGeom>
        </p:spPr>
        <p:txBody>
          <a:bodyPr vert="horz" wrap="square" lIns="0" tIns="12065" rIns="0" bIns="0" rtlCol="0">
            <a:spAutoFit/>
          </a:bodyPr>
          <a:lstStyle/>
          <a:p>
            <a:pPr marL="12700">
              <a:lnSpc>
                <a:spcPct val="100000"/>
              </a:lnSpc>
              <a:spcBef>
                <a:spcPts val="95"/>
              </a:spcBef>
            </a:pPr>
            <a:r>
              <a:rPr sz="2800" b="1" spc="-95" dirty="0">
                <a:solidFill>
                  <a:srgbClr val="FFFFFF"/>
                </a:solidFill>
                <a:latin typeface="Arial"/>
                <a:cs typeface="Arial"/>
              </a:rPr>
              <a:t>02.</a:t>
            </a:r>
            <a:endParaRPr sz="2800">
              <a:latin typeface="Arial"/>
              <a:cs typeface="Arial"/>
            </a:endParaRPr>
          </a:p>
        </p:txBody>
      </p:sp>
      <p:sp>
        <p:nvSpPr>
          <p:cNvPr id="6" name="object 6"/>
          <p:cNvSpPr txBox="1">
            <a:spLocks noGrp="1"/>
          </p:cNvSpPr>
          <p:nvPr>
            <p:ph type="title"/>
          </p:nvPr>
        </p:nvSpPr>
        <p:spPr>
          <a:xfrm>
            <a:off x="284784" y="705104"/>
            <a:ext cx="6510020" cy="452120"/>
          </a:xfrm>
          <a:prstGeom prst="rect">
            <a:avLst/>
          </a:prstGeom>
        </p:spPr>
        <p:txBody>
          <a:bodyPr vert="horz" wrap="square" lIns="0" tIns="12065" rIns="0" bIns="0" rtlCol="0">
            <a:spAutoFit/>
          </a:bodyPr>
          <a:lstStyle/>
          <a:p>
            <a:pPr marL="12700">
              <a:lnSpc>
                <a:spcPct val="100000"/>
              </a:lnSpc>
              <a:spcBef>
                <a:spcPts val="95"/>
              </a:spcBef>
            </a:pPr>
            <a:r>
              <a:rPr sz="2800" spc="-120" dirty="0"/>
              <a:t>Po</a:t>
            </a:r>
            <a:r>
              <a:rPr sz="2800" spc="-65" dirty="0"/>
              <a:t>l</a:t>
            </a:r>
            <a:r>
              <a:rPr sz="2800" spc="-60" dirty="0"/>
              <a:t>ít</a:t>
            </a:r>
            <a:r>
              <a:rPr sz="2800" spc="-70" dirty="0"/>
              <a:t>i</a:t>
            </a:r>
            <a:r>
              <a:rPr sz="2800" spc="-125" dirty="0"/>
              <a:t>c</a:t>
            </a:r>
            <a:r>
              <a:rPr sz="2800" spc="-120" dirty="0"/>
              <a:t>a</a:t>
            </a:r>
            <a:r>
              <a:rPr sz="2800" spc="-15" dirty="0"/>
              <a:t> </a:t>
            </a:r>
            <a:r>
              <a:rPr sz="2800" spc="-145" dirty="0"/>
              <a:t>d</a:t>
            </a:r>
            <a:r>
              <a:rPr sz="2800" spc="-125" dirty="0"/>
              <a:t>e</a:t>
            </a:r>
            <a:r>
              <a:rPr sz="2800" spc="-20" dirty="0"/>
              <a:t> </a:t>
            </a:r>
            <a:r>
              <a:rPr sz="2800" spc="-100" dirty="0"/>
              <a:t>sostenibi</a:t>
            </a:r>
            <a:r>
              <a:rPr sz="2800" spc="-75" dirty="0"/>
              <a:t>l</a:t>
            </a:r>
            <a:r>
              <a:rPr sz="2800" spc="-140" dirty="0"/>
              <a:t>idad</a:t>
            </a:r>
            <a:r>
              <a:rPr sz="2800" spc="-10" dirty="0"/>
              <a:t> </a:t>
            </a:r>
            <a:r>
              <a:rPr sz="2800" spc="-210" dirty="0"/>
              <a:t>y</a:t>
            </a:r>
            <a:r>
              <a:rPr sz="2800" spc="-30" dirty="0"/>
              <a:t> </a:t>
            </a:r>
            <a:r>
              <a:rPr sz="2800" spc="-125" dirty="0"/>
              <a:t>compromisos</a:t>
            </a:r>
            <a:endParaRPr sz="2800"/>
          </a:p>
        </p:txBody>
      </p:sp>
      <p:grpSp>
        <p:nvGrpSpPr>
          <p:cNvPr id="7" name="object 7"/>
          <p:cNvGrpSpPr/>
          <p:nvPr/>
        </p:nvGrpSpPr>
        <p:grpSpPr>
          <a:xfrm>
            <a:off x="0" y="0"/>
            <a:ext cx="7620000" cy="5715000"/>
            <a:chOff x="0" y="0"/>
            <a:chExt cx="7620000" cy="5715000"/>
          </a:xfrm>
        </p:grpSpPr>
        <p:sp>
          <p:nvSpPr>
            <p:cNvPr id="12" name="object 12"/>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solidFill>
              <a:schemeClr val="accent6">
                <a:lumMod val="40000"/>
                <a:lumOff val="60000"/>
              </a:schemeClr>
            </a:solidFill>
            <a:ln w="76200">
              <a:solidFill>
                <a:schemeClr val="accent6">
                  <a:lumMod val="40000"/>
                  <a:lumOff val="60000"/>
                </a:schemeClr>
              </a:solidFill>
            </a:ln>
          </p:spPr>
          <p:txBody>
            <a:bodyPr wrap="square" lIns="0" tIns="0" rIns="0" bIns="0" rtlCol="0"/>
            <a:lstStyle/>
            <a:p>
              <a:endParaRPr/>
            </a:p>
          </p:txBody>
        </p:sp>
        <p:pic>
          <p:nvPicPr>
            <p:cNvPr id="13" name="object 13"/>
            <p:cNvPicPr/>
            <p:nvPr/>
          </p:nvPicPr>
          <p:blipFill>
            <a:blip r:embed="rId2" cstate="print"/>
            <a:stretch>
              <a:fillRect/>
            </a:stretch>
          </p:blipFill>
          <p:spPr>
            <a:xfrm>
              <a:off x="4212295" y="4957394"/>
              <a:ext cx="1083645" cy="454541"/>
            </a:xfrm>
            <a:prstGeom prst="rect">
              <a:avLst/>
            </a:prstGeom>
          </p:spPr>
        </p:pic>
      </p:grpSp>
      <p:sp>
        <p:nvSpPr>
          <p:cNvPr id="15" name="object 15"/>
          <p:cNvSpPr txBox="1"/>
          <p:nvPr/>
        </p:nvSpPr>
        <p:spPr>
          <a:xfrm>
            <a:off x="664870" y="4784547"/>
            <a:ext cx="3036570" cy="186690"/>
          </a:xfrm>
          <a:prstGeom prst="rect">
            <a:avLst/>
          </a:prstGeom>
        </p:spPr>
        <p:txBody>
          <a:bodyPr vert="horz" wrap="square" lIns="0" tIns="13335" rIns="0" bIns="0" rtlCol="0">
            <a:spAutoFit/>
          </a:bodyPr>
          <a:lstStyle/>
          <a:p>
            <a:pPr marL="12700">
              <a:lnSpc>
                <a:spcPct val="100000"/>
              </a:lnSpc>
              <a:spcBef>
                <a:spcPts val="105"/>
              </a:spcBef>
              <a:tabLst>
                <a:tab pos="699770" algn="l"/>
                <a:tab pos="1273175" algn="l"/>
                <a:tab pos="1568450" algn="l"/>
                <a:tab pos="2145030" algn="l"/>
                <a:tab pos="2362835" algn="l"/>
                <a:tab pos="2820035" algn="l"/>
              </a:tabLst>
            </a:pPr>
            <a:r>
              <a:rPr sz="1050" dirty="0">
                <a:solidFill>
                  <a:srgbClr val="464646"/>
                </a:solidFill>
                <a:latin typeface="Bahnschrift"/>
                <a:cs typeface="Bahnschrift"/>
              </a:rPr>
              <a:t>nu</a:t>
            </a:r>
            <a:r>
              <a:rPr sz="1050" spc="-5" dirty="0">
                <a:solidFill>
                  <a:srgbClr val="464646"/>
                </a:solidFill>
                <a:latin typeface="Bahnschrift"/>
                <a:cs typeface="Bahnschrift"/>
              </a:rPr>
              <a:t>e</a:t>
            </a:r>
            <a:r>
              <a:rPr sz="1050" dirty="0">
                <a:solidFill>
                  <a:srgbClr val="464646"/>
                </a:solidFill>
                <a:latin typeface="Bahnschrift"/>
                <a:cs typeface="Bahnschrift"/>
              </a:rPr>
              <a:t>s</a:t>
            </a:r>
            <a:r>
              <a:rPr sz="1050" spc="-10" dirty="0">
                <a:solidFill>
                  <a:srgbClr val="464646"/>
                </a:solidFill>
                <a:latin typeface="Bahnschrift"/>
                <a:cs typeface="Bahnschrift"/>
              </a:rPr>
              <a:t>t</a:t>
            </a:r>
            <a:r>
              <a:rPr sz="1050" dirty="0">
                <a:solidFill>
                  <a:srgbClr val="464646"/>
                </a:solidFill>
                <a:latin typeface="Bahnschrift"/>
                <a:cs typeface="Bahnschrift"/>
              </a:rPr>
              <a:t>ros	</a:t>
            </a:r>
            <a:r>
              <a:rPr sz="1050" spc="-10" dirty="0">
                <a:solidFill>
                  <a:srgbClr val="464646"/>
                </a:solidFill>
                <a:latin typeface="Bahnschrift"/>
                <a:cs typeface="Bahnschrift"/>
              </a:rPr>
              <a:t>g</a:t>
            </a:r>
            <a:r>
              <a:rPr sz="1050" dirty="0">
                <a:solidFill>
                  <a:srgbClr val="464646"/>
                </a:solidFill>
                <a:latin typeface="Bahnschrift"/>
                <a:cs typeface="Bahnschrift"/>
              </a:rPr>
              <a:t>r</a:t>
            </a:r>
            <a:r>
              <a:rPr sz="1050" spc="-5" dirty="0">
                <a:solidFill>
                  <a:srgbClr val="464646"/>
                </a:solidFill>
                <a:latin typeface="Bahnschrift"/>
                <a:cs typeface="Bahnschrift"/>
              </a:rPr>
              <a:t>upo</a:t>
            </a:r>
            <a:r>
              <a:rPr sz="1050" dirty="0">
                <a:solidFill>
                  <a:srgbClr val="464646"/>
                </a:solidFill>
                <a:latin typeface="Bahnschrift"/>
                <a:cs typeface="Bahnschrift"/>
              </a:rPr>
              <a:t>s	</a:t>
            </a:r>
            <a:r>
              <a:rPr sz="1050" spc="-10" dirty="0">
                <a:solidFill>
                  <a:srgbClr val="464646"/>
                </a:solidFill>
                <a:latin typeface="Bahnschrift"/>
                <a:cs typeface="Bahnschrift"/>
              </a:rPr>
              <a:t>d</a:t>
            </a:r>
            <a:r>
              <a:rPr sz="1050" dirty="0">
                <a:solidFill>
                  <a:srgbClr val="464646"/>
                </a:solidFill>
                <a:latin typeface="Bahnschrift"/>
                <a:cs typeface="Bahnschrift"/>
              </a:rPr>
              <a:t>e	i</a:t>
            </a:r>
            <a:r>
              <a:rPr sz="1050" spc="-5" dirty="0">
                <a:solidFill>
                  <a:srgbClr val="464646"/>
                </a:solidFill>
                <a:latin typeface="Bahnschrift"/>
                <a:cs typeface="Bahnschrift"/>
              </a:rPr>
              <a:t>n</a:t>
            </a:r>
            <a:r>
              <a:rPr sz="1050" dirty="0">
                <a:solidFill>
                  <a:srgbClr val="464646"/>
                </a:solidFill>
                <a:latin typeface="Bahnschrift"/>
                <a:cs typeface="Bahnschrift"/>
              </a:rPr>
              <a:t>t</a:t>
            </a:r>
            <a:r>
              <a:rPr sz="1050" spc="-15" dirty="0">
                <a:solidFill>
                  <a:srgbClr val="464646"/>
                </a:solidFill>
                <a:latin typeface="Bahnschrift"/>
                <a:cs typeface="Bahnschrift"/>
              </a:rPr>
              <a:t>e</a:t>
            </a:r>
            <a:r>
              <a:rPr sz="1050" dirty="0">
                <a:solidFill>
                  <a:srgbClr val="464646"/>
                </a:solidFill>
                <a:latin typeface="Bahnschrift"/>
                <a:cs typeface="Bahnschrift"/>
              </a:rPr>
              <a:t>r</a:t>
            </a:r>
            <a:r>
              <a:rPr sz="1050" spc="-5" dirty="0">
                <a:solidFill>
                  <a:srgbClr val="464646"/>
                </a:solidFill>
                <a:latin typeface="Bahnschrift"/>
                <a:cs typeface="Bahnschrift"/>
              </a:rPr>
              <a:t>é</a:t>
            </a:r>
            <a:r>
              <a:rPr sz="1050" dirty="0">
                <a:solidFill>
                  <a:srgbClr val="464646"/>
                </a:solidFill>
                <a:latin typeface="Bahnschrift"/>
                <a:cs typeface="Bahnschrift"/>
              </a:rPr>
              <a:t>s	y	ve</a:t>
            </a:r>
            <a:r>
              <a:rPr sz="1050" spc="-25" dirty="0">
                <a:solidFill>
                  <a:srgbClr val="464646"/>
                </a:solidFill>
                <a:latin typeface="Bahnschrift"/>
                <a:cs typeface="Bahnschrift"/>
              </a:rPr>
              <a:t>l</a:t>
            </a:r>
            <a:r>
              <a:rPr sz="1050" spc="-5" dirty="0">
                <a:solidFill>
                  <a:srgbClr val="464646"/>
                </a:solidFill>
                <a:latin typeface="Bahnschrift"/>
                <a:cs typeface="Bahnschrift"/>
              </a:rPr>
              <a:t>a</a:t>
            </a:r>
            <a:r>
              <a:rPr sz="1050" dirty="0">
                <a:solidFill>
                  <a:srgbClr val="464646"/>
                </a:solidFill>
                <a:latin typeface="Bahnschrift"/>
                <a:cs typeface="Bahnschrift"/>
              </a:rPr>
              <a:t>r	por</a:t>
            </a:r>
            <a:endParaRPr sz="1050">
              <a:latin typeface="Bahnschrift"/>
              <a:cs typeface="Bahnschrift"/>
            </a:endParaRPr>
          </a:p>
        </p:txBody>
      </p:sp>
      <p:sp>
        <p:nvSpPr>
          <p:cNvPr id="20" name="object 20"/>
          <p:cNvSpPr txBox="1"/>
          <p:nvPr/>
        </p:nvSpPr>
        <p:spPr>
          <a:xfrm>
            <a:off x="6841235" y="5396741"/>
            <a:ext cx="21399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19</a:t>
            </a:fld>
            <a:endParaRPr sz="1000">
              <a:latin typeface="Bahnschrift"/>
              <a:cs typeface="Bahnschrift"/>
            </a:endParaRPr>
          </a:p>
        </p:txBody>
      </p:sp>
      <p:sp>
        <p:nvSpPr>
          <p:cNvPr id="16" name="object 16"/>
          <p:cNvSpPr txBox="1"/>
          <p:nvPr/>
        </p:nvSpPr>
        <p:spPr>
          <a:xfrm>
            <a:off x="664870" y="4624527"/>
            <a:ext cx="3300095" cy="346710"/>
          </a:xfrm>
          <a:prstGeom prst="rect">
            <a:avLst/>
          </a:prstGeom>
        </p:spPr>
        <p:txBody>
          <a:bodyPr vert="horz" wrap="square" lIns="0" tIns="13335" rIns="0" bIns="0" rtlCol="0">
            <a:spAutoFit/>
          </a:bodyPr>
          <a:lstStyle/>
          <a:p>
            <a:pPr marL="12700">
              <a:lnSpc>
                <a:spcPct val="100000"/>
              </a:lnSpc>
              <a:spcBef>
                <a:spcPts val="105"/>
              </a:spcBef>
              <a:tabLst>
                <a:tab pos="3071495" algn="l"/>
              </a:tabLst>
            </a:pPr>
            <a:r>
              <a:rPr sz="1050" spc="-5" dirty="0">
                <a:solidFill>
                  <a:srgbClr val="464646"/>
                </a:solidFill>
                <a:latin typeface="Bahnschrift"/>
                <a:cs typeface="Bahnschrift"/>
              </a:rPr>
              <a:t>A</a:t>
            </a:r>
            <a:r>
              <a:rPr sz="1050" spc="-10" dirty="0">
                <a:solidFill>
                  <a:srgbClr val="464646"/>
                </a:solidFill>
                <a:latin typeface="Bahnschrift"/>
                <a:cs typeface="Bahnschrift"/>
              </a:rPr>
              <a:t>c</a:t>
            </a:r>
            <a:r>
              <a:rPr sz="1050" dirty="0">
                <a:solidFill>
                  <a:srgbClr val="464646"/>
                </a:solidFill>
                <a:latin typeface="Bahnschrift"/>
                <a:cs typeface="Bahnschrift"/>
              </a:rPr>
              <a:t>t</a:t>
            </a:r>
            <a:r>
              <a:rPr sz="1050" spc="-5" dirty="0">
                <a:solidFill>
                  <a:srgbClr val="464646"/>
                </a:solidFill>
                <a:latin typeface="Bahnschrift"/>
                <a:cs typeface="Bahnschrift"/>
              </a:rPr>
              <a:t>u</a:t>
            </a:r>
            <a:r>
              <a:rPr sz="1050" spc="-10" dirty="0">
                <a:solidFill>
                  <a:srgbClr val="464646"/>
                </a:solidFill>
                <a:latin typeface="Bahnschrift"/>
                <a:cs typeface="Bahnschrift"/>
              </a:rPr>
              <a:t>a</a:t>
            </a:r>
            <a:r>
              <a:rPr sz="1050" dirty="0">
                <a:solidFill>
                  <a:srgbClr val="464646"/>
                </a:solidFill>
                <a:latin typeface="Bahnschrift"/>
                <a:cs typeface="Bahnschrift"/>
              </a:rPr>
              <a:t>r   </a:t>
            </a:r>
            <a:r>
              <a:rPr sz="1050" spc="-65" dirty="0">
                <a:solidFill>
                  <a:srgbClr val="464646"/>
                </a:solidFill>
                <a:latin typeface="Bahnschrift"/>
                <a:cs typeface="Bahnschrift"/>
              </a:rPr>
              <a:t> </a:t>
            </a:r>
            <a:r>
              <a:rPr sz="1050" spc="-10" dirty="0">
                <a:solidFill>
                  <a:srgbClr val="464646"/>
                </a:solidFill>
                <a:latin typeface="Bahnschrift"/>
                <a:cs typeface="Bahnschrift"/>
              </a:rPr>
              <a:t>d</a:t>
            </a:r>
            <a:r>
              <a:rPr sz="1050" dirty="0">
                <a:solidFill>
                  <a:srgbClr val="464646"/>
                </a:solidFill>
                <a:latin typeface="Bahnschrift"/>
                <a:cs typeface="Bahnschrift"/>
              </a:rPr>
              <a:t>e   </a:t>
            </a:r>
            <a:r>
              <a:rPr sz="1050" spc="-85" dirty="0">
                <a:solidFill>
                  <a:srgbClr val="464646"/>
                </a:solidFill>
                <a:latin typeface="Bahnschrift"/>
                <a:cs typeface="Bahnschrift"/>
              </a:rPr>
              <a:t> </a:t>
            </a:r>
            <a:r>
              <a:rPr sz="1050" dirty="0">
                <a:solidFill>
                  <a:srgbClr val="464646"/>
                </a:solidFill>
                <a:latin typeface="Bahnschrift"/>
                <a:cs typeface="Bahnschrift"/>
              </a:rPr>
              <a:t>fo</a:t>
            </a:r>
            <a:r>
              <a:rPr sz="1050" spc="5" dirty="0">
                <a:solidFill>
                  <a:srgbClr val="464646"/>
                </a:solidFill>
                <a:latin typeface="Bahnschrift"/>
                <a:cs typeface="Bahnschrift"/>
              </a:rPr>
              <a:t>r</a:t>
            </a:r>
            <a:r>
              <a:rPr sz="1050" dirty="0">
                <a:solidFill>
                  <a:srgbClr val="464646"/>
                </a:solidFill>
                <a:latin typeface="Bahnschrift"/>
                <a:cs typeface="Bahnschrift"/>
              </a:rPr>
              <a:t>ma  </a:t>
            </a:r>
            <a:r>
              <a:rPr sz="1050" spc="85" dirty="0">
                <a:solidFill>
                  <a:srgbClr val="464646"/>
                </a:solidFill>
                <a:latin typeface="Bahnschrift"/>
                <a:cs typeface="Bahnschrift"/>
              </a:rPr>
              <a:t> </a:t>
            </a:r>
            <a:r>
              <a:rPr sz="1050" b="1" spc="-10" dirty="0">
                <a:solidFill>
                  <a:srgbClr val="464646"/>
                </a:solidFill>
                <a:latin typeface="Arial"/>
                <a:cs typeface="Arial"/>
              </a:rPr>
              <a:t>t</a:t>
            </a:r>
            <a:r>
              <a:rPr sz="1050" b="1" spc="40" dirty="0">
                <a:solidFill>
                  <a:srgbClr val="464646"/>
                </a:solidFill>
                <a:latin typeface="Arial"/>
                <a:cs typeface="Arial"/>
              </a:rPr>
              <a:t>r</a:t>
            </a:r>
            <a:r>
              <a:rPr sz="1050" b="1" spc="-45" dirty="0">
                <a:solidFill>
                  <a:srgbClr val="464646"/>
                </a:solidFill>
                <a:latin typeface="Arial"/>
                <a:cs typeface="Arial"/>
              </a:rPr>
              <a:t>an</a:t>
            </a:r>
            <a:r>
              <a:rPr sz="1050" b="1" spc="-40" dirty="0">
                <a:solidFill>
                  <a:srgbClr val="464646"/>
                </a:solidFill>
                <a:latin typeface="Arial"/>
                <a:cs typeface="Arial"/>
              </a:rPr>
              <a:t>s</a:t>
            </a:r>
            <a:r>
              <a:rPr sz="1050" b="1" spc="-85" dirty="0">
                <a:solidFill>
                  <a:srgbClr val="464646"/>
                </a:solidFill>
                <a:latin typeface="Arial"/>
                <a:cs typeface="Arial"/>
              </a:rPr>
              <a:t>p</a:t>
            </a:r>
            <a:r>
              <a:rPr sz="1050" b="1" spc="5" dirty="0">
                <a:solidFill>
                  <a:srgbClr val="464646"/>
                </a:solidFill>
                <a:latin typeface="Arial"/>
                <a:cs typeface="Arial"/>
              </a:rPr>
              <a:t>a</a:t>
            </a:r>
            <a:r>
              <a:rPr sz="1050" b="1" spc="10" dirty="0">
                <a:solidFill>
                  <a:srgbClr val="464646"/>
                </a:solidFill>
                <a:latin typeface="Arial"/>
                <a:cs typeface="Arial"/>
              </a:rPr>
              <a:t>r</a:t>
            </a:r>
            <a:r>
              <a:rPr sz="1050" b="1" spc="-40" dirty="0">
                <a:solidFill>
                  <a:srgbClr val="464646"/>
                </a:solidFill>
                <a:latin typeface="Arial"/>
                <a:cs typeface="Arial"/>
              </a:rPr>
              <a:t>e</a:t>
            </a:r>
            <a:r>
              <a:rPr sz="1050" b="1" spc="-60" dirty="0">
                <a:solidFill>
                  <a:srgbClr val="464646"/>
                </a:solidFill>
                <a:latin typeface="Arial"/>
                <a:cs typeface="Arial"/>
              </a:rPr>
              <a:t>n</a:t>
            </a:r>
            <a:r>
              <a:rPr sz="1050" b="1" spc="-10" dirty="0">
                <a:solidFill>
                  <a:srgbClr val="464646"/>
                </a:solidFill>
                <a:latin typeface="Arial"/>
                <a:cs typeface="Arial"/>
              </a:rPr>
              <a:t>t</a:t>
            </a:r>
            <a:r>
              <a:rPr sz="1050" b="1" spc="-20" dirty="0">
                <a:solidFill>
                  <a:srgbClr val="464646"/>
                </a:solidFill>
                <a:latin typeface="Arial"/>
                <a:cs typeface="Arial"/>
              </a:rPr>
              <a:t>e</a:t>
            </a:r>
            <a:r>
              <a:rPr sz="1050" b="1" dirty="0">
                <a:solidFill>
                  <a:srgbClr val="464646"/>
                </a:solidFill>
                <a:latin typeface="Arial"/>
                <a:cs typeface="Arial"/>
              </a:rPr>
              <a:t> </a:t>
            </a:r>
            <a:r>
              <a:rPr sz="1050" b="1" spc="65" dirty="0">
                <a:solidFill>
                  <a:srgbClr val="464646"/>
                </a:solidFill>
                <a:latin typeface="Arial"/>
                <a:cs typeface="Arial"/>
              </a:rPr>
              <a:t> </a:t>
            </a:r>
            <a:r>
              <a:rPr sz="1050" dirty="0">
                <a:solidFill>
                  <a:srgbClr val="464646"/>
                </a:solidFill>
                <a:latin typeface="Bahnschrift"/>
                <a:cs typeface="Bahnschrift"/>
              </a:rPr>
              <a:t>y   </a:t>
            </a:r>
            <a:r>
              <a:rPr sz="1050" spc="-80" dirty="0">
                <a:solidFill>
                  <a:srgbClr val="464646"/>
                </a:solidFill>
                <a:latin typeface="Bahnschrift"/>
                <a:cs typeface="Bahnschrift"/>
              </a:rPr>
              <a:t> </a:t>
            </a:r>
            <a:r>
              <a:rPr sz="1050" b="1" spc="30" dirty="0">
                <a:solidFill>
                  <a:srgbClr val="464646"/>
                </a:solidFill>
                <a:latin typeface="Arial"/>
                <a:cs typeface="Arial"/>
              </a:rPr>
              <a:t>r</a:t>
            </a:r>
            <a:r>
              <a:rPr sz="1050" b="1" spc="-45" dirty="0">
                <a:solidFill>
                  <a:srgbClr val="464646"/>
                </a:solidFill>
                <a:latin typeface="Arial"/>
                <a:cs typeface="Arial"/>
              </a:rPr>
              <a:t>esponsa</a:t>
            </a:r>
            <a:r>
              <a:rPr sz="1050" b="1" spc="-40" dirty="0">
                <a:solidFill>
                  <a:srgbClr val="464646"/>
                </a:solidFill>
                <a:latin typeface="Arial"/>
                <a:cs typeface="Arial"/>
              </a:rPr>
              <a:t>b</a:t>
            </a:r>
            <a:r>
              <a:rPr sz="1050" b="1" spc="-25" dirty="0">
                <a:solidFill>
                  <a:srgbClr val="464646"/>
                </a:solidFill>
                <a:latin typeface="Arial"/>
                <a:cs typeface="Arial"/>
              </a:rPr>
              <a:t>l</a:t>
            </a:r>
            <a:r>
              <a:rPr sz="1050" b="1" spc="-20" dirty="0">
                <a:solidFill>
                  <a:srgbClr val="464646"/>
                </a:solidFill>
                <a:latin typeface="Arial"/>
                <a:cs typeface="Arial"/>
              </a:rPr>
              <a:t>e</a:t>
            </a:r>
            <a:r>
              <a:rPr sz="1050" b="1" dirty="0">
                <a:solidFill>
                  <a:srgbClr val="464646"/>
                </a:solidFill>
                <a:latin typeface="Arial"/>
                <a:cs typeface="Arial"/>
              </a:rPr>
              <a:t>	</a:t>
            </a:r>
            <a:r>
              <a:rPr sz="1050" dirty="0">
                <a:solidFill>
                  <a:srgbClr val="464646"/>
                </a:solidFill>
                <a:latin typeface="Bahnschrift"/>
                <a:cs typeface="Bahnschrift"/>
              </a:rPr>
              <a:t>con</a:t>
            </a:r>
            <a:endParaRPr sz="1050" dirty="0">
              <a:latin typeface="Bahnschrift"/>
              <a:cs typeface="Bahnschrift"/>
            </a:endParaRPr>
          </a:p>
          <a:p>
            <a:pPr marR="5080" algn="r">
              <a:lnSpc>
                <a:spcPct val="100000"/>
              </a:lnSpc>
            </a:pPr>
            <a:r>
              <a:rPr sz="1050" spc="-5" dirty="0">
                <a:solidFill>
                  <a:srgbClr val="464646"/>
                </a:solidFill>
                <a:latin typeface="Bahnschrift"/>
                <a:cs typeface="Bahnschrift"/>
              </a:rPr>
              <a:t>el</a:t>
            </a:r>
            <a:endParaRPr sz="1050" dirty="0">
              <a:latin typeface="Bahnschrift"/>
              <a:cs typeface="Bahnschrift"/>
            </a:endParaRPr>
          </a:p>
        </p:txBody>
      </p:sp>
      <p:sp>
        <p:nvSpPr>
          <p:cNvPr id="17" name="object 17"/>
          <p:cNvSpPr txBox="1"/>
          <p:nvPr/>
        </p:nvSpPr>
        <p:spPr>
          <a:xfrm>
            <a:off x="664870" y="4944567"/>
            <a:ext cx="2966085"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464646"/>
                </a:solidFill>
                <a:latin typeface="Bahnschrift"/>
                <a:cs typeface="Bahnschrift"/>
              </a:rPr>
              <a:t>cumplimiento</a:t>
            </a:r>
            <a:r>
              <a:rPr sz="1050" spc="70" dirty="0">
                <a:solidFill>
                  <a:srgbClr val="464646"/>
                </a:solidFill>
                <a:latin typeface="Bahnschrift"/>
                <a:cs typeface="Bahnschrift"/>
              </a:rPr>
              <a:t> </a:t>
            </a:r>
            <a:r>
              <a:rPr sz="1050" spc="-5" dirty="0">
                <a:solidFill>
                  <a:srgbClr val="464646"/>
                </a:solidFill>
                <a:latin typeface="Bahnschrift"/>
                <a:cs typeface="Bahnschrift"/>
              </a:rPr>
              <a:t>de</a:t>
            </a:r>
            <a:r>
              <a:rPr sz="1050" spc="95" dirty="0">
                <a:solidFill>
                  <a:srgbClr val="464646"/>
                </a:solidFill>
                <a:latin typeface="Bahnschrift"/>
                <a:cs typeface="Bahnschrift"/>
              </a:rPr>
              <a:t> </a:t>
            </a:r>
            <a:r>
              <a:rPr sz="1050" dirty="0">
                <a:solidFill>
                  <a:srgbClr val="464646"/>
                </a:solidFill>
                <a:latin typeface="Bahnschrift"/>
                <a:cs typeface="Bahnschrift"/>
              </a:rPr>
              <a:t>sus</a:t>
            </a:r>
            <a:r>
              <a:rPr sz="1050" spc="85" dirty="0">
                <a:solidFill>
                  <a:srgbClr val="464646"/>
                </a:solidFill>
                <a:latin typeface="Bahnschrift"/>
                <a:cs typeface="Bahnschrift"/>
              </a:rPr>
              <a:t> </a:t>
            </a:r>
            <a:r>
              <a:rPr sz="1050" dirty="0">
                <a:solidFill>
                  <a:srgbClr val="464646"/>
                </a:solidFill>
                <a:latin typeface="Bahnschrift"/>
                <a:cs typeface="Bahnschrift"/>
              </a:rPr>
              <a:t>expectativas</a:t>
            </a:r>
            <a:r>
              <a:rPr sz="1050" spc="70" dirty="0">
                <a:solidFill>
                  <a:srgbClr val="464646"/>
                </a:solidFill>
                <a:latin typeface="Bahnschrift"/>
                <a:cs typeface="Bahnschrift"/>
              </a:rPr>
              <a:t> </a:t>
            </a:r>
            <a:r>
              <a:rPr sz="1050" dirty="0">
                <a:solidFill>
                  <a:srgbClr val="464646"/>
                </a:solidFill>
                <a:latin typeface="Bahnschrift"/>
                <a:cs typeface="Bahnschrift"/>
              </a:rPr>
              <a:t>y</a:t>
            </a:r>
            <a:r>
              <a:rPr sz="1050" spc="105" dirty="0">
                <a:solidFill>
                  <a:srgbClr val="464646"/>
                </a:solidFill>
                <a:latin typeface="Bahnschrift"/>
                <a:cs typeface="Bahnschrift"/>
              </a:rPr>
              <a:t> </a:t>
            </a:r>
            <a:r>
              <a:rPr sz="1050" dirty="0">
                <a:solidFill>
                  <a:srgbClr val="464646"/>
                </a:solidFill>
                <a:latin typeface="Bahnschrift"/>
                <a:cs typeface="Bahnschrift"/>
              </a:rPr>
              <a:t>necesidades.</a:t>
            </a:r>
            <a:endParaRPr sz="1050" dirty="0">
              <a:latin typeface="Bahnschrift"/>
              <a:cs typeface="Bahnschrift"/>
            </a:endParaRPr>
          </a:p>
        </p:txBody>
      </p:sp>
      <p:sp>
        <p:nvSpPr>
          <p:cNvPr id="18" name="object 18"/>
          <p:cNvSpPr txBox="1"/>
          <p:nvPr/>
        </p:nvSpPr>
        <p:spPr>
          <a:xfrm>
            <a:off x="687120" y="2084959"/>
            <a:ext cx="3300729" cy="2285365"/>
          </a:xfrm>
          <a:prstGeom prst="rect">
            <a:avLst/>
          </a:prstGeom>
        </p:spPr>
        <p:txBody>
          <a:bodyPr vert="horz" wrap="square" lIns="0" tIns="13335" rIns="0" bIns="0" rtlCol="0">
            <a:spAutoFit/>
          </a:bodyPr>
          <a:lstStyle/>
          <a:p>
            <a:pPr marL="12700" marR="5080" algn="just">
              <a:lnSpc>
                <a:spcPct val="100000"/>
              </a:lnSpc>
              <a:spcBef>
                <a:spcPts val="105"/>
              </a:spcBef>
            </a:pPr>
            <a:r>
              <a:rPr sz="1050" spc="-5" dirty="0">
                <a:solidFill>
                  <a:srgbClr val="464646"/>
                </a:solidFill>
                <a:latin typeface="Bahnschrift"/>
                <a:cs typeface="Bahnschrift"/>
              </a:rPr>
              <a:t>Establecer</a:t>
            </a:r>
            <a:r>
              <a:rPr sz="1050" dirty="0">
                <a:solidFill>
                  <a:srgbClr val="464646"/>
                </a:solidFill>
                <a:latin typeface="Bahnschrift"/>
                <a:cs typeface="Bahnschrift"/>
              </a:rPr>
              <a:t> </a:t>
            </a:r>
            <a:r>
              <a:rPr sz="1050" spc="-10" dirty="0">
                <a:solidFill>
                  <a:srgbClr val="464646"/>
                </a:solidFill>
                <a:latin typeface="Bahnschrift"/>
                <a:cs typeface="Bahnschrift"/>
              </a:rPr>
              <a:t>la</a:t>
            </a:r>
            <a:r>
              <a:rPr sz="1050" spc="325" dirty="0">
                <a:solidFill>
                  <a:srgbClr val="464646"/>
                </a:solidFill>
                <a:latin typeface="Bahnschrift"/>
                <a:cs typeface="Bahnschrift"/>
              </a:rPr>
              <a:t> </a:t>
            </a:r>
            <a:r>
              <a:rPr sz="1050" b="1" spc="-45" dirty="0">
                <a:solidFill>
                  <a:srgbClr val="464646"/>
                </a:solidFill>
                <a:latin typeface="Arial"/>
                <a:cs typeface="Arial"/>
              </a:rPr>
              <a:t>sostenibilidad</a:t>
            </a:r>
            <a:r>
              <a:rPr sz="1050" b="1" spc="204" dirty="0">
                <a:solidFill>
                  <a:srgbClr val="464646"/>
                </a:solidFill>
                <a:latin typeface="Arial"/>
                <a:cs typeface="Arial"/>
              </a:rPr>
              <a:t> </a:t>
            </a:r>
            <a:r>
              <a:rPr sz="1050" dirty="0">
                <a:solidFill>
                  <a:srgbClr val="464646"/>
                </a:solidFill>
                <a:latin typeface="Bahnschrift"/>
                <a:cs typeface="Bahnschrift"/>
              </a:rPr>
              <a:t>como</a:t>
            </a:r>
            <a:r>
              <a:rPr sz="1050" spc="180" dirty="0">
                <a:solidFill>
                  <a:srgbClr val="464646"/>
                </a:solidFill>
                <a:latin typeface="Bahnschrift"/>
                <a:cs typeface="Bahnschrift"/>
              </a:rPr>
              <a:t> </a:t>
            </a:r>
            <a:r>
              <a:rPr sz="1050" spc="-5" dirty="0">
                <a:solidFill>
                  <a:srgbClr val="464646"/>
                </a:solidFill>
                <a:latin typeface="Bahnschrift"/>
                <a:cs typeface="Bahnschrift"/>
              </a:rPr>
              <a:t>base</a:t>
            </a:r>
            <a:r>
              <a:rPr sz="1050" spc="170" dirty="0">
                <a:solidFill>
                  <a:srgbClr val="464646"/>
                </a:solidFill>
                <a:latin typeface="Bahnschrift"/>
                <a:cs typeface="Bahnschrift"/>
              </a:rPr>
              <a:t> </a:t>
            </a:r>
            <a:r>
              <a:rPr sz="1050" spc="-5" dirty="0">
                <a:solidFill>
                  <a:srgbClr val="464646"/>
                </a:solidFill>
                <a:latin typeface="Bahnschrift"/>
                <a:cs typeface="Bahnschrift"/>
              </a:rPr>
              <a:t>fundamental </a:t>
            </a:r>
            <a:r>
              <a:rPr sz="1050" dirty="0">
                <a:solidFill>
                  <a:srgbClr val="464646"/>
                </a:solidFill>
                <a:latin typeface="Bahnschrift"/>
                <a:cs typeface="Bahnschrift"/>
              </a:rPr>
              <a:t> </a:t>
            </a:r>
            <a:r>
              <a:rPr sz="1050" spc="-5" dirty="0">
                <a:solidFill>
                  <a:srgbClr val="464646"/>
                </a:solidFill>
                <a:latin typeface="Bahnschrift"/>
                <a:cs typeface="Bahnschrift"/>
              </a:rPr>
              <a:t>de</a:t>
            </a:r>
            <a:r>
              <a:rPr sz="1050" dirty="0">
                <a:solidFill>
                  <a:srgbClr val="464646"/>
                </a:solidFill>
                <a:latin typeface="Bahnschrift"/>
                <a:cs typeface="Bahnschrift"/>
              </a:rPr>
              <a:t> todas</a:t>
            </a:r>
            <a:r>
              <a:rPr sz="1050" spc="5" dirty="0">
                <a:solidFill>
                  <a:srgbClr val="464646"/>
                </a:solidFill>
                <a:latin typeface="Bahnschrift"/>
                <a:cs typeface="Bahnschrift"/>
              </a:rPr>
              <a:t> </a:t>
            </a:r>
            <a:r>
              <a:rPr sz="1050" spc="-5" dirty="0">
                <a:solidFill>
                  <a:srgbClr val="464646"/>
                </a:solidFill>
                <a:latin typeface="Bahnschrift"/>
                <a:cs typeface="Bahnschrift"/>
              </a:rPr>
              <a:t>nuestras</a:t>
            </a:r>
            <a:r>
              <a:rPr sz="1050" dirty="0">
                <a:solidFill>
                  <a:srgbClr val="464646"/>
                </a:solidFill>
                <a:latin typeface="Bahnschrift"/>
                <a:cs typeface="Bahnschrift"/>
              </a:rPr>
              <a:t> </a:t>
            </a:r>
            <a:r>
              <a:rPr sz="1050" spc="-5" dirty="0">
                <a:solidFill>
                  <a:srgbClr val="464646"/>
                </a:solidFill>
                <a:latin typeface="Bahnschrift"/>
                <a:cs typeface="Bahnschrift"/>
              </a:rPr>
              <a:t>actividades</a:t>
            </a:r>
            <a:r>
              <a:rPr sz="1050" dirty="0">
                <a:solidFill>
                  <a:srgbClr val="464646"/>
                </a:solidFill>
                <a:latin typeface="Bahnschrift"/>
                <a:cs typeface="Bahnschrift"/>
              </a:rPr>
              <a:t> y</a:t>
            </a:r>
            <a:r>
              <a:rPr sz="1050" spc="5" dirty="0">
                <a:solidFill>
                  <a:srgbClr val="464646"/>
                </a:solidFill>
                <a:latin typeface="Bahnschrift"/>
                <a:cs typeface="Bahnschrift"/>
              </a:rPr>
              <a:t> </a:t>
            </a:r>
            <a:r>
              <a:rPr sz="1050" spc="-5" dirty="0">
                <a:solidFill>
                  <a:srgbClr val="464646"/>
                </a:solidFill>
                <a:latin typeface="Bahnschrift"/>
                <a:cs typeface="Bahnschrift"/>
              </a:rPr>
              <a:t>alinear</a:t>
            </a:r>
            <a:r>
              <a:rPr sz="1050" dirty="0">
                <a:solidFill>
                  <a:srgbClr val="464646"/>
                </a:solidFill>
                <a:latin typeface="Bahnschrift"/>
                <a:cs typeface="Bahnschrift"/>
              </a:rPr>
              <a:t> así</a:t>
            </a:r>
            <a:r>
              <a:rPr sz="1050" spc="5" dirty="0">
                <a:solidFill>
                  <a:srgbClr val="464646"/>
                </a:solidFill>
                <a:latin typeface="Bahnschrift"/>
                <a:cs typeface="Bahnschrift"/>
              </a:rPr>
              <a:t> </a:t>
            </a:r>
            <a:r>
              <a:rPr sz="1050" spc="-5" dirty="0">
                <a:solidFill>
                  <a:srgbClr val="464646"/>
                </a:solidFill>
                <a:latin typeface="Bahnschrift"/>
                <a:cs typeface="Bahnschrift"/>
              </a:rPr>
              <a:t>todas </a:t>
            </a:r>
            <a:r>
              <a:rPr sz="1050" dirty="0">
                <a:solidFill>
                  <a:srgbClr val="464646"/>
                </a:solidFill>
                <a:latin typeface="Bahnschrift"/>
                <a:cs typeface="Bahnschrift"/>
              </a:rPr>
              <a:t> nuestras</a:t>
            </a:r>
            <a:r>
              <a:rPr sz="1050" spc="85" dirty="0">
                <a:solidFill>
                  <a:srgbClr val="464646"/>
                </a:solidFill>
                <a:latin typeface="Bahnschrift"/>
                <a:cs typeface="Bahnschrift"/>
              </a:rPr>
              <a:t> </a:t>
            </a:r>
            <a:r>
              <a:rPr sz="1050" dirty="0">
                <a:solidFill>
                  <a:srgbClr val="464646"/>
                </a:solidFill>
                <a:latin typeface="Bahnschrift"/>
                <a:cs typeface="Bahnschrift"/>
              </a:rPr>
              <a:t>operaciones</a:t>
            </a:r>
            <a:r>
              <a:rPr sz="1050" spc="90" dirty="0">
                <a:solidFill>
                  <a:srgbClr val="464646"/>
                </a:solidFill>
                <a:latin typeface="Bahnschrift"/>
                <a:cs typeface="Bahnschrift"/>
              </a:rPr>
              <a:t> </a:t>
            </a:r>
            <a:r>
              <a:rPr sz="1050" dirty="0">
                <a:solidFill>
                  <a:srgbClr val="464646"/>
                </a:solidFill>
                <a:latin typeface="Bahnschrift"/>
                <a:cs typeface="Bahnschrift"/>
              </a:rPr>
              <a:t>con</a:t>
            </a:r>
            <a:r>
              <a:rPr sz="1050" spc="110" dirty="0">
                <a:solidFill>
                  <a:srgbClr val="464646"/>
                </a:solidFill>
                <a:latin typeface="Bahnschrift"/>
                <a:cs typeface="Bahnschrift"/>
              </a:rPr>
              <a:t> </a:t>
            </a:r>
            <a:r>
              <a:rPr sz="1050" spc="-5" dirty="0">
                <a:solidFill>
                  <a:srgbClr val="464646"/>
                </a:solidFill>
                <a:latin typeface="Bahnschrift"/>
                <a:cs typeface="Bahnschrift"/>
              </a:rPr>
              <a:t>los</a:t>
            </a:r>
            <a:r>
              <a:rPr sz="1050" spc="100" dirty="0">
                <a:solidFill>
                  <a:srgbClr val="464646"/>
                </a:solidFill>
                <a:latin typeface="Bahnschrift"/>
                <a:cs typeface="Bahnschrift"/>
              </a:rPr>
              <a:t> </a:t>
            </a:r>
            <a:r>
              <a:rPr sz="1050" dirty="0">
                <a:solidFill>
                  <a:srgbClr val="464646"/>
                </a:solidFill>
                <a:latin typeface="Bahnschrift"/>
                <a:cs typeface="Bahnschrift"/>
              </a:rPr>
              <a:t>ODS</a:t>
            </a:r>
            <a:r>
              <a:rPr sz="1050" spc="95" dirty="0">
                <a:solidFill>
                  <a:srgbClr val="464646"/>
                </a:solidFill>
                <a:latin typeface="Bahnschrift"/>
                <a:cs typeface="Bahnschrift"/>
              </a:rPr>
              <a:t> </a:t>
            </a:r>
            <a:r>
              <a:rPr sz="1050" dirty="0">
                <a:solidFill>
                  <a:srgbClr val="464646"/>
                </a:solidFill>
                <a:latin typeface="Bahnschrift"/>
                <a:cs typeface="Bahnschrift"/>
              </a:rPr>
              <a:t>y</a:t>
            </a:r>
            <a:r>
              <a:rPr sz="1050" spc="114" dirty="0">
                <a:solidFill>
                  <a:srgbClr val="464646"/>
                </a:solidFill>
                <a:latin typeface="Bahnschrift"/>
                <a:cs typeface="Bahnschrift"/>
              </a:rPr>
              <a:t> </a:t>
            </a:r>
            <a:r>
              <a:rPr sz="1050" spc="-5" dirty="0">
                <a:solidFill>
                  <a:srgbClr val="464646"/>
                </a:solidFill>
                <a:latin typeface="Bahnschrift"/>
                <a:cs typeface="Bahnschrift"/>
              </a:rPr>
              <a:t>la</a:t>
            </a:r>
            <a:r>
              <a:rPr sz="1050" spc="110" dirty="0">
                <a:solidFill>
                  <a:srgbClr val="464646"/>
                </a:solidFill>
                <a:latin typeface="Bahnschrift"/>
                <a:cs typeface="Bahnschrift"/>
              </a:rPr>
              <a:t> </a:t>
            </a:r>
            <a:r>
              <a:rPr sz="1050" spc="-5" dirty="0">
                <a:solidFill>
                  <a:srgbClr val="464646"/>
                </a:solidFill>
                <a:latin typeface="Bahnschrift"/>
                <a:cs typeface="Bahnschrift"/>
              </a:rPr>
              <a:t>Agenda</a:t>
            </a:r>
            <a:r>
              <a:rPr sz="1050" spc="85" dirty="0">
                <a:solidFill>
                  <a:srgbClr val="464646"/>
                </a:solidFill>
                <a:latin typeface="Bahnschrift"/>
                <a:cs typeface="Bahnschrift"/>
              </a:rPr>
              <a:t> </a:t>
            </a:r>
            <a:r>
              <a:rPr sz="1050" dirty="0">
                <a:solidFill>
                  <a:srgbClr val="464646"/>
                </a:solidFill>
                <a:latin typeface="Bahnschrift"/>
                <a:cs typeface="Bahnschrift"/>
              </a:rPr>
              <a:t>2030.</a:t>
            </a:r>
            <a:endParaRPr sz="1050" dirty="0">
              <a:latin typeface="Bahnschrift"/>
              <a:cs typeface="Bahnschrift"/>
            </a:endParaRPr>
          </a:p>
          <a:p>
            <a:pPr>
              <a:lnSpc>
                <a:spcPct val="100000"/>
              </a:lnSpc>
            </a:pPr>
            <a:endParaRPr sz="1000" dirty="0">
              <a:latin typeface="Bahnschrift"/>
              <a:cs typeface="Bahnschrift"/>
            </a:endParaRPr>
          </a:p>
          <a:p>
            <a:pPr marL="12700" marR="7620" algn="just">
              <a:lnSpc>
                <a:spcPct val="100000"/>
              </a:lnSpc>
              <a:spcBef>
                <a:spcPts val="660"/>
              </a:spcBef>
            </a:pPr>
            <a:r>
              <a:rPr sz="1050" spc="-5" dirty="0">
                <a:solidFill>
                  <a:srgbClr val="464646"/>
                </a:solidFill>
                <a:latin typeface="Bahnschrift"/>
                <a:cs typeface="Bahnschrift"/>
              </a:rPr>
              <a:t>Garantizar</a:t>
            </a:r>
            <a:r>
              <a:rPr sz="1050" dirty="0">
                <a:solidFill>
                  <a:srgbClr val="464646"/>
                </a:solidFill>
                <a:latin typeface="Bahnschrift"/>
                <a:cs typeface="Bahnschrift"/>
              </a:rPr>
              <a:t> </a:t>
            </a:r>
            <a:r>
              <a:rPr sz="1050" spc="-5" dirty="0">
                <a:solidFill>
                  <a:srgbClr val="464646"/>
                </a:solidFill>
                <a:latin typeface="Bahnschrift"/>
                <a:cs typeface="Bahnschrift"/>
              </a:rPr>
              <a:t>que</a:t>
            </a:r>
            <a:r>
              <a:rPr sz="1050" dirty="0">
                <a:solidFill>
                  <a:srgbClr val="464646"/>
                </a:solidFill>
                <a:latin typeface="Bahnschrift"/>
                <a:cs typeface="Bahnschrift"/>
              </a:rPr>
              <a:t> </a:t>
            </a:r>
            <a:r>
              <a:rPr sz="1050" spc="-5" dirty="0">
                <a:solidFill>
                  <a:srgbClr val="464646"/>
                </a:solidFill>
                <a:latin typeface="Bahnschrift"/>
                <a:cs typeface="Bahnschrift"/>
              </a:rPr>
              <a:t>la</a:t>
            </a:r>
            <a:r>
              <a:rPr sz="1050" dirty="0">
                <a:solidFill>
                  <a:srgbClr val="464646"/>
                </a:solidFill>
                <a:latin typeface="Bahnschrift"/>
                <a:cs typeface="Bahnschrift"/>
              </a:rPr>
              <a:t> </a:t>
            </a:r>
            <a:r>
              <a:rPr sz="1050" spc="-5" dirty="0">
                <a:solidFill>
                  <a:srgbClr val="464646"/>
                </a:solidFill>
                <a:latin typeface="Bahnschrift"/>
                <a:cs typeface="Bahnschrift"/>
              </a:rPr>
              <a:t>organización</a:t>
            </a:r>
            <a:r>
              <a:rPr sz="1050" dirty="0">
                <a:solidFill>
                  <a:srgbClr val="464646"/>
                </a:solidFill>
                <a:latin typeface="Bahnschrift"/>
                <a:cs typeface="Bahnschrift"/>
              </a:rPr>
              <a:t> cumple</a:t>
            </a:r>
            <a:r>
              <a:rPr sz="1050" spc="180" dirty="0">
                <a:solidFill>
                  <a:srgbClr val="464646"/>
                </a:solidFill>
                <a:latin typeface="Bahnschrift"/>
                <a:cs typeface="Bahnschrift"/>
              </a:rPr>
              <a:t> </a:t>
            </a:r>
            <a:r>
              <a:rPr sz="1050" spc="-5" dirty="0">
                <a:solidFill>
                  <a:srgbClr val="464646"/>
                </a:solidFill>
                <a:latin typeface="Bahnschrift"/>
                <a:cs typeface="Bahnschrift"/>
              </a:rPr>
              <a:t>con</a:t>
            </a:r>
            <a:r>
              <a:rPr sz="1050" spc="170" dirty="0">
                <a:solidFill>
                  <a:srgbClr val="464646"/>
                </a:solidFill>
                <a:latin typeface="Bahnschrift"/>
                <a:cs typeface="Bahnschrift"/>
              </a:rPr>
              <a:t> </a:t>
            </a:r>
            <a:r>
              <a:rPr sz="1050" spc="-10" dirty="0">
                <a:solidFill>
                  <a:srgbClr val="464646"/>
                </a:solidFill>
                <a:latin typeface="Bahnschrift"/>
                <a:cs typeface="Bahnschrift"/>
              </a:rPr>
              <a:t>la </a:t>
            </a:r>
            <a:r>
              <a:rPr sz="1050" spc="-5" dirty="0">
                <a:solidFill>
                  <a:srgbClr val="464646"/>
                </a:solidFill>
                <a:latin typeface="Bahnschrift"/>
                <a:cs typeface="Bahnschrift"/>
              </a:rPr>
              <a:t> </a:t>
            </a:r>
            <a:r>
              <a:rPr sz="1050" b="1" spc="-35" dirty="0">
                <a:solidFill>
                  <a:srgbClr val="464646"/>
                </a:solidFill>
                <a:latin typeface="Arial"/>
                <a:cs typeface="Arial"/>
              </a:rPr>
              <a:t>legislación</a:t>
            </a:r>
            <a:r>
              <a:rPr sz="1050" b="1" spc="-30" dirty="0">
                <a:solidFill>
                  <a:srgbClr val="464646"/>
                </a:solidFill>
                <a:latin typeface="Arial"/>
                <a:cs typeface="Arial"/>
              </a:rPr>
              <a:t> </a:t>
            </a:r>
            <a:r>
              <a:rPr sz="1050" b="1" spc="-35" dirty="0">
                <a:solidFill>
                  <a:srgbClr val="464646"/>
                </a:solidFill>
                <a:latin typeface="Arial"/>
                <a:cs typeface="Arial"/>
              </a:rPr>
              <a:t>aplicable</a:t>
            </a:r>
            <a:r>
              <a:rPr sz="1050" b="1" spc="220" dirty="0">
                <a:solidFill>
                  <a:srgbClr val="464646"/>
                </a:solidFill>
                <a:latin typeface="Arial"/>
                <a:cs typeface="Arial"/>
              </a:rPr>
              <a:t> </a:t>
            </a:r>
            <a:r>
              <a:rPr sz="1050" b="1" spc="-45" dirty="0">
                <a:solidFill>
                  <a:srgbClr val="464646"/>
                </a:solidFill>
                <a:latin typeface="Arial"/>
                <a:cs typeface="Arial"/>
              </a:rPr>
              <a:t>vigente</a:t>
            </a:r>
            <a:r>
              <a:rPr sz="1050" b="1" spc="200" dirty="0">
                <a:solidFill>
                  <a:srgbClr val="464646"/>
                </a:solidFill>
                <a:latin typeface="Arial"/>
                <a:cs typeface="Arial"/>
              </a:rPr>
              <a:t> </a:t>
            </a:r>
            <a:r>
              <a:rPr sz="1050" dirty="0">
                <a:solidFill>
                  <a:srgbClr val="464646"/>
                </a:solidFill>
                <a:latin typeface="Bahnschrift"/>
                <a:cs typeface="Bahnschrift"/>
              </a:rPr>
              <a:t>así</a:t>
            </a:r>
            <a:r>
              <a:rPr sz="1050" spc="180" dirty="0">
                <a:solidFill>
                  <a:srgbClr val="464646"/>
                </a:solidFill>
                <a:latin typeface="Bahnschrift"/>
                <a:cs typeface="Bahnschrift"/>
              </a:rPr>
              <a:t> </a:t>
            </a:r>
            <a:r>
              <a:rPr sz="1050" dirty="0">
                <a:solidFill>
                  <a:srgbClr val="464646"/>
                </a:solidFill>
                <a:latin typeface="Bahnschrift"/>
                <a:cs typeface="Bahnschrift"/>
              </a:rPr>
              <a:t>como</a:t>
            </a:r>
            <a:r>
              <a:rPr sz="1050" spc="180" dirty="0">
                <a:solidFill>
                  <a:srgbClr val="464646"/>
                </a:solidFill>
                <a:latin typeface="Bahnschrift"/>
                <a:cs typeface="Bahnschrift"/>
              </a:rPr>
              <a:t> </a:t>
            </a:r>
            <a:r>
              <a:rPr sz="1050" spc="-5" dirty="0">
                <a:solidFill>
                  <a:srgbClr val="464646"/>
                </a:solidFill>
                <a:latin typeface="Bahnschrift"/>
                <a:cs typeface="Bahnschrift"/>
              </a:rPr>
              <a:t>otras</a:t>
            </a:r>
            <a:r>
              <a:rPr sz="1050" spc="170" dirty="0">
                <a:solidFill>
                  <a:srgbClr val="464646"/>
                </a:solidFill>
                <a:latin typeface="Bahnschrift"/>
                <a:cs typeface="Bahnschrift"/>
              </a:rPr>
              <a:t> </a:t>
            </a:r>
            <a:r>
              <a:rPr sz="1050" spc="-5" dirty="0">
                <a:solidFill>
                  <a:srgbClr val="464646"/>
                </a:solidFill>
                <a:latin typeface="Bahnschrift"/>
                <a:cs typeface="Bahnschrift"/>
              </a:rPr>
              <a:t>medidas </a:t>
            </a:r>
            <a:r>
              <a:rPr sz="1050" dirty="0">
                <a:solidFill>
                  <a:srgbClr val="464646"/>
                </a:solidFill>
                <a:latin typeface="Bahnschrift"/>
                <a:cs typeface="Bahnschrift"/>
              </a:rPr>
              <a:t> o</a:t>
            </a:r>
            <a:r>
              <a:rPr sz="1050" spc="5" dirty="0">
                <a:solidFill>
                  <a:srgbClr val="464646"/>
                </a:solidFill>
                <a:latin typeface="Bahnschrift"/>
                <a:cs typeface="Bahnschrift"/>
              </a:rPr>
              <a:t> </a:t>
            </a:r>
            <a:r>
              <a:rPr sz="1050" spc="-5" dirty="0">
                <a:solidFill>
                  <a:srgbClr val="464646"/>
                </a:solidFill>
                <a:latin typeface="Bahnschrift"/>
                <a:cs typeface="Bahnschrift"/>
              </a:rPr>
              <a:t>requisitos</a:t>
            </a:r>
            <a:r>
              <a:rPr sz="1050" dirty="0">
                <a:solidFill>
                  <a:srgbClr val="464646"/>
                </a:solidFill>
                <a:latin typeface="Bahnschrift"/>
                <a:cs typeface="Bahnschrift"/>
              </a:rPr>
              <a:t> </a:t>
            </a:r>
            <a:r>
              <a:rPr sz="1050" spc="-5" dirty="0">
                <a:solidFill>
                  <a:srgbClr val="464646"/>
                </a:solidFill>
                <a:latin typeface="Bahnschrift"/>
                <a:cs typeface="Bahnschrift"/>
              </a:rPr>
              <a:t>excepcionales</a:t>
            </a:r>
            <a:r>
              <a:rPr sz="1050" dirty="0">
                <a:solidFill>
                  <a:srgbClr val="464646"/>
                </a:solidFill>
                <a:latin typeface="Bahnschrift"/>
                <a:cs typeface="Bahnschrift"/>
              </a:rPr>
              <a:t> </a:t>
            </a:r>
            <a:r>
              <a:rPr sz="1050" spc="-5" dirty="0">
                <a:solidFill>
                  <a:srgbClr val="464646"/>
                </a:solidFill>
                <a:latin typeface="Bahnschrift"/>
                <a:cs typeface="Bahnschrift"/>
              </a:rPr>
              <a:t>considerados</a:t>
            </a:r>
            <a:r>
              <a:rPr sz="1050" dirty="0">
                <a:solidFill>
                  <a:srgbClr val="464646"/>
                </a:solidFill>
                <a:latin typeface="Bahnschrift"/>
                <a:cs typeface="Bahnschrift"/>
              </a:rPr>
              <a:t> para</a:t>
            </a:r>
            <a:r>
              <a:rPr sz="1050" spc="5" dirty="0">
                <a:solidFill>
                  <a:srgbClr val="464646"/>
                </a:solidFill>
                <a:latin typeface="Bahnschrift"/>
                <a:cs typeface="Bahnschrift"/>
              </a:rPr>
              <a:t> </a:t>
            </a:r>
            <a:r>
              <a:rPr sz="1050" spc="-10" dirty="0">
                <a:solidFill>
                  <a:srgbClr val="464646"/>
                </a:solidFill>
                <a:latin typeface="Bahnschrift"/>
                <a:cs typeface="Bahnschrift"/>
              </a:rPr>
              <a:t>la </a:t>
            </a:r>
            <a:r>
              <a:rPr sz="1050" spc="-5" dirty="0">
                <a:solidFill>
                  <a:srgbClr val="464646"/>
                </a:solidFill>
                <a:latin typeface="Bahnschrift"/>
                <a:cs typeface="Bahnschrift"/>
              </a:rPr>
              <a:t> seguridad</a:t>
            </a:r>
            <a:r>
              <a:rPr sz="1050" dirty="0">
                <a:solidFill>
                  <a:srgbClr val="464646"/>
                </a:solidFill>
                <a:latin typeface="Bahnschrift"/>
                <a:cs typeface="Bahnschrift"/>
              </a:rPr>
              <a:t> y</a:t>
            </a:r>
            <a:r>
              <a:rPr sz="1050" spc="5" dirty="0">
                <a:solidFill>
                  <a:srgbClr val="464646"/>
                </a:solidFill>
                <a:latin typeface="Bahnschrift"/>
                <a:cs typeface="Bahnschrift"/>
              </a:rPr>
              <a:t> </a:t>
            </a:r>
            <a:r>
              <a:rPr sz="1050" dirty="0">
                <a:solidFill>
                  <a:srgbClr val="464646"/>
                </a:solidFill>
                <a:latin typeface="Bahnschrift"/>
                <a:cs typeface="Bahnschrift"/>
              </a:rPr>
              <a:t>mejora</a:t>
            </a:r>
            <a:r>
              <a:rPr sz="1050" spc="5" dirty="0">
                <a:solidFill>
                  <a:srgbClr val="464646"/>
                </a:solidFill>
                <a:latin typeface="Bahnschrift"/>
                <a:cs typeface="Bahnschrift"/>
              </a:rPr>
              <a:t> </a:t>
            </a:r>
            <a:r>
              <a:rPr sz="1050" spc="-10" dirty="0">
                <a:solidFill>
                  <a:srgbClr val="464646"/>
                </a:solidFill>
                <a:latin typeface="Bahnschrift"/>
                <a:cs typeface="Bahnschrift"/>
              </a:rPr>
              <a:t>de</a:t>
            </a:r>
            <a:r>
              <a:rPr sz="1050" spc="-5" dirty="0">
                <a:solidFill>
                  <a:srgbClr val="464646"/>
                </a:solidFill>
                <a:latin typeface="Bahnschrift"/>
                <a:cs typeface="Bahnschrift"/>
              </a:rPr>
              <a:t> la</a:t>
            </a:r>
            <a:r>
              <a:rPr sz="1050" dirty="0">
                <a:solidFill>
                  <a:srgbClr val="464646"/>
                </a:solidFill>
                <a:latin typeface="Bahnschrift"/>
                <a:cs typeface="Bahnschrift"/>
              </a:rPr>
              <a:t> </a:t>
            </a:r>
            <a:r>
              <a:rPr sz="1050" spc="-5" dirty="0">
                <a:solidFill>
                  <a:srgbClr val="464646"/>
                </a:solidFill>
                <a:latin typeface="Bahnschrift"/>
                <a:cs typeface="Bahnschrift"/>
              </a:rPr>
              <a:t>calidad</a:t>
            </a:r>
            <a:r>
              <a:rPr sz="1050" dirty="0">
                <a:solidFill>
                  <a:srgbClr val="464646"/>
                </a:solidFill>
                <a:latin typeface="Bahnschrift"/>
                <a:cs typeface="Bahnschrift"/>
              </a:rPr>
              <a:t> </a:t>
            </a:r>
            <a:r>
              <a:rPr sz="1050" spc="-5" dirty="0">
                <a:solidFill>
                  <a:srgbClr val="464646"/>
                </a:solidFill>
                <a:latin typeface="Bahnschrift"/>
                <a:cs typeface="Bahnschrift"/>
              </a:rPr>
              <a:t>de</a:t>
            </a:r>
            <a:r>
              <a:rPr sz="1050" dirty="0">
                <a:solidFill>
                  <a:srgbClr val="464646"/>
                </a:solidFill>
                <a:latin typeface="Bahnschrift"/>
                <a:cs typeface="Bahnschrift"/>
              </a:rPr>
              <a:t> </a:t>
            </a:r>
            <a:r>
              <a:rPr sz="1050" spc="-5" dirty="0">
                <a:solidFill>
                  <a:srgbClr val="464646"/>
                </a:solidFill>
                <a:latin typeface="Bahnschrift"/>
                <a:cs typeface="Bahnschrift"/>
              </a:rPr>
              <a:t>nuestras </a:t>
            </a:r>
            <a:r>
              <a:rPr sz="1050" dirty="0">
                <a:solidFill>
                  <a:srgbClr val="464646"/>
                </a:solidFill>
                <a:latin typeface="Bahnschrift"/>
                <a:cs typeface="Bahnschrift"/>
              </a:rPr>
              <a:t> </a:t>
            </a:r>
            <a:r>
              <a:rPr sz="1050" spc="-5" dirty="0">
                <a:solidFill>
                  <a:srgbClr val="464646"/>
                </a:solidFill>
                <a:latin typeface="Bahnschrift"/>
                <a:cs typeface="Bahnschrift"/>
              </a:rPr>
              <a:t>instalaciones</a:t>
            </a:r>
            <a:r>
              <a:rPr sz="1050" spc="85" dirty="0">
                <a:solidFill>
                  <a:srgbClr val="464646"/>
                </a:solidFill>
                <a:latin typeface="Bahnschrift"/>
                <a:cs typeface="Bahnschrift"/>
              </a:rPr>
              <a:t> </a:t>
            </a:r>
            <a:r>
              <a:rPr sz="1050" dirty="0">
                <a:solidFill>
                  <a:srgbClr val="464646"/>
                </a:solidFill>
                <a:latin typeface="Bahnschrift"/>
                <a:cs typeface="Bahnschrift"/>
              </a:rPr>
              <a:t>y</a:t>
            </a:r>
            <a:r>
              <a:rPr sz="1050" spc="100" dirty="0">
                <a:solidFill>
                  <a:srgbClr val="464646"/>
                </a:solidFill>
                <a:latin typeface="Bahnschrift"/>
                <a:cs typeface="Bahnschrift"/>
              </a:rPr>
              <a:t> </a:t>
            </a:r>
            <a:r>
              <a:rPr sz="1050" dirty="0">
                <a:solidFill>
                  <a:srgbClr val="464646"/>
                </a:solidFill>
                <a:latin typeface="Bahnschrift"/>
                <a:cs typeface="Bahnschrift"/>
              </a:rPr>
              <a:t>servicios.</a:t>
            </a:r>
            <a:endParaRPr sz="1050" dirty="0">
              <a:latin typeface="Bahnschrift"/>
              <a:cs typeface="Bahnschrift"/>
            </a:endParaRPr>
          </a:p>
          <a:p>
            <a:pPr>
              <a:lnSpc>
                <a:spcPct val="100000"/>
              </a:lnSpc>
            </a:pPr>
            <a:endParaRPr sz="1000" dirty="0">
              <a:latin typeface="Bahnschrift"/>
              <a:cs typeface="Bahnschrift"/>
            </a:endParaRPr>
          </a:p>
          <a:p>
            <a:pPr marL="12700" marR="6985" algn="just">
              <a:lnSpc>
                <a:spcPct val="100000"/>
              </a:lnSpc>
              <a:spcBef>
                <a:spcPts val="865"/>
              </a:spcBef>
            </a:pPr>
            <a:r>
              <a:rPr sz="1050" spc="-5" dirty="0">
                <a:solidFill>
                  <a:srgbClr val="464646"/>
                </a:solidFill>
                <a:latin typeface="Bahnschrift"/>
                <a:cs typeface="Bahnschrift"/>
              </a:rPr>
              <a:t>Mantener</a:t>
            </a:r>
            <a:r>
              <a:rPr sz="1050" dirty="0">
                <a:solidFill>
                  <a:srgbClr val="464646"/>
                </a:solidFill>
                <a:latin typeface="Bahnschrift"/>
                <a:cs typeface="Bahnschrift"/>
              </a:rPr>
              <a:t> un</a:t>
            </a:r>
            <a:r>
              <a:rPr sz="1050" spc="5" dirty="0">
                <a:solidFill>
                  <a:srgbClr val="464646"/>
                </a:solidFill>
                <a:latin typeface="Bahnschrift"/>
                <a:cs typeface="Bahnschrift"/>
              </a:rPr>
              <a:t> </a:t>
            </a:r>
            <a:r>
              <a:rPr sz="1050" spc="-5" dirty="0">
                <a:solidFill>
                  <a:srgbClr val="464646"/>
                </a:solidFill>
                <a:latin typeface="Bahnschrift"/>
                <a:cs typeface="Bahnschrift"/>
              </a:rPr>
              <a:t>comportamiento</a:t>
            </a:r>
            <a:r>
              <a:rPr sz="1050" dirty="0">
                <a:solidFill>
                  <a:srgbClr val="464646"/>
                </a:solidFill>
                <a:latin typeface="Bahnschrift"/>
                <a:cs typeface="Bahnschrift"/>
              </a:rPr>
              <a:t> </a:t>
            </a:r>
            <a:r>
              <a:rPr sz="1050" b="1" spc="-40" dirty="0">
                <a:solidFill>
                  <a:srgbClr val="464646"/>
                </a:solidFill>
                <a:latin typeface="Arial"/>
                <a:cs typeface="Arial"/>
              </a:rPr>
              <a:t>ético </a:t>
            </a:r>
            <a:r>
              <a:rPr sz="1050" b="1" spc="-75" dirty="0">
                <a:solidFill>
                  <a:srgbClr val="464646"/>
                </a:solidFill>
                <a:latin typeface="Arial"/>
                <a:cs typeface="Arial"/>
              </a:rPr>
              <a:t>y</a:t>
            </a:r>
            <a:r>
              <a:rPr sz="1050" b="1" spc="-70" dirty="0">
                <a:solidFill>
                  <a:srgbClr val="464646"/>
                </a:solidFill>
                <a:latin typeface="Arial"/>
                <a:cs typeface="Arial"/>
              </a:rPr>
              <a:t> </a:t>
            </a:r>
            <a:r>
              <a:rPr sz="1050" b="1" spc="-30" dirty="0">
                <a:solidFill>
                  <a:srgbClr val="464646"/>
                </a:solidFill>
                <a:latin typeface="Arial"/>
                <a:cs typeface="Arial"/>
              </a:rPr>
              <a:t>responsable </a:t>
            </a:r>
            <a:r>
              <a:rPr sz="1050" spc="-5" dirty="0">
                <a:solidFill>
                  <a:srgbClr val="464646"/>
                </a:solidFill>
                <a:latin typeface="Bahnschrift"/>
                <a:cs typeface="Bahnschrift"/>
              </a:rPr>
              <a:t>en </a:t>
            </a:r>
            <a:r>
              <a:rPr sz="1050" dirty="0">
                <a:solidFill>
                  <a:srgbClr val="464646"/>
                </a:solidFill>
                <a:latin typeface="Bahnschrift"/>
                <a:cs typeface="Bahnschrift"/>
              </a:rPr>
              <a:t> nuestras</a:t>
            </a:r>
            <a:r>
              <a:rPr sz="1050" spc="5" dirty="0">
                <a:solidFill>
                  <a:srgbClr val="464646"/>
                </a:solidFill>
                <a:latin typeface="Bahnschrift"/>
                <a:cs typeface="Bahnschrift"/>
              </a:rPr>
              <a:t> </a:t>
            </a:r>
            <a:r>
              <a:rPr sz="1050" spc="-5" dirty="0">
                <a:solidFill>
                  <a:srgbClr val="464646"/>
                </a:solidFill>
                <a:latin typeface="Bahnschrift"/>
                <a:cs typeface="Bahnschrift"/>
              </a:rPr>
              <a:t>actividades</a:t>
            </a:r>
            <a:r>
              <a:rPr sz="1050" spc="170" dirty="0">
                <a:solidFill>
                  <a:srgbClr val="464646"/>
                </a:solidFill>
                <a:latin typeface="Bahnschrift"/>
                <a:cs typeface="Bahnschrift"/>
              </a:rPr>
              <a:t> </a:t>
            </a:r>
            <a:r>
              <a:rPr sz="1050" spc="-5" dirty="0">
                <a:solidFill>
                  <a:srgbClr val="464646"/>
                </a:solidFill>
                <a:latin typeface="Bahnschrift"/>
                <a:cs typeface="Bahnschrift"/>
              </a:rPr>
              <a:t>garantizando</a:t>
            </a:r>
            <a:r>
              <a:rPr sz="1050" spc="170" dirty="0">
                <a:solidFill>
                  <a:srgbClr val="464646"/>
                </a:solidFill>
                <a:latin typeface="Bahnschrift"/>
                <a:cs typeface="Bahnschrift"/>
              </a:rPr>
              <a:t> </a:t>
            </a:r>
            <a:r>
              <a:rPr sz="1050" dirty="0">
                <a:solidFill>
                  <a:srgbClr val="464646"/>
                </a:solidFill>
                <a:latin typeface="Bahnschrift"/>
                <a:cs typeface="Bahnschrift"/>
              </a:rPr>
              <a:t>siempre</a:t>
            </a:r>
            <a:r>
              <a:rPr sz="1050" spc="180" dirty="0">
                <a:solidFill>
                  <a:srgbClr val="464646"/>
                </a:solidFill>
                <a:latin typeface="Bahnschrift"/>
                <a:cs typeface="Bahnschrift"/>
              </a:rPr>
              <a:t> </a:t>
            </a:r>
            <a:r>
              <a:rPr sz="1050" spc="-10" dirty="0">
                <a:solidFill>
                  <a:srgbClr val="464646"/>
                </a:solidFill>
                <a:latin typeface="Bahnschrift"/>
                <a:cs typeface="Bahnschrift"/>
              </a:rPr>
              <a:t>la </a:t>
            </a:r>
            <a:r>
              <a:rPr sz="1050" spc="-5" dirty="0">
                <a:solidFill>
                  <a:srgbClr val="464646"/>
                </a:solidFill>
                <a:latin typeface="Bahnschrift"/>
                <a:cs typeface="Bahnschrift"/>
              </a:rPr>
              <a:t> eficiencia</a:t>
            </a:r>
            <a:r>
              <a:rPr sz="1050" spc="95" dirty="0">
                <a:solidFill>
                  <a:srgbClr val="464646"/>
                </a:solidFill>
                <a:latin typeface="Bahnschrift"/>
                <a:cs typeface="Bahnschrift"/>
              </a:rPr>
              <a:t> </a:t>
            </a:r>
            <a:r>
              <a:rPr sz="1050" spc="-5" dirty="0">
                <a:solidFill>
                  <a:srgbClr val="464646"/>
                </a:solidFill>
                <a:latin typeface="Bahnschrift"/>
                <a:cs typeface="Bahnschrift"/>
              </a:rPr>
              <a:t>de</a:t>
            </a:r>
            <a:r>
              <a:rPr sz="1050" spc="95" dirty="0">
                <a:solidFill>
                  <a:srgbClr val="464646"/>
                </a:solidFill>
                <a:latin typeface="Bahnschrift"/>
                <a:cs typeface="Bahnschrift"/>
              </a:rPr>
              <a:t> </a:t>
            </a:r>
            <a:r>
              <a:rPr sz="1050" spc="-5" dirty="0">
                <a:solidFill>
                  <a:srgbClr val="464646"/>
                </a:solidFill>
                <a:latin typeface="Bahnschrift"/>
                <a:cs typeface="Bahnschrift"/>
              </a:rPr>
              <a:t>las</a:t>
            </a:r>
            <a:r>
              <a:rPr sz="1050" spc="114" dirty="0">
                <a:solidFill>
                  <a:srgbClr val="464646"/>
                </a:solidFill>
                <a:latin typeface="Bahnschrift"/>
                <a:cs typeface="Bahnschrift"/>
              </a:rPr>
              <a:t> </a:t>
            </a:r>
            <a:r>
              <a:rPr sz="1050" dirty="0">
                <a:solidFill>
                  <a:srgbClr val="464646"/>
                </a:solidFill>
                <a:latin typeface="Bahnschrift"/>
                <a:cs typeface="Bahnschrift"/>
              </a:rPr>
              <a:t>mismas</a:t>
            </a:r>
            <a:r>
              <a:rPr sz="1050" spc="110" dirty="0">
                <a:solidFill>
                  <a:srgbClr val="464646"/>
                </a:solidFill>
                <a:latin typeface="Bahnschrift"/>
                <a:cs typeface="Bahnschrift"/>
              </a:rPr>
              <a:t> </a:t>
            </a:r>
            <a:r>
              <a:rPr sz="1050" dirty="0">
                <a:solidFill>
                  <a:srgbClr val="464646"/>
                </a:solidFill>
                <a:latin typeface="Bahnschrift"/>
                <a:cs typeface="Bahnschrift"/>
              </a:rPr>
              <a:t>si</a:t>
            </a:r>
            <a:r>
              <a:rPr sz="1050" spc="95" dirty="0">
                <a:solidFill>
                  <a:srgbClr val="464646"/>
                </a:solidFill>
                <a:latin typeface="Bahnschrift"/>
                <a:cs typeface="Bahnschrift"/>
              </a:rPr>
              <a:t> </a:t>
            </a:r>
            <a:r>
              <a:rPr sz="1050" dirty="0">
                <a:solidFill>
                  <a:srgbClr val="464646"/>
                </a:solidFill>
                <a:latin typeface="Bahnschrift"/>
                <a:cs typeface="Bahnschrift"/>
              </a:rPr>
              <a:t>comprometer</a:t>
            </a:r>
            <a:r>
              <a:rPr sz="1050" spc="90" dirty="0">
                <a:solidFill>
                  <a:srgbClr val="464646"/>
                </a:solidFill>
                <a:latin typeface="Bahnschrift"/>
                <a:cs typeface="Bahnschrift"/>
              </a:rPr>
              <a:t> </a:t>
            </a:r>
            <a:r>
              <a:rPr sz="1050" dirty="0">
                <a:solidFill>
                  <a:srgbClr val="464646"/>
                </a:solidFill>
                <a:latin typeface="Bahnschrift"/>
                <a:cs typeface="Bahnschrift"/>
              </a:rPr>
              <a:t>al</a:t>
            </a:r>
            <a:r>
              <a:rPr sz="1050" spc="90" dirty="0">
                <a:solidFill>
                  <a:srgbClr val="464646"/>
                </a:solidFill>
                <a:latin typeface="Bahnschrift"/>
                <a:cs typeface="Bahnschrift"/>
              </a:rPr>
              <a:t> </a:t>
            </a:r>
            <a:r>
              <a:rPr sz="1050" dirty="0">
                <a:solidFill>
                  <a:srgbClr val="464646"/>
                </a:solidFill>
                <a:latin typeface="Bahnschrift"/>
                <a:cs typeface="Bahnschrift"/>
              </a:rPr>
              <a:t>entorno.</a:t>
            </a:r>
            <a:endParaRPr sz="1050" dirty="0">
              <a:latin typeface="Bahnschrift"/>
              <a:cs typeface="Bahnschrift"/>
            </a:endParaRPr>
          </a:p>
        </p:txBody>
      </p:sp>
      <p:sp>
        <p:nvSpPr>
          <p:cNvPr id="19" name="object 19"/>
          <p:cNvSpPr txBox="1"/>
          <p:nvPr/>
        </p:nvSpPr>
        <p:spPr>
          <a:xfrm>
            <a:off x="247599" y="1270761"/>
            <a:ext cx="1363980"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FFFFFF"/>
                </a:solidFill>
                <a:latin typeface="Arial"/>
                <a:cs typeface="Arial"/>
              </a:rPr>
              <a:t>(GR</a:t>
            </a:r>
            <a:r>
              <a:rPr sz="1800" b="1" spc="-50" dirty="0">
                <a:solidFill>
                  <a:srgbClr val="FFFFFF"/>
                </a:solidFill>
                <a:latin typeface="Arial"/>
                <a:cs typeface="Arial"/>
              </a:rPr>
              <a:t>I</a:t>
            </a:r>
            <a:r>
              <a:rPr sz="1800" b="1" spc="-10" dirty="0">
                <a:solidFill>
                  <a:srgbClr val="FFFFFF"/>
                </a:solidFill>
                <a:latin typeface="Arial"/>
                <a:cs typeface="Arial"/>
              </a:rPr>
              <a:t> </a:t>
            </a:r>
            <a:r>
              <a:rPr sz="1800" b="1" spc="-165" dirty="0">
                <a:solidFill>
                  <a:srgbClr val="FFFFFF"/>
                </a:solidFill>
                <a:latin typeface="Arial"/>
                <a:cs typeface="Arial"/>
              </a:rPr>
              <a:t>102</a:t>
            </a:r>
            <a:r>
              <a:rPr sz="1800" b="1" spc="-25" dirty="0">
                <a:solidFill>
                  <a:srgbClr val="FFFFFF"/>
                </a:solidFill>
                <a:latin typeface="Arial"/>
                <a:cs typeface="Arial"/>
              </a:rPr>
              <a:t> </a:t>
            </a:r>
            <a:r>
              <a:rPr sz="1800" b="1" spc="-405" dirty="0">
                <a:solidFill>
                  <a:srgbClr val="FFFFFF"/>
                </a:solidFill>
                <a:latin typeface="Arial"/>
                <a:cs typeface="Arial"/>
              </a:rPr>
              <a:t>1</a:t>
            </a:r>
            <a:r>
              <a:rPr sz="1800" b="1" spc="260" dirty="0">
                <a:solidFill>
                  <a:srgbClr val="FFFFFF"/>
                </a:solidFill>
                <a:latin typeface="Arial"/>
                <a:cs typeface="Arial"/>
              </a:rPr>
              <a:t>-</a:t>
            </a:r>
            <a:r>
              <a:rPr sz="1800" b="1" spc="-160" dirty="0">
                <a:solidFill>
                  <a:srgbClr val="FFFFFF"/>
                </a:solidFill>
                <a:latin typeface="Arial"/>
                <a:cs typeface="Arial"/>
              </a:rPr>
              <a:t>16)</a:t>
            </a:r>
            <a:endParaRPr sz="1800">
              <a:latin typeface="Arial"/>
              <a:cs typeface="Arial"/>
            </a:endParaRPr>
          </a:p>
        </p:txBody>
      </p:sp>
      <p:pic>
        <p:nvPicPr>
          <p:cNvPr id="21" name="Imagen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983" y="2467230"/>
            <a:ext cx="3467100" cy="2311400"/>
          </a:xfrm>
          <a:prstGeom prst="rect">
            <a:avLst/>
          </a:prstGeom>
        </p:spPr>
      </p:pic>
      <p:grpSp>
        <p:nvGrpSpPr>
          <p:cNvPr id="22" name="object 13"/>
          <p:cNvGrpSpPr/>
          <p:nvPr/>
        </p:nvGrpSpPr>
        <p:grpSpPr>
          <a:xfrm>
            <a:off x="336176" y="2083935"/>
            <a:ext cx="257810" cy="257810"/>
            <a:chOff x="2938272" y="1226819"/>
            <a:chExt cx="257810" cy="257810"/>
          </a:xfrm>
          <a:solidFill>
            <a:schemeClr val="accent6">
              <a:lumMod val="75000"/>
            </a:schemeClr>
          </a:solidFill>
        </p:grpSpPr>
        <p:sp>
          <p:nvSpPr>
            <p:cNvPr id="23"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4" name="object 15"/>
            <p:cNvPicPr/>
            <p:nvPr/>
          </p:nvPicPr>
          <p:blipFill>
            <a:blip r:embed="rId4"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25" name="object 13"/>
          <p:cNvGrpSpPr/>
          <p:nvPr/>
        </p:nvGrpSpPr>
        <p:grpSpPr>
          <a:xfrm>
            <a:off x="343991" y="2795052"/>
            <a:ext cx="257810" cy="257810"/>
            <a:chOff x="2938272" y="1226819"/>
            <a:chExt cx="257810" cy="257810"/>
          </a:xfrm>
          <a:solidFill>
            <a:schemeClr val="accent6">
              <a:lumMod val="75000"/>
            </a:schemeClr>
          </a:solidFill>
        </p:grpSpPr>
        <p:sp>
          <p:nvSpPr>
            <p:cNvPr id="26"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7" name="object 15"/>
            <p:cNvPicPr/>
            <p:nvPr/>
          </p:nvPicPr>
          <p:blipFill>
            <a:blip r:embed="rId4"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28" name="object 13"/>
          <p:cNvGrpSpPr/>
          <p:nvPr/>
        </p:nvGrpSpPr>
        <p:grpSpPr>
          <a:xfrm>
            <a:off x="343991" y="3799281"/>
            <a:ext cx="257810" cy="257810"/>
            <a:chOff x="2938272" y="1226819"/>
            <a:chExt cx="257810" cy="257810"/>
          </a:xfrm>
          <a:solidFill>
            <a:schemeClr val="accent6">
              <a:lumMod val="75000"/>
            </a:schemeClr>
          </a:solidFill>
        </p:grpSpPr>
        <p:sp>
          <p:nvSpPr>
            <p:cNvPr id="29"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0" name="object 15"/>
            <p:cNvPicPr/>
            <p:nvPr/>
          </p:nvPicPr>
          <p:blipFill>
            <a:blip r:embed="rId4"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31" name="object 13"/>
          <p:cNvGrpSpPr/>
          <p:nvPr/>
        </p:nvGrpSpPr>
        <p:grpSpPr>
          <a:xfrm>
            <a:off x="346476" y="4620082"/>
            <a:ext cx="257810" cy="257810"/>
            <a:chOff x="2938272" y="1226819"/>
            <a:chExt cx="257810" cy="257810"/>
          </a:xfrm>
          <a:solidFill>
            <a:schemeClr val="accent6">
              <a:lumMod val="75000"/>
            </a:schemeClr>
          </a:solidFill>
        </p:grpSpPr>
        <p:sp>
          <p:nvSpPr>
            <p:cNvPr id="32"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3" name="object 15"/>
            <p:cNvPicPr/>
            <p:nvPr/>
          </p:nvPicPr>
          <p:blipFill>
            <a:blip r:embed="rId4"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3966" y="0"/>
            <a:ext cx="7572068" cy="5710555"/>
            <a:chOff x="0" y="0"/>
            <a:chExt cx="7572068" cy="5710555"/>
          </a:xfrm>
          <a:solidFill>
            <a:schemeClr val="accent6">
              <a:lumMod val="75000"/>
            </a:schemeClr>
          </a:solidFill>
        </p:grpSpPr>
        <p:sp>
          <p:nvSpPr>
            <p:cNvPr id="3" name="object 3"/>
            <p:cNvSpPr/>
            <p:nvPr/>
          </p:nvSpPr>
          <p:spPr>
            <a:xfrm>
              <a:off x="5781368" y="0"/>
              <a:ext cx="1790700" cy="4574892"/>
            </a:xfrm>
            <a:custGeom>
              <a:avLst/>
              <a:gdLst/>
              <a:ahLst/>
              <a:cxnLst/>
              <a:rect l="l" t="t" r="r" b="b"/>
              <a:pathLst>
                <a:path w="1790700" h="2862580">
                  <a:moveTo>
                    <a:pt x="0" y="2862072"/>
                  </a:moveTo>
                  <a:lnTo>
                    <a:pt x="1790700" y="2862072"/>
                  </a:lnTo>
                  <a:lnTo>
                    <a:pt x="1790700" y="0"/>
                  </a:lnTo>
                  <a:lnTo>
                    <a:pt x="0" y="0"/>
                  </a:lnTo>
                  <a:lnTo>
                    <a:pt x="0" y="2862072"/>
                  </a:lnTo>
                  <a:close/>
                </a:path>
              </a:pathLst>
            </a:custGeom>
            <a:grpFill/>
          </p:spPr>
          <p:txBody>
            <a:bodyPr wrap="square" lIns="0" tIns="0" rIns="0" bIns="0" rtlCol="0"/>
            <a:lstStyle/>
            <a:p>
              <a:endParaRPr/>
            </a:p>
          </p:txBody>
        </p:sp>
        <p:sp>
          <p:nvSpPr>
            <p:cNvPr id="4" name="object 4"/>
            <p:cNvSpPr/>
            <p:nvPr/>
          </p:nvSpPr>
          <p:spPr>
            <a:xfrm>
              <a:off x="0" y="0"/>
              <a:ext cx="5791200" cy="5710555"/>
            </a:xfrm>
            <a:custGeom>
              <a:avLst/>
              <a:gdLst/>
              <a:ahLst/>
              <a:cxnLst/>
              <a:rect l="l" t="t" r="r" b="b"/>
              <a:pathLst>
                <a:path w="5791200" h="5710555">
                  <a:moveTo>
                    <a:pt x="0" y="5710427"/>
                  </a:moveTo>
                  <a:lnTo>
                    <a:pt x="5791200" y="5710427"/>
                  </a:lnTo>
                  <a:lnTo>
                    <a:pt x="5791200" y="0"/>
                  </a:lnTo>
                  <a:lnTo>
                    <a:pt x="0" y="0"/>
                  </a:lnTo>
                  <a:lnTo>
                    <a:pt x="0" y="5710427"/>
                  </a:lnTo>
                  <a:close/>
                </a:path>
              </a:pathLst>
            </a:custGeom>
            <a:grpFill/>
          </p:spPr>
          <p:txBody>
            <a:bodyPr wrap="square" lIns="0" tIns="0" rIns="0" bIns="0" rtlCol="0"/>
            <a:lstStyle/>
            <a:p>
              <a:endParaRPr/>
            </a:p>
          </p:txBody>
        </p:sp>
      </p:grpSp>
      <p:sp>
        <p:nvSpPr>
          <p:cNvPr id="5" name="object 5"/>
          <p:cNvSpPr txBox="1">
            <a:spLocks noGrp="1"/>
          </p:cNvSpPr>
          <p:nvPr>
            <p:ph type="title"/>
          </p:nvPr>
        </p:nvSpPr>
        <p:spPr>
          <a:xfrm>
            <a:off x="421640" y="325628"/>
            <a:ext cx="2502535" cy="619760"/>
          </a:xfrm>
          <a:prstGeom prst="rect">
            <a:avLst/>
          </a:prstGeom>
        </p:spPr>
        <p:txBody>
          <a:bodyPr vert="horz" wrap="square" lIns="0" tIns="12700" rIns="0" bIns="0" rtlCol="0">
            <a:spAutoFit/>
          </a:bodyPr>
          <a:lstStyle/>
          <a:p>
            <a:pPr marL="12700">
              <a:lnSpc>
                <a:spcPct val="100000"/>
              </a:lnSpc>
              <a:spcBef>
                <a:spcPts val="100"/>
              </a:spcBef>
            </a:pPr>
            <a:r>
              <a:rPr sz="3900" spc="-200" dirty="0"/>
              <a:t>Contenidos</a:t>
            </a:r>
            <a:endParaRPr sz="3900"/>
          </a:p>
        </p:txBody>
      </p:sp>
      <p:sp>
        <p:nvSpPr>
          <p:cNvPr id="6" name="object 6"/>
          <p:cNvSpPr txBox="1"/>
          <p:nvPr/>
        </p:nvSpPr>
        <p:spPr>
          <a:xfrm>
            <a:off x="1044955" y="1308861"/>
            <a:ext cx="2755265"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Bahnschrift"/>
                <a:cs typeface="Bahnschrift"/>
              </a:rPr>
              <a:t>Presentación</a:t>
            </a:r>
            <a:r>
              <a:rPr sz="1500" spc="114" dirty="0">
                <a:solidFill>
                  <a:srgbClr val="FFFFFF"/>
                </a:solidFill>
                <a:latin typeface="Bahnschrift"/>
                <a:cs typeface="Bahnschrift"/>
              </a:rPr>
              <a:t> </a:t>
            </a:r>
            <a:r>
              <a:rPr sz="1500" spc="-5" dirty="0">
                <a:solidFill>
                  <a:srgbClr val="FFFFFF"/>
                </a:solidFill>
                <a:latin typeface="Bahnschrift"/>
                <a:cs typeface="Bahnschrift"/>
              </a:rPr>
              <a:t>de</a:t>
            </a:r>
            <a:r>
              <a:rPr sz="1500" spc="130" dirty="0">
                <a:solidFill>
                  <a:srgbClr val="FFFFFF"/>
                </a:solidFill>
                <a:latin typeface="Bahnschrift"/>
                <a:cs typeface="Bahnschrift"/>
              </a:rPr>
              <a:t> </a:t>
            </a:r>
            <a:r>
              <a:rPr sz="1500" dirty="0">
                <a:solidFill>
                  <a:srgbClr val="FFFFFF"/>
                </a:solidFill>
                <a:latin typeface="Bahnschrift"/>
                <a:cs typeface="Bahnschrift"/>
              </a:rPr>
              <a:t>la</a:t>
            </a:r>
            <a:r>
              <a:rPr sz="1500" spc="135" dirty="0">
                <a:solidFill>
                  <a:srgbClr val="FFFFFF"/>
                </a:solidFill>
                <a:latin typeface="Bahnschrift"/>
                <a:cs typeface="Bahnschrift"/>
              </a:rPr>
              <a:t> </a:t>
            </a:r>
            <a:r>
              <a:rPr sz="1500" spc="-5" dirty="0">
                <a:solidFill>
                  <a:srgbClr val="FFFFFF"/>
                </a:solidFill>
                <a:latin typeface="Bahnschrift"/>
                <a:cs typeface="Bahnschrift"/>
              </a:rPr>
              <a:t>organización</a:t>
            </a:r>
            <a:endParaRPr sz="1500">
              <a:latin typeface="Bahnschrift"/>
              <a:cs typeface="Bahnschrift"/>
            </a:endParaRPr>
          </a:p>
        </p:txBody>
      </p:sp>
      <p:sp>
        <p:nvSpPr>
          <p:cNvPr id="7" name="object 7"/>
          <p:cNvSpPr txBox="1"/>
          <p:nvPr/>
        </p:nvSpPr>
        <p:spPr>
          <a:xfrm>
            <a:off x="1044955" y="1752346"/>
            <a:ext cx="3497579"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Bahnschrift"/>
                <a:cs typeface="Bahnschrift"/>
              </a:rPr>
              <a:t>Política</a:t>
            </a:r>
            <a:r>
              <a:rPr sz="1500" spc="145" dirty="0">
                <a:solidFill>
                  <a:srgbClr val="FFFFFF"/>
                </a:solidFill>
                <a:latin typeface="Bahnschrift"/>
                <a:cs typeface="Bahnschrift"/>
              </a:rPr>
              <a:t> </a:t>
            </a:r>
            <a:r>
              <a:rPr sz="1500" dirty="0">
                <a:solidFill>
                  <a:srgbClr val="FFFFFF"/>
                </a:solidFill>
                <a:latin typeface="Bahnschrift"/>
                <a:cs typeface="Bahnschrift"/>
              </a:rPr>
              <a:t>y</a:t>
            </a:r>
            <a:r>
              <a:rPr sz="1500" spc="140" dirty="0">
                <a:solidFill>
                  <a:srgbClr val="FFFFFF"/>
                </a:solidFill>
                <a:latin typeface="Bahnschrift"/>
                <a:cs typeface="Bahnschrift"/>
              </a:rPr>
              <a:t> </a:t>
            </a:r>
            <a:r>
              <a:rPr sz="1500" spc="-5" dirty="0">
                <a:solidFill>
                  <a:srgbClr val="FFFFFF"/>
                </a:solidFill>
                <a:latin typeface="Bahnschrift"/>
                <a:cs typeface="Bahnschrift"/>
              </a:rPr>
              <a:t>compromisos</a:t>
            </a:r>
            <a:r>
              <a:rPr sz="1500" spc="125" dirty="0">
                <a:solidFill>
                  <a:srgbClr val="FFFFFF"/>
                </a:solidFill>
                <a:latin typeface="Bahnschrift"/>
                <a:cs typeface="Bahnschrift"/>
              </a:rPr>
              <a:t> </a:t>
            </a:r>
            <a:r>
              <a:rPr sz="1500" spc="-5" dirty="0">
                <a:solidFill>
                  <a:srgbClr val="FFFFFF"/>
                </a:solidFill>
                <a:latin typeface="Bahnschrift"/>
                <a:cs typeface="Bahnschrift"/>
              </a:rPr>
              <a:t>de</a:t>
            </a:r>
            <a:r>
              <a:rPr sz="1500" spc="135" dirty="0">
                <a:solidFill>
                  <a:srgbClr val="FFFFFF"/>
                </a:solidFill>
                <a:latin typeface="Bahnschrift"/>
                <a:cs typeface="Bahnschrift"/>
              </a:rPr>
              <a:t> </a:t>
            </a:r>
            <a:r>
              <a:rPr sz="1500" spc="-5" dirty="0">
                <a:solidFill>
                  <a:srgbClr val="FFFFFF"/>
                </a:solidFill>
                <a:latin typeface="Bahnschrift"/>
                <a:cs typeface="Bahnschrift"/>
              </a:rPr>
              <a:t>sostenibilidad</a:t>
            </a:r>
            <a:endParaRPr sz="1500">
              <a:latin typeface="Bahnschrift"/>
              <a:cs typeface="Bahnschrift"/>
            </a:endParaRPr>
          </a:p>
        </p:txBody>
      </p:sp>
      <p:sp>
        <p:nvSpPr>
          <p:cNvPr id="8" name="object 8"/>
          <p:cNvSpPr txBox="1"/>
          <p:nvPr/>
        </p:nvSpPr>
        <p:spPr>
          <a:xfrm>
            <a:off x="1044955" y="2197734"/>
            <a:ext cx="236220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Bahnschrift"/>
                <a:cs typeface="Bahnschrift"/>
              </a:rPr>
              <a:t>Identificación</a:t>
            </a:r>
            <a:r>
              <a:rPr sz="1500" spc="130" dirty="0">
                <a:solidFill>
                  <a:srgbClr val="FFFFFF"/>
                </a:solidFill>
                <a:latin typeface="Bahnschrift"/>
                <a:cs typeface="Bahnschrift"/>
              </a:rPr>
              <a:t> </a:t>
            </a:r>
            <a:r>
              <a:rPr sz="1500" dirty="0">
                <a:solidFill>
                  <a:srgbClr val="FFFFFF"/>
                </a:solidFill>
                <a:latin typeface="Bahnschrift"/>
                <a:cs typeface="Bahnschrift"/>
              </a:rPr>
              <a:t>y</a:t>
            </a:r>
            <a:r>
              <a:rPr sz="1500" spc="125" dirty="0">
                <a:solidFill>
                  <a:srgbClr val="FFFFFF"/>
                </a:solidFill>
                <a:latin typeface="Bahnschrift"/>
                <a:cs typeface="Bahnschrift"/>
              </a:rPr>
              <a:t> </a:t>
            </a:r>
            <a:r>
              <a:rPr sz="1500" spc="-5" dirty="0">
                <a:solidFill>
                  <a:srgbClr val="FFFFFF"/>
                </a:solidFill>
                <a:latin typeface="Bahnschrift"/>
                <a:cs typeface="Bahnschrift"/>
              </a:rPr>
              <a:t>priorización</a:t>
            </a:r>
            <a:endParaRPr sz="1500">
              <a:latin typeface="Bahnschrift"/>
              <a:cs typeface="Bahnschrift"/>
            </a:endParaRPr>
          </a:p>
        </p:txBody>
      </p:sp>
      <p:sp>
        <p:nvSpPr>
          <p:cNvPr id="9" name="object 9"/>
          <p:cNvSpPr txBox="1"/>
          <p:nvPr/>
        </p:nvSpPr>
        <p:spPr>
          <a:xfrm>
            <a:off x="1044955" y="2642742"/>
            <a:ext cx="1894205" cy="2540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FFFFFF"/>
                </a:solidFill>
                <a:latin typeface="Bahnschrift"/>
                <a:cs typeface="Bahnschrift"/>
              </a:rPr>
              <a:t>Plan</a:t>
            </a:r>
            <a:r>
              <a:rPr sz="1500" spc="114" dirty="0">
                <a:solidFill>
                  <a:srgbClr val="FFFFFF"/>
                </a:solidFill>
                <a:latin typeface="Bahnschrift"/>
                <a:cs typeface="Bahnschrift"/>
              </a:rPr>
              <a:t> </a:t>
            </a:r>
            <a:r>
              <a:rPr sz="1500" spc="-5" dirty="0">
                <a:solidFill>
                  <a:srgbClr val="FFFFFF"/>
                </a:solidFill>
                <a:latin typeface="Bahnschrift"/>
                <a:cs typeface="Bahnschrift"/>
              </a:rPr>
              <a:t>de</a:t>
            </a:r>
            <a:r>
              <a:rPr sz="1500" spc="120" dirty="0">
                <a:solidFill>
                  <a:srgbClr val="FFFFFF"/>
                </a:solidFill>
                <a:latin typeface="Bahnschrift"/>
                <a:cs typeface="Bahnschrift"/>
              </a:rPr>
              <a:t> </a:t>
            </a:r>
            <a:r>
              <a:rPr sz="1500" spc="-5" dirty="0">
                <a:solidFill>
                  <a:srgbClr val="FFFFFF"/>
                </a:solidFill>
                <a:latin typeface="Bahnschrift"/>
                <a:cs typeface="Bahnschrift"/>
              </a:rPr>
              <a:t>sostenibilidad</a:t>
            </a:r>
            <a:endParaRPr sz="1500">
              <a:latin typeface="Bahnschrift"/>
              <a:cs typeface="Bahnschrift"/>
            </a:endParaRPr>
          </a:p>
        </p:txBody>
      </p:sp>
      <p:sp>
        <p:nvSpPr>
          <p:cNvPr id="10" name="object 10"/>
          <p:cNvSpPr txBox="1"/>
          <p:nvPr/>
        </p:nvSpPr>
        <p:spPr>
          <a:xfrm>
            <a:off x="1044955" y="3096590"/>
            <a:ext cx="2064385" cy="254635"/>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Bahnschrift"/>
                <a:cs typeface="Bahnschrift"/>
              </a:rPr>
              <a:t>Cuestiones</a:t>
            </a:r>
            <a:r>
              <a:rPr sz="1500" spc="80" dirty="0">
                <a:solidFill>
                  <a:srgbClr val="FFFFFF"/>
                </a:solidFill>
                <a:latin typeface="Bahnschrift"/>
                <a:cs typeface="Bahnschrift"/>
              </a:rPr>
              <a:t> </a:t>
            </a:r>
            <a:r>
              <a:rPr sz="1500" spc="-5" dirty="0">
                <a:solidFill>
                  <a:srgbClr val="FFFFFF"/>
                </a:solidFill>
                <a:latin typeface="Bahnschrift"/>
                <a:cs typeface="Bahnschrift"/>
              </a:rPr>
              <a:t>ambientales</a:t>
            </a:r>
            <a:endParaRPr sz="1500">
              <a:latin typeface="Bahnschrift"/>
              <a:cs typeface="Bahnschrift"/>
            </a:endParaRPr>
          </a:p>
        </p:txBody>
      </p:sp>
      <p:sp>
        <p:nvSpPr>
          <p:cNvPr id="11" name="object 11"/>
          <p:cNvSpPr txBox="1"/>
          <p:nvPr/>
        </p:nvSpPr>
        <p:spPr>
          <a:xfrm>
            <a:off x="1044955" y="3554348"/>
            <a:ext cx="2331720"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Bahnschrift"/>
                <a:cs typeface="Bahnschrift"/>
              </a:rPr>
              <a:t>Cuestiones</a:t>
            </a:r>
            <a:r>
              <a:rPr sz="1500" spc="100" dirty="0">
                <a:solidFill>
                  <a:srgbClr val="FFFFFF"/>
                </a:solidFill>
                <a:latin typeface="Bahnschrift"/>
                <a:cs typeface="Bahnschrift"/>
              </a:rPr>
              <a:t> </a:t>
            </a:r>
            <a:r>
              <a:rPr sz="1500" spc="-5" dirty="0">
                <a:solidFill>
                  <a:srgbClr val="FFFFFF"/>
                </a:solidFill>
                <a:latin typeface="Bahnschrift"/>
                <a:cs typeface="Bahnschrift"/>
              </a:rPr>
              <a:t>socioculturales</a:t>
            </a:r>
            <a:endParaRPr sz="1500">
              <a:latin typeface="Bahnschrift"/>
              <a:cs typeface="Bahnschrift"/>
            </a:endParaRPr>
          </a:p>
        </p:txBody>
      </p:sp>
      <p:sp>
        <p:nvSpPr>
          <p:cNvPr id="12" name="object 12"/>
          <p:cNvSpPr txBox="1"/>
          <p:nvPr/>
        </p:nvSpPr>
        <p:spPr>
          <a:xfrm>
            <a:off x="1044955" y="4011548"/>
            <a:ext cx="2035175"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Bahnschrift"/>
                <a:cs typeface="Bahnschrift"/>
              </a:rPr>
              <a:t>Cuestiones</a:t>
            </a:r>
            <a:r>
              <a:rPr sz="1500" spc="70" dirty="0">
                <a:solidFill>
                  <a:srgbClr val="FFFFFF"/>
                </a:solidFill>
                <a:latin typeface="Bahnschrift"/>
                <a:cs typeface="Bahnschrift"/>
              </a:rPr>
              <a:t> </a:t>
            </a:r>
            <a:r>
              <a:rPr sz="1500" spc="-5" dirty="0">
                <a:solidFill>
                  <a:srgbClr val="FFFFFF"/>
                </a:solidFill>
                <a:latin typeface="Bahnschrift"/>
                <a:cs typeface="Bahnschrift"/>
              </a:rPr>
              <a:t>económicas</a:t>
            </a:r>
            <a:endParaRPr sz="1500">
              <a:latin typeface="Bahnschrift"/>
              <a:cs typeface="Bahnschrift"/>
            </a:endParaRPr>
          </a:p>
        </p:txBody>
      </p:sp>
      <p:sp>
        <p:nvSpPr>
          <p:cNvPr id="13" name="object 13"/>
          <p:cNvSpPr txBox="1"/>
          <p:nvPr/>
        </p:nvSpPr>
        <p:spPr>
          <a:xfrm>
            <a:off x="1044955" y="4468469"/>
            <a:ext cx="2581910" cy="254635"/>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Bahnschrift"/>
                <a:cs typeface="Bahnschrift"/>
              </a:rPr>
              <a:t>Seguimiento,</a:t>
            </a:r>
            <a:r>
              <a:rPr sz="1500" spc="114" dirty="0">
                <a:solidFill>
                  <a:srgbClr val="FFFFFF"/>
                </a:solidFill>
                <a:latin typeface="Bahnschrift"/>
                <a:cs typeface="Bahnschrift"/>
              </a:rPr>
              <a:t> </a:t>
            </a:r>
            <a:r>
              <a:rPr sz="1500" spc="-5" dirty="0">
                <a:solidFill>
                  <a:srgbClr val="FFFFFF"/>
                </a:solidFill>
                <a:latin typeface="Bahnschrift"/>
                <a:cs typeface="Bahnschrift"/>
              </a:rPr>
              <a:t>control</a:t>
            </a:r>
            <a:r>
              <a:rPr sz="1500" spc="130" dirty="0">
                <a:solidFill>
                  <a:srgbClr val="FFFFFF"/>
                </a:solidFill>
                <a:latin typeface="Bahnschrift"/>
                <a:cs typeface="Bahnschrift"/>
              </a:rPr>
              <a:t> </a:t>
            </a:r>
            <a:r>
              <a:rPr sz="1500" dirty="0">
                <a:solidFill>
                  <a:srgbClr val="FFFFFF"/>
                </a:solidFill>
                <a:latin typeface="Bahnschrift"/>
                <a:cs typeface="Bahnschrift"/>
              </a:rPr>
              <a:t>y</a:t>
            </a:r>
            <a:r>
              <a:rPr sz="1500" spc="120" dirty="0">
                <a:solidFill>
                  <a:srgbClr val="FFFFFF"/>
                </a:solidFill>
                <a:latin typeface="Bahnschrift"/>
                <a:cs typeface="Bahnschrift"/>
              </a:rPr>
              <a:t> </a:t>
            </a:r>
            <a:r>
              <a:rPr sz="1500" spc="-5" dirty="0">
                <a:solidFill>
                  <a:srgbClr val="FFFFFF"/>
                </a:solidFill>
                <a:latin typeface="Bahnschrift"/>
                <a:cs typeface="Bahnschrift"/>
              </a:rPr>
              <a:t>mejora</a:t>
            </a:r>
            <a:endParaRPr sz="1500">
              <a:latin typeface="Bahnschrift"/>
              <a:cs typeface="Bahnschrift"/>
            </a:endParaRPr>
          </a:p>
        </p:txBody>
      </p:sp>
      <p:sp>
        <p:nvSpPr>
          <p:cNvPr id="14" name="object 14"/>
          <p:cNvSpPr txBox="1"/>
          <p:nvPr/>
        </p:nvSpPr>
        <p:spPr>
          <a:xfrm>
            <a:off x="1044955" y="4926279"/>
            <a:ext cx="1166495" cy="254000"/>
          </a:xfrm>
          <a:prstGeom prst="rect">
            <a:avLst/>
          </a:prstGeom>
        </p:spPr>
        <p:txBody>
          <a:bodyPr vert="horz" wrap="square" lIns="0" tIns="12700" rIns="0" bIns="0" rtlCol="0">
            <a:spAutoFit/>
          </a:bodyPr>
          <a:lstStyle/>
          <a:p>
            <a:pPr marL="12700">
              <a:lnSpc>
                <a:spcPct val="100000"/>
              </a:lnSpc>
              <a:spcBef>
                <a:spcPts val="100"/>
              </a:spcBef>
            </a:pPr>
            <a:r>
              <a:rPr sz="1500" spc="-5" dirty="0">
                <a:solidFill>
                  <a:srgbClr val="FFFFFF"/>
                </a:solidFill>
                <a:latin typeface="Bahnschrift"/>
                <a:cs typeface="Bahnschrift"/>
              </a:rPr>
              <a:t>Conclusiones</a:t>
            </a:r>
            <a:endParaRPr sz="1500">
              <a:latin typeface="Bahnschrift"/>
              <a:cs typeface="Bahnschrift"/>
            </a:endParaRPr>
          </a:p>
        </p:txBody>
      </p:sp>
      <p:sp>
        <p:nvSpPr>
          <p:cNvPr id="15" name="object 15"/>
          <p:cNvSpPr txBox="1"/>
          <p:nvPr/>
        </p:nvSpPr>
        <p:spPr>
          <a:xfrm>
            <a:off x="446938" y="1286636"/>
            <a:ext cx="431165" cy="3916679"/>
          </a:xfrm>
          <a:prstGeom prst="rect">
            <a:avLst/>
          </a:prstGeom>
        </p:spPr>
        <p:txBody>
          <a:bodyPr vert="horz" wrap="square" lIns="0" tIns="13335" rIns="0" bIns="0" rtlCol="0">
            <a:spAutoFit/>
          </a:bodyPr>
          <a:lstStyle/>
          <a:p>
            <a:pPr marL="12700">
              <a:lnSpc>
                <a:spcPts val="3415"/>
              </a:lnSpc>
              <a:spcBef>
                <a:spcPts val="105"/>
              </a:spcBef>
            </a:pPr>
            <a:r>
              <a:rPr sz="2850" b="1" spc="-330" dirty="0">
                <a:solidFill>
                  <a:srgbClr val="FFFFFF"/>
                </a:solidFill>
                <a:latin typeface="Arial"/>
                <a:cs typeface="Arial"/>
              </a:rPr>
              <a:t>01</a:t>
            </a:r>
            <a:endParaRPr sz="2850">
              <a:latin typeface="Arial"/>
              <a:cs typeface="Arial"/>
            </a:endParaRPr>
          </a:p>
          <a:p>
            <a:pPr marL="12700">
              <a:lnSpc>
                <a:spcPts val="3404"/>
              </a:lnSpc>
            </a:pPr>
            <a:r>
              <a:rPr sz="2850" b="1" spc="-65" dirty="0">
                <a:solidFill>
                  <a:srgbClr val="FFFFFF"/>
                </a:solidFill>
                <a:latin typeface="Arial"/>
                <a:cs typeface="Arial"/>
              </a:rPr>
              <a:t>02</a:t>
            </a:r>
            <a:endParaRPr sz="2850">
              <a:latin typeface="Arial"/>
              <a:cs typeface="Arial"/>
            </a:endParaRPr>
          </a:p>
          <a:p>
            <a:pPr marL="12700">
              <a:lnSpc>
                <a:spcPts val="3395"/>
              </a:lnSpc>
            </a:pPr>
            <a:r>
              <a:rPr sz="2850" b="1" spc="-50" dirty="0">
                <a:solidFill>
                  <a:srgbClr val="FFFFFF"/>
                </a:solidFill>
                <a:latin typeface="Arial"/>
                <a:cs typeface="Arial"/>
              </a:rPr>
              <a:t>03</a:t>
            </a:r>
            <a:endParaRPr sz="2850">
              <a:latin typeface="Arial"/>
              <a:cs typeface="Arial"/>
            </a:endParaRPr>
          </a:p>
          <a:p>
            <a:pPr marL="12700">
              <a:lnSpc>
                <a:spcPts val="3400"/>
              </a:lnSpc>
            </a:pPr>
            <a:r>
              <a:rPr sz="2850" b="1" spc="10" dirty="0">
                <a:solidFill>
                  <a:srgbClr val="FFFFFF"/>
                </a:solidFill>
                <a:latin typeface="Arial"/>
                <a:cs typeface="Arial"/>
              </a:rPr>
              <a:t>04</a:t>
            </a:r>
            <a:endParaRPr sz="2850">
              <a:latin typeface="Arial"/>
              <a:cs typeface="Arial"/>
            </a:endParaRPr>
          </a:p>
          <a:p>
            <a:pPr marL="12700">
              <a:lnSpc>
                <a:spcPts val="3404"/>
              </a:lnSpc>
            </a:pPr>
            <a:r>
              <a:rPr sz="2850" b="1" spc="-30" dirty="0">
                <a:solidFill>
                  <a:srgbClr val="FFFFFF"/>
                </a:solidFill>
                <a:latin typeface="Arial"/>
                <a:cs typeface="Arial"/>
              </a:rPr>
              <a:t>05</a:t>
            </a:r>
            <a:endParaRPr sz="2850">
              <a:latin typeface="Arial"/>
              <a:cs typeface="Arial"/>
            </a:endParaRPr>
          </a:p>
          <a:p>
            <a:pPr marL="12700">
              <a:lnSpc>
                <a:spcPts val="3395"/>
              </a:lnSpc>
            </a:pPr>
            <a:r>
              <a:rPr sz="2850" b="1" spc="-70" dirty="0">
                <a:solidFill>
                  <a:srgbClr val="FFFFFF"/>
                </a:solidFill>
                <a:latin typeface="Arial"/>
                <a:cs typeface="Arial"/>
              </a:rPr>
              <a:t>06</a:t>
            </a:r>
            <a:endParaRPr sz="2850">
              <a:latin typeface="Arial"/>
              <a:cs typeface="Arial"/>
            </a:endParaRPr>
          </a:p>
          <a:p>
            <a:pPr marL="12700">
              <a:lnSpc>
                <a:spcPts val="3400"/>
              </a:lnSpc>
            </a:pPr>
            <a:r>
              <a:rPr sz="2850" b="1" spc="-85" dirty="0">
                <a:solidFill>
                  <a:srgbClr val="FFFFFF"/>
                </a:solidFill>
                <a:latin typeface="Arial"/>
                <a:cs typeface="Arial"/>
              </a:rPr>
              <a:t>07</a:t>
            </a:r>
            <a:endParaRPr sz="2850">
              <a:latin typeface="Arial"/>
              <a:cs typeface="Arial"/>
            </a:endParaRPr>
          </a:p>
          <a:p>
            <a:pPr marL="12700">
              <a:lnSpc>
                <a:spcPts val="3404"/>
              </a:lnSpc>
            </a:pPr>
            <a:r>
              <a:rPr sz="2850" b="1" spc="-5" dirty="0">
                <a:solidFill>
                  <a:srgbClr val="FFFFFF"/>
                </a:solidFill>
                <a:latin typeface="Arial"/>
                <a:cs typeface="Arial"/>
              </a:rPr>
              <a:t>08</a:t>
            </a:r>
            <a:endParaRPr sz="2850">
              <a:latin typeface="Arial"/>
              <a:cs typeface="Arial"/>
            </a:endParaRPr>
          </a:p>
          <a:p>
            <a:pPr marL="12700">
              <a:lnSpc>
                <a:spcPts val="3410"/>
              </a:lnSpc>
            </a:pPr>
            <a:r>
              <a:rPr sz="2850" b="1" spc="-70" dirty="0">
                <a:solidFill>
                  <a:srgbClr val="FFFFFF"/>
                </a:solidFill>
                <a:latin typeface="Arial"/>
                <a:cs typeface="Arial"/>
              </a:rPr>
              <a:t>09</a:t>
            </a:r>
            <a:endParaRPr sz="2850">
              <a:latin typeface="Arial"/>
              <a:cs typeface="Arial"/>
            </a:endParaRPr>
          </a:p>
        </p:txBody>
      </p:sp>
      <p:sp>
        <p:nvSpPr>
          <p:cNvPr id="17" name="object 17"/>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19" name="object 19"/>
          <p:cNvSpPr txBox="1"/>
          <p:nvPr/>
        </p:nvSpPr>
        <p:spPr>
          <a:xfrm>
            <a:off x="6906768" y="5396741"/>
            <a:ext cx="148590"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2</a:t>
            </a:fld>
            <a:endParaRPr sz="1000">
              <a:latin typeface="Bahnschrift"/>
              <a:cs typeface="Bahnschrift"/>
            </a:endParaRPr>
          </a:p>
        </p:txBody>
      </p:sp>
      <p:pic>
        <p:nvPicPr>
          <p:cNvPr id="20" name="object 10">
            <a:extLst>
              <a:ext uri="{FF2B5EF4-FFF2-40B4-BE49-F238E27FC236}">
                <a16:creationId xmlns:a16="http://schemas.microsoft.com/office/drawing/2014/main" id="{D840EAB2-A77F-3BA2-018B-893D99726929}"/>
              </a:ext>
            </a:extLst>
          </p:cNvPr>
          <p:cNvPicPr/>
          <p:nvPr/>
        </p:nvPicPr>
        <p:blipFill>
          <a:blip r:embed="rId3" cstate="print"/>
          <a:stretch>
            <a:fillRect/>
          </a:stretch>
        </p:blipFill>
        <p:spPr>
          <a:xfrm>
            <a:off x="5972556" y="4685767"/>
            <a:ext cx="1420368" cy="60009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620000" cy="5715000"/>
            <a:chOff x="0" y="0"/>
            <a:chExt cx="7620000" cy="5715000"/>
          </a:xfrm>
          <a:solidFill>
            <a:schemeClr val="accent6">
              <a:lumMod val="75000"/>
            </a:schemeClr>
          </a:solidFill>
        </p:grpSpPr>
        <p:sp>
          <p:nvSpPr>
            <p:cNvPr id="3" name="object 3"/>
            <p:cNvSpPr/>
            <p:nvPr/>
          </p:nvSpPr>
          <p:spPr>
            <a:xfrm>
              <a:off x="472440" y="0"/>
              <a:ext cx="38100" cy="5715000"/>
            </a:xfrm>
            <a:custGeom>
              <a:avLst/>
              <a:gdLst/>
              <a:ahLst/>
              <a:cxnLst/>
              <a:rect l="l" t="t" r="r" b="b"/>
              <a:pathLst>
                <a:path w="38100" h="5715000">
                  <a:moveTo>
                    <a:pt x="0" y="5714998"/>
                  </a:moveTo>
                  <a:lnTo>
                    <a:pt x="38100" y="5714998"/>
                  </a:lnTo>
                  <a:lnTo>
                    <a:pt x="38100" y="0"/>
                  </a:lnTo>
                  <a:lnTo>
                    <a:pt x="0" y="0"/>
                  </a:lnTo>
                  <a:lnTo>
                    <a:pt x="0" y="5714998"/>
                  </a:lnTo>
                  <a:close/>
                </a:path>
              </a:pathLst>
            </a:custGeom>
            <a:grpFill/>
          </p:spPr>
          <p:txBody>
            <a:bodyPr wrap="square" lIns="0" tIns="0" rIns="0" bIns="0" rtlCol="0"/>
            <a:lstStyle/>
            <a:p>
              <a:endParaRPr/>
            </a:p>
          </p:txBody>
        </p:sp>
        <p:sp>
          <p:nvSpPr>
            <p:cNvPr id="7" name="object 7"/>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sp>
          <p:nvSpPr>
            <p:cNvPr id="8" name="object 8"/>
            <p:cNvSpPr/>
            <p:nvPr/>
          </p:nvSpPr>
          <p:spPr>
            <a:xfrm>
              <a:off x="0" y="0"/>
              <a:ext cx="7620000" cy="1849120"/>
            </a:xfrm>
            <a:custGeom>
              <a:avLst/>
              <a:gdLst/>
              <a:ahLst/>
              <a:cxnLst/>
              <a:rect l="l" t="t" r="r" b="b"/>
              <a:pathLst>
                <a:path w="7620000" h="1849120">
                  <a:moveTo>
                    <a:pt x="7619999" y="0"/>
                  </a:moveTo>
                  <a:lnTo>
                    <a:pt x="0" y="0"/>
                  </a:lnTo>
                  <a:lnTo>
                    <a:pt x="0" y="1848612"/>
                  </a:lnTo>
                  <a:lnTo>
                    <a:pt x="7619999" y="1848612"/>
                  </a:lnTo>
                  <a:lnTo>
                    <a:pt x="7619999" y="0"/>
                  </a:lnTo>
                  <a:close/>
                </a:path>
              </a:pathLst>
            </a:custGeom>
            <a:grpFill/>
            <a:ln>
              <a:solidFill>
                <a:schemeClr val="accent6">
                  <a:lumMod val="75000"/>
                </a:schemeClr>
              </a:solidFill>
            </a:ln>
          </p:spPr>
          <p:txBody>
            <a:bodyPr wrap="square" lIns="0" tIns="0" rIns="0" bIns="0" rtlCol="0"/>
            <a:lstStyle/>
            <a:p>
              <a:endParaRPr/>
            </a:p>
          </p:txBody>
        </p:sp>
      </p:grpSp>
      <p:sp>
        <p:nvSpPr>
          <p:cNvPr id="9" name="object 9"/>
          <p:cNvSpPr txBox="1"/>
          <p:nvPr/>
        </p:nvSpPr>
        <p:spPr>
          <a:xfrm>
            <a:off x="1497838" y="4220971"/>
            <a:ext cx="522605" cy="186690"/>
          </a:xfrm>
          <a:prstGeom prst="rect">
            <a:avLst/>
          </a:prstGeom>
        </p:spPr>
        <p:txBody>
          <a:bodyPr vert="horz" wrap="square" lIns="0" tIns="13335" rIns="0" bIns="0" rtlCol="0">
            <a:spAutoFit/>
          </a:bodyPr>
          <a:lstStyle/>
          <a:p>
            <a:pPr marL="12700">
              <a:lnSpc>
                <a:spcPct val="100000"/>
              </a:lnSpc>
              <a:spcBef>
                <a:spcPts val="105"/>
              </a:spcBef>
            </a:pPr>
            <a:r>
              <a:rPr sz="1050" b="1" spc="-10" dirty="0">
                <a:solidFill>
                  <a:srgbClr val="464646"/>
                </a:solidFill>
                <a:latin typeface="Arial"/>
                <a:cs typeface="Arial"/>
              </a:rPr>
              <a:t>al</a:t>
            </a:r>
            <a:r>
              <a:rPr sz="1050" b="1" spc="-30" dirty="0">
                <a:solidFill>
                  <a:srgbClr val="464646"/>
                </a:solidFill>
                <a:latin typeface="Arial"/>
                <a:cs typeface="Arial"/>
              </a:rPr>
              <a:t>ianz</a:t>
            </a:r>
            <a:r>
              <a:rPr sz="1050" b="1" spc="-35" dirty="0">
                <a:solidFill>
                  <a:srgbClr val="464646"/>
                </a:solidFill>
                <a:latin typeface="Arial"/>
                <a:cs typeface="Arial"/>
              </a:rPr>
              <a:t>as</a:t>
            </a:r>
            <a:endParaRPr sz="1050">
              <a:latin typeface="Arial"/>
              <a:cs typeface="Arial"/>
            </a:endParaRPr>
          </a:p>
        </p:txBody>
      </p:sp>
      <p:sp>
        <p:nvSpPr>
          <p:cNvPr id="10" name="object 10"/>
          <p:cNvSpPr txBox="1"/>
          <p:nvPr/>
        </p:nvSpPr>
        <p:spPr>
          <a:xfrm>
            <a:off x="2152014" y="4220971"/>
            <a:ext cx="1445895" cy="186690"/>
          </a:xfrm>
          <a:prstGeom prst="rect">
            <a:avLst/>
          </a:prstGeom>
        </p:spPr>
        <p:txBody>
          <a:bodyPr vert="horz" wrap="square" lIns="0" tIns="13335" rIns="0" bIns="0" rtlCol="0">
            <a:spAutoFit/>
          </a:bodyPr>
          <a:lstStyle/>
          <a:p>
            <a:pPr marL="12700">
              <a:lnSpc>
                <a:spcPct val="100000"/>
              </a:lnSpc>
              <a:spcBef>
                <a:spcPts val="105"/>
              </a:spcBef>
              <a:tabLst>
                <a:tab pos="233045" algn="l"/>
                <a:tab pos="774065" algn="l"/>
                <a:tab pos="1075055" algn="l"/>
              </a:tabLst>
            </a:pPr>
            <a:r>
              <a:rPr sz="1050" dirty="0">
                <a:solidFill>
                  <a:srgbClr val="464646"/>
                </a:solidFill>
                <a:latin typeface="Bahnschrift"/>
                <a:cs typeface="Bahnschrift"/>
              </a:rPr>
              <a:t>y	</a:t>
            </a:r>
            <a:r>
              <a:rPr sz="1050" spc="-5" dirty="0">
                <a:solidFill>
                  <a:srgbClr val="464646"/>
                </a:solidFill>
                <a:latin typeface="Bahnschrift"/>
                <a:cs typeface="Bahnschrift"/>
              </a:rPr>
              <a:t>a</a:t>
            </a:r>
            <a:r>
              <a:rPr sz="1050" spc="-10" dirty="0">
                <a:solidFill>
                  <a:srgbClr val="464646"/>
                </a:solidFill>
                <a:latin typeface="Bahnschrift"/>
                <a:cs typeface="Bahnschrift"/>
              </a:rPr>
              <a:t>c</a:t>
            </a:r>
            <a:r>
              <a:rPr sz="1050" dirty="0">
                <a:solidFill>
                  <a:srgbClr val="464646"/>
                </a:solidFill>
                <a:latin typeface="Bahnschrift"/>
                <a:cs typeface="Bahnschrift"/>
              </a:rPr>
              <a:t>t</a:t>
            </a:r>
            <a:r>
              <a:rPr sz="1050" spc="-5" dirty="0">
                <a:solidFill>
                  <a:srgbClr val="464646"/>
                </a:solidFill>
                <a:latin typeface="Bahnschrift"/>
                <a:cs typeface="Bahnschrift"/>
              </a:rPr>
              <a:t>ua</a:t>
            </a:r>
            <a:r>
              <a:rPr sz="1050" dirty="0">
                <a:solidFill>
                  <a:srgbClr val="464646"/>
                </a:solidFill>
                <a:latin typeface="Bahnschrift"/>
                <a:cs typeface="Bahnschrift"/>
              </a:rPr>
              <a:t>r	</a:t>
            </a:r>
            <a:r>
              <a:rPr sz="1050" spc="-10" dirty="0">
                <a:solidFill>
                  <a:srgbClr val="464646"/>
                </a:solidFill>
                <a:latin typeface="Bahnschrift"/>
                <a:cs typeface="Bahnschrift"/>
              </a:rPr>
              <a:t>d</a:t>
            </a:r>
            <a:r>
              <a:rPr sz="1050" dirty="0">
                <a:solidFill>
                  <a:srgbClr val="464646"/>
                </a:solidFill>
                <a:latin typeface="Bahnschrift"/>
                <a:cs typeface="Bahnschrift"/>
              </a:rPr>
              <a:t>e	f</a:t>
            </a:r>
            <a:r>
              <a:rPr sz="1050" spc="-15" dirty="0">
                <a:solidFill>
                  <a:srgbClr val="464646"/>
                </a:solidFill>
                <a:latin typeface="Bahnschrift"/>
                <a:cs typeface="Bahnschrift"/>
              </a:rPr>
              <a:t>o</a:t>
            </a:r>
            <a:r>
              <a:rPr sz="1050" dirty="0">
                <a:solidFill>
                  <a:srgbClr val="464646"/>
                </a:solidFill>
                <a:latin typeface="Bahnschrift"/>
                <a:cs typeface="Bahnschrift"/>
              </a:rPr>
              <a:t>rma</a:t>
            </a:r>
            <a:endParaRPr sz="1050">
              <a:latin typeface="Bahnschrift"/>
              <a:cs typeface="Bahnschrift"/>
            </a:endParaRPr>
          </a:p>
        </p:txBody>
      </p:sp>
      <p:sp>
        <p:nvSpPr>
          <p:cNvPr id="11" name="object 11"/>
          <p:cNvSpPr txBox="1"/>
          <p:nvPr/>
        </p:nvSpPr>
        <p:spPr>
          <a:xfrm>
            <a:off x="699312" y="4220971"/>
            <a:ext cx="764540" cy="346710"/>
          </a:xfrm>
          <a:prstGeom prst="rect">
            <a:avLst/>
          </a:prstGeom>
        </p:spPr>
        <p:txBody>
          <a:bodyPr vert="horz" wrap="square" lIns="0" tIns="13335" rIns="0" bIns="0" rtlCol="0">
            <a:spAutoFit/>
          </a:bodyPr>
          <a:lstStyle/>
          <a:p>
            <a:pPr marL="12700">
              <a:lnSpc>
                <a:spcPct val="100000"/>
              </a:lnSpc>
              <a:spcBef>
                <a:spcPts val="105"/>
              </a:spcBef>
            </a:pPr>
            <a:r>
              <a:rPr sz="1050" spc="-5" dirty="0">
                <a:solidFill>
                  <a:srgbClr val="464646"/>
                </a:solidFill>
                <a:latin typeface="Bahnschrift"/>
                <a:cs typeface="Bahnschrift"/>
              </a:rPr>
              <a:t>Establecer</a:t>
            </a:r>
            <a:endParaRPr sz="1050">
              <a:latin typeface="Bahnschrift"/>
              <a:cs typeface="Bahnschrift"/>
            </a:endParaRPr>
          </a:p>
          <a:p>
            <a:pPr marL="12700">
              <a:lnSpc>
                <a:spcPct val="100000"/>
              </a:lnSpc>
            </a:pPr>
            <a:r>
              <a:rPr sz="1050" b="1" spc="-35" dirty="0">
                <a:solidFill>
                  <a:srgbClr val="464646"/>
                </a:solidFill>
                <a:latin typeface="Arial"/>
                <a:cs typeface="Arial"/>
              </a:rPr>
              <a:t>colaborativa</a:t>
            </a:r>
            <a:endParaRPr sz="1050">
              <a:latin typeface="Arial"/>
              <a:cs typeface="Arial"/>
            </a:endParaRPr>
          </a:p>
        </p:txBody>
      </p:sp>
      <p:sp>
        <p:nvSpPr>
          <p:cNvPr id="12" name="object 12"/>
          <p:cNvSpPr txBox="1"/>
          <p:nvPr/>
        </p:nvSpPr>
        <p:spPr>
          <a:xfrm>
            <a:off x="1597278" y="4380991"/>
            <a:ext cx="2001520" cy="186690"/>
          </a:xfrm>
          <a:prstGeom prst="rect">
            <a:avLst/>
          </a:prstGeom>
        </p:spPr>
        <p:txBody>
          <a:bodyPr vert="horz" wrap="square" lIns="0" tIns="13335" rIns="0" bIns="0" rtlCol="0">
            <a:spAutoFit/>
          </a:bodyPr>
          <a:lstStyle/>
          <a:p>
            <a:pPr marL="12700">
              <a:lnSpc>
                <a:spcPct val="100000"/>
              </a:lnSpc>
              <a:spcBef>
                <a:spcPts val="105"/>
              </a:spcBef>
              <a:tabLst>
                <a:tab pos="384175" algn="l"/>
                <a:tab pos="856615" algn="l"/>
                <a:tab pos="1923414" algn="l"/>
              </a:tabLst>
            </a:pPr>
            <a:r>
              <a:rPr sz="1050" dirty="0">
                <a:solidFill>
                  <a:srgbClr val="464646"/>
                </a:solidFill>
                <a:latin typeface="Bahnschrift"/>
                <a:cs typeface="Bahnschrift"/>
              </a:rPr>
              <a:t>con	</a:t>
            </a:r>
            <a:r>
              <a:rPr sz="1050" spc="-15" dirty="0">
                <a:solidFill>
                  <a:srgbClr val="464646"/>
                </a:solidFill>
                <a:latin typeface="Bahnschrift"/>
                <a:cs typeface="Bahnschrift"/>
              </a:rPr>
              <a:t>o</a:t>
            </a:r>
            <a:r>
              <a:rPr sz="1050" dirty="0">
                <a:solidFill>
                  <a:srgbClr val="464646"/>
                </a:solidFill>
                <a:latin typeface="Bahnschrift"/>
                <a:cs typeface="Bahnschrift"/>
              </a:rPr>
              <a:t>tr</a:t>
            </a:r>
            <a:r>
              <a:rPr sz="1050" spc="-10" dirty="0">
                <a:solidFill>
                  <a:srgbClr val="464646"/>
                </a:solidFill>
                <a:latin typeface="Bahnschrift"/>
                <a:cs typeface="Bahnschrift"/>
              </a:rPr>
              <a:t>a</a:t>
            </a:r>
            <a:r>
              <a:rPr sz="1050" dirty="0">
                <a:solidFill>
                  <a:srgbClr val="464646"/>
                </a:solidFill>
                <a:latin typeface="Bahnschrift"/>
                <a:cs typeface="Bahnschrift"/>
              </a:rPr>
              <a:t>s	or</a:t>
            </a:r>
            <a:r>
              <a:rPr sz="1050" spc="-10" dirty="0">
                <a:solidFill>
                  <a:srgbClr val="464646"/>
                </a:solidFill>
                <a:latin typeface="Bahnschrift"/>
                <a:cs typeface="Bahnschrift"/>
              </a:rPr>
              <a:t>g</a:t>
            </a:r>
            <a:r>
              <a:rPr sz="1050" spc="-5" dirty="0">
                <a:solidFill>
                  <a:srgbClr val="464646"/>
                </a:solidFill>
                <a:latin typeface="Bahnschrift"/>
                <a:cs typeface="Bahnschrift"/>
              </a:rPr>
              <a:t>a</a:t>
            </a:r>
            <a:r>
              <a:rPr sz="1050" spc="-15" dirty="0">
                <a:solidFill>
                  <a:srgbClr val="464646"/>
                </a:solidFill>
                <a:latin typeface="Bahnschrift"/>
                <a:cs typeface="Bahnschrift"/>
              </a:rPr>
              <a:t>n</a:t>
            </a:r>
            <a:r>
              <a:rPr sz="1050" dirty="0">
                <a:solidFill>
                  <a:srgbClr val="464646"/>
                </a:solidFill>
                <a:latin typeface="Bahnschrift"/>
                <a:cs typeface="Bahnschrift"/>
              </a:rPr>
              <a:t>iz</a:t>
            </a:r>
            <a:r>
              <a:rPr sz="1050" spc="-5" dirty="0">
                <a:solidFill>
                  <a:srgbClr val="464646"/>
                </a:solidFill>
                <a:latin typeface="Bahnschrift"/>
                <a:cs typeface="Bahnschrift"/>
              </a:rPr>
              <a:t>a</a:t>
            </a:r>
            <a:r>
              <a:rPr sz="1050" dirty="0">
                <a:solidFill>
                  <a:srgbClr val="464646"/>
                </a:solidFill>
                <a:latin typeface="Bahnschrift"/>
                <a:cs typeface="Bahnschrift"/>
              </a:rPr>
              <a:t>cio</a:t>
            </a:r>
            <a:r>
              <a:rPr sz="1050" spc="-15" dirty="0">
                <a:solidFill>
                  <a:srgbClr val="464646"/>
                </a:solidFill>
                <a:latin typeface="Bahnschrift"/>
                <a:cs typeface="Bahnschrift"/>
              </a:rPr>
              <a:t>n</a:t>
            </a:r>
            <a:r>
              <a:rPr sz="1050" spc="-5" dirty="0">
                <a:solidFill>
                  <a:srgbClr val="464646"/>
                </a:solidFill>
                <a:latin typeface="Bahnschrift"/>
                <a:cs typeface="Bahnschrift"/>
              </a:rPr>
              <a:t>e</a:t>
            </a:r>
            <a:r>
              <a:rPr sz="1050" dirty="0">
                <a:solidFill>
                  <a:srgbClr val="464646"/>
                </a:solidFill>
                <a:latin typeface="Bahnschrift"/>
                <a:cs typeface="Bahnschrift"/>
              </a:rPr>
              <a:t>s	y</a:t>
            </a:r>
            <a:endParaRPr sz="1050">
              <a:latin typeface="Bahnschrift"/>
              <a:cs typeface="Bahnschrift"/>
            </a:endParaRPr>
          </a:p>
        </p:txBody>
      </p:sp>
      <p:sp>
        <p:nvSpPr>
          <p:cNvPr id="13" name="object 13"/>
          <p:cNvSpPr txBox="1"/>
          <p:nvPr/>
        </p:nvSpPr>
        <p:spPr>
          <a:xfrm>
            <a:off x="699312" y="4540707"/>
            <a:ext cx="2898140" cy="498213"/>
          </a:xfrm>
          <a:prstGeom prst="rect">
            <a:avLst/>
          </a:prstGeom>
        </p:spPr>
        <p:txBody>
          <a:bodyPr vert="horz" wrap="square" lIns="0" tIns="13335" rIns="0" bIns="0" rtlCol="0">
            <a:spAutoFit/>
          </a:bodyPr>
          <a:lstStyle/>
          <a:p>
            <a:pPr marL="12700">
              <a:lnSpc>
                <a:spcPct val="100000"/>
              </a:lnSpc>
              <a:spcBef>
                <a:spcPts val="105"/>
              </a:spcBef>
            </a:pPr>
            <a:r>
              <a:rPr sz="1050" spc="-5" dirty="0">
                <a:solidFill>
                  <a:srgbClr val="464646"/>
                </a:solidFill>
                <a:latin typeface="Bahnschrift"/>
                <a:cs typeface="Bahnschrift"/>
              </a:rPr>
              <a:t>entidades</a:t>
            </a:r>
            <a:r>
              <a:rPr sz="1050" spc="250" dirty="0">
                <a:solidFill>
                  <a:srgbClr val="464646"/>
                </a:solidFill>
                <a:latin typeface="Bahnschrift"/>
                <a:cs typeface="Bahnschrift"/>
              </a:rPr>
              <a:t> </a:t>
            </a:r>
            <a:r>
              <a:rPr sz="1050" spc="-5" dirty="0">
                <a:solidFill>
                  <a:srgbClr val="464646"/>
                </a:solidFill>
                <a:latin typeface="Bahnschrift"/>
                <a:cs typeface="Bahnschrift"/>
              </a:rPr>
              <a:t>locales</a:t>
            </a:r>
            <a:r>
              <a:rPr sz="1050" spc="250" dirty="0">
                <a:solidFill>
                  <a:srgbClr val="464646"/>
                </a:solidFill>
                <a:latin typeface="Bahnschrift"/>
                <a:cs typeface="Bahnschrift"/>
              </a:rPr>
              <a:t> </a:t>
            </a:r>
            <a:r>
              <a:rPr sz="1050" spc="-5" dirty="0">
                <a:solidFill>
                  <a:srgbClr val="464646"/>
                </a:solidFill>
                <a:latin typeface="Bahnschrift"/>
                <a:cs typeface="Bahnschrift"/>
              </a:rPr>
              <a:t>que</a:t>
            </a:r>
            <a:r>
              <a:rPr sz="1050" spc="229" dirty="0">
                <a:solidFill>
                  <a:srgbClr val="464646"/>
                </a:solidFill>
                <a:latin typeface="Bahnschrift"/>
                <a:cs typeface="Bahnschrift"/>
              </a:rPr>
              <a:t> </a:t>
            </a:r>
            <a:r>
              <a:rPr sz="1050" dirty="0" err="1">
                <a:solidFill>
                  <a:srgbClr val="464646"/>
                </a:solidFill>
                <a:latin typeface="Bahnschrift"/>
                <a:cs typeface="Bahnschrift"/>
              </a:rPr>
              <a:t>también</a:t>
            </a:r>
            <a:r>
              <a:rPr sz="1050" spc="245" dirty="0">
                <a:solidFill>
                  <a:srgbClr val="464646"/>
                </a:solidFill>
                <a:latin typeface="Bahnschrift"/>
                <a:cs typeface="Bahnschrift"/>
              </a:rPr>
              <a:t> </a:t>
            </a:r>
            <a:r>
              <a:rPr sz="1050" spc="-5" dirty="0">
                <a:solidFill>
                  <a:srgbClr val="464646"/>
                </a:solidFill>
                <a:latin typeface="Bahnschrift"/>
                <a:cs typeface="Bahnschrift"/>
              </a:rPr>
              <a:t>t</a:t>
            </a:r>
            <a:r>
              <a:rPr lang="es-ES" sz="1050" spc="-5" dirty="0" err="1">
                <a:solidFill>
                  <a:srgbClr val="464646"/>
                </a:solidFill>
                <a:latin typeface="Bahnschrift"/>
                <a:cs typeface="Bahnschrift"/>
              </a:rPr>
              <a:t>ratan</a:t>
            </a:r>
            <a:r>
              <a:rPr lang="es-ES" sz="1050" spc="-5" dirty="0">
                <a:solidFill>
                  <a:srgbClr val="464646"/>
                </a:solidFill>
                <a:latin typeface="Bahnschrift"/>
                <a:cs typeface="Bahnschrift"/>
              </a:rPr>
              <a:t> de</a:t>
            </a:r>
            <a:r>
              <a:rPr lang="es-ES" sz="1050" spc="245" dirty="0">
                <a:solidFill>
                  <a:srgbClr val="464646"/>
                </a:solidFill>
                <a:latin typeface="Bahnschrift"/>
                <a:cs typeface="Bahnschrift"/>
              </a:rPr>
              <a:t> </a:t>
            </a:r>
            <a:r>
              <a:rPr sz="1050" dirty="0" err="1">
                <a:solidFill>
                  <a:srgbClr val="464646"/>
                </a:solidFill>
                <a:latin typeface="Bahnschrift"/>
                <a:cs typeface="Bahnschrift"/>
              </a:rPr>
              <a:t>impulsar</a:t>
            </a:r>
            <a:endParaRPr sz="1050" dirty="0">
              <a:latin typeface="Bahnschrift"/>
              <a:cs typeface="Bahnschrift"/>
            </a:endParaRPr>
          </a:p>
          <a:p>
            <a:pPr marL="12700">
              <a:lnSpc>
                <a:spcPct val="100000"/>
              </a:lnSpc>
              <a:spcBef>
                <a:spcPts val="5"/>
              </a:spcBef>
            </a:pPr>
            <a:r>
              <a:rPr sz="1050" dirty="0">
                <a:solidFill>
                  <a:srgbClr val="464646"/>
                </a:solidFill>
                <a:latin typeface="Bahnschrift"/>
                <a:cs typeface="Bahnschrift"/>
              </a:rPr>
              <a:t>el</a:t>
            </a:r>
            <a:r>
              <a:rPr sz="1050" spc="100" dirty="0">
                <a:solidFill>
                  <a:srgbClr val="464646"/>
                </a:solidFill>
                <a:latin typeface="Bahnschrift"/>
                <a:cs typeface="Bahnschrift"/>
              </a:rPr>
              <a:t> </a:t>
            </a:r>
            <a:r>
              <a:rPr sz="1050" spc="-5" dirty="0">
                <a:solidFill>
                  <a:srgbClr val="464646"/>
                </a:solidFill>
                <a:latin typeface="Bahnschrift"/>
                <a:cs typeface="Bahnschrift"/>
              </a:rPr>
              <a:t>desarrollo</a:t>
            </a:r>
            <a:r>
              <a:rPr sz="1050" spc="85" dirty="0">
                <a:solidFill>
                  <a:srgbClr val="464646"/>
                </a:solidFill>
                <a:latin typeface="Bahnschrift"/>
                <a:cs typeface="Bahnschrift"/>
              </a:rPr>
              <a:t> </a:t>
            </a:r>
            <a:r>
              <a:rPr sz="1050" dirty="0">
                <a:solidFill>
                  <a:srgbClr val="464646"/>
                </a:solidFill>
                <a:latin typeface="Bahnschrift"/>
                <a:cs typeface="Bahnschrift"/>
              </a:rPr>
              <a:t>sostenible</a:t>
            </a:r>
            <a:r>
              <a:rPr sz="1050" spc="85" dirty="0">
                <a:solidFill>
                  <a:srgbClr val="464646"/>
                </a:solidFill>
                <a:latin typeface="Bahnschrift"/>
                <a:cs typeface="Bahnschrift"/>
              </a:rPr>
              <a:t> </a:t>
            </a:r>
            <a:r>
              <a:rPr sz="1050" dirty="0">
                <a:solidFill>
                  <a:srgbClr val="464646"/>
                </a:solidFill>
                <a:latin typeface="Bahnschrift"/>
                <a:cs typeface="Bahnschrift"/>
              </a:rPr>
              <a:t>en</a:t>
            </a:r>
            <a:r>
              <a:rPr sz="1050" spc="105" dirty="0">
                <a:solidFill>
                  <a:srgbClr val="464646"/>
                </a:solidFill>
                <a:latin typeface="Bahnschrift"/>
                <a:cs typeface="Bahnschrift"/>
              </a:rPr>
              <a:t> </a:t>
            </a:r>
            <a:r>
              <a:rPr sz="1050" dirty="0">
                <a:solidFill>
                  <a:srgbClr val="464646"/>
                </a:solidFill>
                <a:latin typeface="Bahnschrift"/>
                <a:cs typeface="Bahnschrift"/>
              </a:rPr>
              <a:t>el</a:t>
            </a:r>
            <a:r>
              <a:rPr sz="1050" spc="105" dirty="0">
                <a:solidFill>
                  <a:srgbClr val="464646"/>
                </a:solidFill>
                <a:latin typeface="Bahnschrift"/>
                <a:cs typeface="Bahnschrift"/>
              </a:rPr>
              <a:t> </a:t>
            </a:r>
            <a:r>
              <a:rPr sz="1050" spc="-5" dirty="0">
                <a:solidFill>
                  <a:srgbClr val="464646"/>
                </a:solidFill>
                <a:latin typeface="Bahnschrift"/>
                <a:cs typeface="Bahnschrift"/>
              </a:rPr>
              <a:t>destino</a:t>
            </a:r>
            <a:r>
              <a:rPr sz="1050" spc="85" dirty="0">
                <a:solidFill>
                  <a:srgbClr val="464646"/>
                </a:solidFill>
                <a:latin typeface="Bahnschrift"/>
                <a:cs typeface="Bahnschrift"/>
              </a:rPr>
              <a:t> </a:t>
            </a:r>
            <a:r>
              <a:rPr sz="1050" dirty="0">
                <a:solidFill>
                  <a:srgbClr val="464646"/>
                </a:solidFill>
                <a:latin typeface="Bahnschrift"/>
                <a:cs typeface="Bahnschrift"/>
              </a:rPr>
              <a:t>turístico.</a:t>
            </a:r>
            <a:endParaRPr sz="1050" dirty="0">
              <a:latin typeface="Bahnschrift"/>
              <a:cs typeface="Bahnschrift"/>
            </a:endParaRPr>
          </a:p>
        </p:txBody>
      </p:sp>
      <p:sp>
        <p:nvSpPr>
          <p:cNvPr id="14" name="object 14"/>
          <p:cNvSpPr txBox="1"/>
          <p:nvPr/>
        </p:nvSpPr>
        <p:spPr>
          <a:xfrm>
            <a:off x="688035" y="2265045"/>
            <a:ext cx="2910840" cy="1694180"/>
          </a:xfrm>
          <a:prstGeom prst="rect">
            <a:avLst/>
          </a:prstGeom>
        </p:spPr>
        <p:txBody>
          <a:bodyPr vert="horz" wrap="square" lIns="0" tIns="13335" rIns="0" bIns="0" rtlCol="0">
            <a:spAutoFit/>
          </a:bodyPr>
          <a:lstStyle/>
          <a:p>
            <a:pPr marL="23495" marR="5080" algn="just">
              <a:lnSpc>
                <a:spcPct val="100000"/>
              </a:lnSpc>
              <a:spcBef>
                <a:spcPts val="105"/>
              </a:spcBef>
            </a:pPr>
            <a:r>
              <a:rPr sz="1050" spc="-5" dirty="0">
                <a:solidFill>
                  <a:srgbClr val="464646"/>
                </a:solidFill>
                <a:latin typeface="Bahnschrift"/>
                <a:cs typeface="Bahnschrift"/>
              </a:rPr>
              <a:t>Asegurar que </a:t>
            </a:r>
            <a:r>
              <a:rPr sz="1050" dirty="0">
                <a:solidFill>
                  <a:srgbClr val="464646"/>
                </a:solidFill>
                <a:latin typeface="Bahnschrift"/>
                <a:cs typeface="Bahnschrift"/>
              </a:rPr>
              <a:t>el personal trabaja en un </a:t>
            </a:r>
            <a:r>
              <a:rPr sz="1050" spc="-5" dirty="0">
                <a:solidFill>
                  <a:srgbClr val="464646"/>
                </a:solidFill>
                <a:latin typeface="Bahnschrift"/>
                <a:cs typeface="Bahnschrift"/>
              </a:rPr>
              <a:t>entorno </a:t>
            </a:r>
            <a:r>
              <a:rPr sz="1050" dirty="0">
                <a:solidFill>
                  <a:srgbClr val="464646"/>
                </a:solidFill>
                <a:latin typeface="Bahnschrift"/>
                <a:cs typeface="Bahnschrift"/>
              </a:rPr>
              <a:t> </a:t>
            </a:r>
            <a:r>
              <a:rPr sz="1050" spc="-5" dirty="0">
                <a:solidFill>
                  <a:srgbClr val="464646"/>
                </a:solidFill>
                <a:latin typeface="Bahnschrift"/>
                <a:cs typeface="Bahnschrift"/>
              </a:rPr>
              <a:t>laboral</a:t>
            </a:r>
            <a:r>
              <a:rPr sz="1050" dirty="0">
                <a:solidFill>
                  <a:srgbClr val="464646"/>
                </a:solidFill>
                <a:latin typeface="Bahnschrift"/>
                <a:cs typeface="Bahnschrift"/>
              </a:rPr>
              <a:t> </a:t>
            </a:r>
            <a:r>
              <a:rPr sz="1050" b="1" spc="-40" dirty="0">
                <a:solidFill>
                  <a:srgbClr val="464646"/>
                </a:solidFill>
                <a:latin typeface="Arial"/>
                <a:cs typeface="Arial"/>
              </a:rPr>
              <a:t>justo</a:t>
            </a:r>
            <a:r>
              <a:rPr sz="1050" b="1" spc="-35" dirty="0">
                <a:solidFill>
                  <a:srgbClr val="464646"/>
                </a:solidFill>
                <a:latin typeface="Arial"/>
                <a:cs typeface="Arial"/>
              </a:rPr>
              <a:t> </a:t>
            </a:r>
            <a:r>
              <a:rPr sz="1050" b="1" spc="-75" dirty="0">
                <a:solidFill>
                  <a:srgbClr val="464646"/>
                </a:solidFill>
                <a:latin typeface="Arial"/>
                <a:cs typeface="Arial"/>
              </a:rPr>
              <a:t>y</a:t>
            </a:r>
            <a:r>
              <a:rPr sz="1050" b="1" spc="-70" dirty="0">
                <a:solidFill>
                  <a:srgbClr val="464646"/>
                </a:solidFill>
                <a:latin typeface="Arial"/>
                <a:cs typeface="Arial"/>
              </a:rPr>
              <a:t> </a:t>
            </a:r>
            <a:r>
              <a:rPr sz="1050" b="1" spc="-35" dirty="0">
                <a:solidFill>
                  <a:srgbClr val="464646"/>
                </a:solidFill>
                <a:latin typeface="Arial"/>
                <a:cs typeface="Arial"/>
              </a:rPr>
              <a:t>participativo</a:t>
            </a:r>
            <a:r>
              <a:rPr sz="1050" b="1" spc="-30" dirty="0">
                <a:solidFill>
                  <a:srgbClr val="464646"/>
                </a:solidFill>
                <a:latin typeface="Arial"/>
                <a:cs typeface="Arial"/>
              </a:rPr>
              <a:t> </a:t>
            </a:r>
            <a:r>
              <a:rPr sz="1050" dirty="0">
                <a:solidFill>
                  <a:srgbClr val="464646"/>
                </a:solidFill>
                <a:latin typeface="Bahnschrift"/>
                <a:cs typeface="Bahnschrift"/>
              </a:rPr>
              <a:t>en</a:t>
            </a:r>
            <a:r>
              <a:rPr sz="1050" spc="180" dirty="0">
                <a:solidFill>
                  <a:srgbClr val="464646"/>
                </a:solidFill>
                <a:latin typeface="Bahnschrift"/>
                <a:cs typeface="Bahnschrift"/>
              </a:rPr>
              <a:t> </a:t>
            </a:r>
            <a:r>
              <a:rPr sz="1050" dirty="0">
                <a:solidFill>
                  <a:srgbClr val="464646"/>
                </a:solidFill>
                <a:latin typeface="Bahnschrift"/>
                <a:cs typeface="Bahnschrift"/>
              </a:rPr>
              <a:t>el</a:t>
            </a:r>
            <a:r>
              <a:rPr sz="1050" spc="180" dirty="0">
                <a:solidFill>
                  <a:srgbClr val="464646"/>
                </a:solidFill>
                <a:latin typeface="Bahnschrift"/>
                <a:cs typeface="Bahnschrift"/>
              </a:rPr>
              <a:t> </a:t>
            </a:r>
            <a:r>
              <a:rPr sz="1050" spc="-5" dirty="0">
                <a:solidFill>
                  <a:srgbClr val="464646"/>
                </a:solidFill>
                <a:latin typeface="Bahnschrift"/>
                <a:cs typeface="Bahnschrift"/>
              </a:rPr>
              <a:t>que</a:t>
            </a:r>
            <a:r>
              <a:rPr sz="1050" spc="170" dirty="0">
                <a:solidFill>
                  <a:srgbClr val="464646"/>
                </a:solidFill>
                <a:latin typeface="Bahnschrift"/>
                <a:cs typeface="Bahnschrift"/>
              </a:rPr>
              <a:t> </a:t>
            </a:r>
            <a:r>
              <a:rPr sz="1050" dirty="0">
                <a:solidFill>
                  <a:srgbClr val="464646"/>
                </a:solidFill>
                <a:latin typeface="Bahnschrift"/>
                <a:cs typeface="Bahnschrift"/>
              </a:rPr>
              <a:t>su </a:t>
            </a:r>
            <a:r>
              <a:rPr sz="1050" spc="5" dirty="0">
                <a:solidFill>
                  <a:srgbClr val="464646"/>
                </a:solidFill>
                <a:latin typeface="Bahnschrift"/>
                <a:cs typeface="Bahnschrift"/>
              </a:rPr>
              <a:t> </a:t>
            </a:r>
            <a:r>
              <a:rPr sz="1050" dirty="0">
                <a:solidFill>
                  <a:srgbClr val="464646"/>
                </a:solidFill>
                <a:latin typeface="Bahnschrift"/>
                <a:cs typeface="Bahnschrift"/>
              </a:rPr>
              <a:t>esfuerzo</a:t>
            </a:r>
            <a:r>
              <a:rPr sz="1050" spc="5" dirty="0">
                <a:solidFill>
                  <a:srgbClr val="464646"/>
                </a:solidFill>
                <a:latin typeface="Bahnschrift"/>
                <a:cs typeface="Bahnschrift"/>
              </a:rPr>
              <a:t> </a:t>
            </a:r>
            <a:r>
              <a:rPr sz="1050" dirty="0">
                <a:solidFill>
                  <a:srgbClr val="464646"/>
                </a:solidFill>
                <a:latin typeface="Bahnschrift"/>
                <a:cs typeface="Bahnschrift"/>
              </a:rPr>
              <a:t>y</a:t>
            </a:r>
            <a:r>
              <a:rPr sz="1050" spc="5" dirty="0">
                <a:solidFill>
                  <a:srgbClr val="464646"/>
                </a:solidFill>
                <a:latin typeface="Bahnschrift"/>
                <a:cs typeface="Bahnschrift"/>
              </a:rPr>
              <a:t> </a:t>
            </a:r>
            <a:r>
              <a:rPr sz="1050" dirty="0">
                <a:solidFill>
                  <a:srgbClr val="464646"/>
                </a:solidFill>
                <a:latin typeface="Bahnschrift"/>
                <a:cs typeface="Bahnschrift"/>
              </a:rPr>
              <a:t>compromiso</a:t>
            </a:r>
            <a:r>
              <a:rPr sz="1050" spc="180" dirty="0">
                <a:solidFill>
                  <a:srgbClr val="464646"/>
                </a:solidFill>
                <a:latin typeface="Bahnschrift"/>
                <a:cs typeface="Bahnschrift"/>
              </a:rPr>
              <a:t> </a:t>
            </a:r>
            <a:r>
              <a:rPr sz="1050" dirty="0">
                <a:solidFill>
                  <a:srgbClr val="464646"/>
                </a:solidFill>
                <a:latin typeface="Bahnschrift"/>
                <a:cs typeface="Bahnschrift"/>
              </a:rPr>
              <a:t>es</a:t>
            </a:r>
            <a:r>
              <a:rPr sz="1050" spc="180" dirty="0">
                <a:solidFill>
                  <a:srgbClr val="464646"/>
                </a:solidFill>
                <a:latin typeface="Bahnschrift"/>
                <a:cs typeface="Bahnschrift"/>
              </a:rPr>
              <a:t> </a:t>
            </a:r>
            <a:r>
              <a:rPr sz="1050" spc="-5" dirty="0">
                <a:solidFill>
                  <a:srgbClr val="464646"/>
                </a:solidFill>
                <a:latin typeface="Bahnschrift"/>
                <a:cs typeface="Bahnschrift"/>
              </a:rPr>
              <a:t>reconocido</a:t>
            </a:r>
            <a:r>
              <a:rPr sz="1050" spc="170" dirty="0">
                <a:solidFill>
                  <a:srgbClr val="464646"/>
                </a:solidFill>
                <a:latin typeface="Bahnschrift"/>
                <a:cs typeface="Bahnschrift"/>
              </a:rPr>
              <a:t> </a:t>
            </a:r>
            <a:r>
              <a:rPr sz="1050" dirty="0">
                <a:solidFill>
                  <a:srgbClr val="464646"/>
                </a:solidFill>
                <a:latin typeface="Bahnschrift"/>
                <a:cs typeface="Bahnschrift"/>
              </a:rPr>
              <a:t>y </a:t>
            </a:r>
            <a:r>
              <a:rPr sz="1050" spc="5" dirty="0">
                <a:solidFill>
                  <a:srgbClr val="464646"/>
                </a:solidFill>
                <a:latin typeface="Bahnschrift"/>
                <a:cs typeface="Bahnschrift"/>
              </a:rPr>
              <a:t> </a:t>
            </a:r>
            <a:r>
              <a:rPr sz="1050" dirty="0">
                <a:solidFill>
                  <a:srgbClr val="464646"/>
                </a:solidFill>
                <a:latin typeface="Bahnschrift"/>
                <a:cs typeface="Bahnschrift"/>
              </a:rPr>
              <a:t>valorado</a:t>
            </a:r>
            <a:r>
              <a:rPr sz="1050" spc="90" dirty="0">
                <a:solidFill>
                  <a:srgbClr val="464646"/>
                </a:solidFill>
                <a:latin typeface="Bahnschrift"/>
                <a:cs typeface="Bahnschrift"/>
              </a:rPr>
              <a:t> </a:t>
            </a:r>
            <a:r>
              <a:rPr sz="1050" dirty="0">
                <a:solidFill>
                  <a:srgbClr val="464646"/>
                </a:solidFill>
                <a:latin typeface="Bahnschrift"/>
                <a:cs typeface="Bahnschrift"/>
              </a:rPr>
              <a:t>por</a:t>
            </a:r>
            <a:r>
              <a:rPr sz="1050" spc="95" dirty="0">
                <a:solidFill>
                  <a:srgbClr val="464646"/>
                </a:solidFill>
                <a:latin typeface="Bahnschrift"/>
                <a:cs typeface="Bahnschrift"/>
              </a:rPr>
              <a:t> </a:t>
            </a:r>
            <a:r>
              <a:rPr sz="1050" spc="-5" dirty="0">
                <a:solidFill>
                  <a:srgbClr val="464646"/>
                </a:solidFill>
                <a:latin typeface="Bahnschrift"/>
                <a:cs typeface="Bahnschrift"/>
              </a:rPr>
              <a:t>la</a:t>
            </a:r>
            <a:r>
              <a:rPr sz="1050" spc="110" dirty="0">
                <a:solidFill>
                  <a:srgbClr val="464646"/>
                </a:solidFill>
                <a:latin typeface="Bahnschrift"/>
                <a:cs typeface="Bahnschrift"/>
              </a:rPr>
              <a:t> </a:t>
            </a:r>
            <a:r>
              <a:rPr sz="1050" dirty="0">
                <a:solidFill>
                  <a:srgbClr val="464646"/>
                </a:solidFill>
                <a:latin typeface="Bahnschrift"/>
                <a:cs typeface="Bahnschrift"/>
              </a:rPr>
              <a:t>organización.</a:t>
            </a:r>
            <a:endParaRPr sz="1050">
              <a:latin typeface="Bahnschrift"/>
              <a:cs typeface="Bahnschrift"/>
            </a:endParaRPr>
          </a:p>
          <a:p>
            <a:pPr>
              <a:lnSpc>
                <a:spcPct val="100000"/>
              </a:lnSpc>
              <a:spcBef>
                <a:spcPts val="45"/>
              </a:spcBef>
            </a:pPr>
            <a:endParaRPr sz="1450">
              <a:latin typeface="Bahnschrift"/>
              <a:cs typeface="Bahnschrift"/>
            </a:endParaRPr>
          </a:p>
          <a:p>
            <a:pPr marL="12700" marR="17145" algn="just">
              <a:lnSpc>
                <a:spcPct val="100000"/>
              </a:lnSpc>
            </a:pPr>
            <a:r>
              <a:rPr sz="1050" spc="-5" dirty="0">
                <a:solidFill>
                  <a:srgbClr val="464646"/>
                </a:solidFill>
                <a:latin typeface="Bahnschrift"/>
                <a:cs typeface="Bahnschrift"/>
              </a:rPr>
              <a:t>Realizar</a:t>
            </a:r>
            <a:r>
              <a:rPr sz="1050" dirty="0">
                <a:solidFill>
                  <a:srgbClr val="464646"/>
                </a:solidFill>
                <a:latin typeface="Bahnschrift"/>
                <a:cs typeface="Bahnschrift"/>
              </a:rPr>
              <a:t> un</a:t>
            </a:r>
            <a:r>
              <a:rPr sz="1050" spc="5" dirty="0">
                <a:solidFill>
                  <a:srgbClr val="464646"/>
                </a:solidFill>
                <a:latin typeface="Bahnschrift"/>
                <a:cs typeface="Bahnschrift"/>
              </a:rPr>
              <a:t> </a:t>
            </a:r>
            <a:r>
              <a:rPr sz="1050" spc="-5" dirty="0">
                <a:solidFill>
                  <a:srgbClr val="464646"/>
                </a:solidFill>
                <a:latin typeface="Bahnschrift"/>
                <a:cs typeface="Bahnschrift"/>
              </a:rPr>
              <a:t>seguimiento</a:t>
            </a:r>
            <a:r>
              <a:rPr sz="1050" dirty="0">
                <a:solidFill>
                  <a:srgbClr val="464646"/>
                </a:solidFill>
                <a:latin typeface="Bahnschrift"/>
                <a:cs typeface="Bahnschrift"/>
              </a:rPr>
              <a:t> y</a:t>
            </a:r>
            <a:r>
              <a:rPr sz="1050" spc="175" dirty="0">
                <a:solidFill>
                  <a:srgbClr val="464646"/>
                </a:solidFill>
                <a:latin typeface="Bahnschrift"/>
                <a:cs typeface="Bahnschrift"/>
              </a:rPr>
              <a:t> </a:t>
            </a:r>
            <a:r>
              <a:rPr sz="1050" dirty="0">
                <a:solidFill>
                  <a:srgbClr val="464646"/>
                </a:solidFill>
                <a:latin typeface="Bahnschrift"/>
                <a:cs typeface="Bahnschrift"/>
              </a:rPr>
              <a:t>control</a:t>
            </a:r>
            <a:r>
              <a:rPr sz="1050" spc="180" dirty="0">
                <a:solidFill>
                  <a:srgbClr val="464646"/>
                </a:solidFill>
                <a:latin typeface="Bahnschrift"/>
                <a:cs typeface="Bahnschrift"/>
              </a:rPr>
              <a:t> </a:t>
            </a:r>
            <a:r>
              <a:rPr sz="1050" spc="-5" dirty="0">
                <a:solidFill>
                  <a:srgbClr val="464646"/>
                </a:solidFill>
                <a:latin typeface="Bahnschrift"/>
                <a:cs typeface="Bahnschrift"/>
              </a:rPr>
              <a:t>continuo</a:t>
            </a:r>
            <a:r>
              <a:rPr sz="1050" spc="170" dirty="0">
                <a:solidFill>
                  <a:srgbClr val="464646"/>
                </a:solidFill>
                <a:latin typeface="Bahnschrift"/>
                <a:cs typeface="Bahnschrift"/>
              </a:rPr>
              <a:t> </a:t>
            </a:r>
            <a:r>
              <a:rPr sz="1050" spc="-20" dirty="0">
                <a:solidFill>
                  <a:srgbClr val="464646"/>
                </a:solidFill>
                <a:latin typeface="Bahnschrift"/>
                <a:cs typeface="Bahnschrift"/>
              </a:rPr>
              <a:t>de </a:t>
            </a:r>
            <a:r>
              <a:rPr sz="1050" spc="-15" dirty="0">
                <a:solidFill>
                  <a:srgbClr val="464646"/>
                </a:solidFill>
                <a:latin typeface="Bahnschrift"/>
                <a:cs typeface="Bahnschrift"/>
              </a:rPr>
              <a:t> </a:t>
            </a:r>
            <a:r>
              <a:rPr sz="1050" spc="-5" dirty="0">
                <a:solidFill>
                  <a:srgbClr val="464646"/>
                </a:solidFill>
                <a:latin typeface="Bahnschrift"/>
                <a:cs typeface="Bahnschrift"/>
              </a:rPr>
              <a:t>los</a:t>
            </a:r>
            <a:r>
              <a:rPr sz="1050" dirty="0">
                <a:solidFill>
                  <a:srgbClr val="464646"/>
                </a:solidFill>
                <a:latin typeface="Bahnschrift"/>
                <a:cs typeface="Bahnschrift"/>
              </a:rPr>
              <a:t> </a:t>
            </a:r>
            <a:r>
              <a:rPr sz="1050" b="1" spc="-35" dirty="0">
                <a:solidFill>
                  <a:srgbClr val="464646"/>
                </a:solidFill>
                <a:latin typeface="Arial"/>
                <a:cs typeface="Arial"/>
              </a:rPr>
              <a:t>riesgos </a:t>
            </a:r>
            <a:r>
              <a:rPr sz="1050" b="1" spc="-75" dirty="0">
                <a:solidFill>
                  <a:srgbClr val="464646"/>
                </a:solidFill>
                <a:latin typeface="Arial"/>
                <a:cs typeface="Arial"/>
              </a:rPr>
              <a:t>y</a:t>
            </a:r>
            <a:r>
              <a:rPr sz="1050" b="1" spc="-70" dirty="0">
                <a:solidFill>
                  <a:srgbClr val="464646"/>
                </a:solidFill>
                <a:latin typeface="Arial"/>
                <a:cs typeface="Arial"/>
              </a:rPr>
              <a:t> </a:t>
            </a:r>
            <a:r>
              <a:rPr sz="1050" b="1" spc="-45" dirty="0">
                <a:solidFill>
                  <a:srgbClr val="464646"/>
                </a:solidFill>
                <a:latin typeface="Arial"/>
                <a:cs typeface="Arial"/>
              </a:rPr>
              <a:t>oportunidades</a:t>
            </a:r>
            <a:r>
              <a:rPr sz="1050" b="1" spc="-40" dirty="0">
                <a:solidFill>
                  <a:srgbClr val="464646"/>
                </a:solidFill>
                <a:latin typeface="Arial"/>
                <a:cs typeface="Arial"/>
              </a:rPr>
              <a:t> </a:t>
            </a:r>
            <a:r>
              <a:rPr sz="1050" spc="-5" dirty="0">
                <a:solidFill>
                  <a:srgbClr val="464646"/>
                </a:solidFill>
                <a:latin typeface="Bahnschrift"/>
                <a:cs typeface="Bahnschrift"/>
              </a:rPr>
              <a:t>generados</a:t>
            </a:r>
            <a:r>
              <a:rPr sz="1050" dirty="0">
                <a:solidFill>
                  <a:srgbClr val="464646"/>
                </a:solidFill>
                <a:latin typeface="Bahnschrift"/>
                <a:cs typeface="Bahnschrift"/>
              </a:rPr>
              <a:t> por</a:t>
            </a:r>
            <a:r>
              <a:rPr sz="1050" spc="5" dirty="0">
                <a:solidFill>
                  <a:srgbClr val="464646"/>
                </a:solidFill>
                <a:latin typeface="Bahnschrift"/>
                <a:cs typeface="Bahnschrift"/>
              </a:rPr>
              <a:t> </a:t>
            </a:r>
            <a:r>
              <a:rPr sz="1050" spc="-10" dirty="0">
                <a:solidFill>
                  <a:srgbClr val="464646"/>
                </a:solidFill>
                <a:latin typeface="Bahnschrift"/>
                <a:cs typeface="Bahnschrift"/>
              </a:rPr>
              <a:t>la </a:t>
            </a:r>
            <a:r>
              <a:rPr sz="1050" spc="-5" dirty="0">
                <a:solidFill>
                  <a:srgbClr val="464646"/>
                </a:solidFill>
                <a:latin typeface="Bahnschrift"/>
                <a:cs typeface="Bahnschrift"/>
              </a:rPr>
              <a:t> organización</a:t>
            </a:r>
            <a:r>
              <a:rPr sz="1050" spc="170" dirty="0">
                <a:solidFill>
                  <a:srgbClr val="464646"/>
                </a:solidFill>
                <a:latin typeface="Bahnschrift"/>
                <a:cs typeface="Bahnschrift"/>
              </a:rPr>
              <a:t> </a:t>
            </a:r>
            <a:r>
              <a:rPr sz="1050" spc="-5" dirty="0">
                <a:solidFill>
                  <a:srgbClr val="464646"/>
                </a:solidFill>
                <a:latin typeface="Bahnschrift"/>
                <a:cs typeface="Bahnschrift"/>
              </a:rPr>
              <a:t>para</a:t>
            </a:r>
            <a:r>
              <a:rPr sz="1050" spc="170" dirty="0">
                <a:solidFill>
                  <a:srgbClr val="464646"/>
                </a:solidFill>
                <a:latin typeface="Bahnschrift"/>
                <a:cs typeface="Bahnschrift"/>
              </a:rPr>
              <a:t> </a:t>
            </a:r>
            <a:r>
              <a:rPr sz="1050" spc="-5" dirty="0">
                <a:solidFill>
                  <a:srgbClr val="464646"/>
                </a:solidFill>
                <a:latin typeface="Bahnschrift"/>
                <a:cs typeface="Bahnschrift"/>
              </a:rPr>
              <a:t>minimizar</a:t>
            </a:r>
            <a:r>
              <a:rPr sz="1050" spc="170" dirty="0">
                <a:solidFill>
                  <a:srgbClr val="464646"/>
                </a:solidFill>
                <a:latin typeface="Bahnschrift"/>
                <a:cs typeface="Bahnschrift"/>
              </a:rPr>
              <a:t> </a:t>
            </a:r>
            <a:r>
              <a:rPr sz="1050" dirty="0">
                <a:solidFill>
                  <a:srgbClr val="464646"/>
                </a:solidFill>
                <a:latin typeface="Bahnschrift"/>
                <a:cs typeface="Bahnschrift"/>
              </a:rPr>
              <a:t>el</a:t>
            </a:r>
            <a:r>
              <a:rPr sz="1050" spc="180" dirty="0">
                <a:solidFill>
                  <a:srgbClr val="464646"/>
                </a:solidFill>
                <a:latin typeface="Bahnschrift"/>
                <a:cs typeface="Bahnschrift"/>
              </a:rPr>
              <a:t> </a:t>
            </a:r>
            <a:r>
              <a:rPr sz="1050" spc="-5" dirty="0">
                <a:solidFill>
                  <a:srgbClr val="464646"/>
                </a:solidFill>
                <a:latin typeface="Bahnschrift"/>
                <a:cs typeface="Bahnschrift"/>
              </a:rPr>
              <a:t>impacto </a:t>
            </a:r>
            <a:r>
              <a:rPr sz="1050" dirty="0">
                <a:solidFill>
                  <a:srgbClr val="464646"/>
                </a:solidFill>
                <a:latin typeface="Bahnschrift"/>
                <a:cs typeface="Bahnschrift"/>
              </a:rPr>
              <a:t> </a:t>
            </a:r>
            <a:r>
              <a:rPr sz="1050" spc="-5" dirty="0">
                <a:solidFill>
                  <a:srgbClr val="464646"/>
                </a:solidFill>
                <a:latin typeface="Bahnschrift"/>
                <a:cs typeface="Bahnschrift"/>
              </a:rPr>
              <a:t>negativo</a:t>
            </a:r>
            <a:r>
              <a:rPr sz="1050" dirty="0">
                <a:solidFill>
                  <a:srgbClr val="464646"/>
                </a:solidFill>
                <a:latin typeface="Bahnschrift"/>
                <a:cs typeface="Bahnschrift"/>
              </a:rPr>
              <a:t> producido</a:t>
            </a:r>
            <a:r>
              <a:rPr sz="1050" spc="5" dirty="0">
                <a:solidFill>
                  <a:srgbClr val="464646"/>
                </a:solidFill>
                <a:latin typeface="Bahnschrift"/>
                <a:cs typeface="Bahnschrift"/>
              </a:rPr>
              <a:t> </a:t>
            </a:r>
            <a:r>
              <a:rPr sz="1050" dirty="0">
                <a:solidFill>
                  <a:srgbClr val="464646"/>
                </a:solidFill>
                <a:latin typeface="Bahnschrift"/>
                <a:cs typeface="Bahnschrift"/>
              </a:rPr>
              <a:t>en</a:t>
            </a:r>
            <a:r>
              <a:rPr sz="1050" spc="5" dirty="0">
                <a:solidFill>
                  <a:srgbClr val="464646"/>
                </a:solidFill>
                <a:latin typeface="Bahnschrift"/>
                <a:cs typeface="Bahnschrift"/>
              </a:rPr>
              <a:t> </a:t>
            </a:r>
            <a:r>
              <a:rPr sz="1050" spc="-10" dirty="0">
                <a:solidFill>
                  <a:srgbClr val="464646"/>
                </a:solidFill>
                <a:latin typeface="Bahnschrift"/>
                <a:cs typeface="Bahnschrift"/>
              </a:rPr>
              <a:t>el</a:t>
            </a:r>
            <a:r>
              <a:rPr sz="1050" spc="160" dirty="0">
                <a:solidFill>
                  <a:srgbClr val="464646"/>
                </a:solidFill>
                <a:latin typeface="Bahnschrift"/>
                <a:cs typeface="Bahnschrift"/>
              </a:rPr>
              <a:t> </a:t>
            </a:r>
            <a:r>
              <a:rPr sz="1050" spc="-5" dirty="0">
                <a:solidFill>
                  <a:srgbClr val="464646"/>
                </a:solidFill>
                <a:latin typeface="Bahnschrift"/>
                <a:cs typeface="Bahnschrift"/>
              </a:rPr>
              <a:t>entorno</a:t>
            </a:r>
            <a:r>
              <a:rPr sz="1050" dirty="0">
                <a:solidFill>
                  <a:srgbClr val="464646"/>
                </a:solidFill>
                <a:latin typeface="Bahnschrift"/>
                <a:cs typeface="Bahnschrift"/>
              </a:rPr>
              <a:t> económico, </a:t>
            </a:r>
            <a:r>
              <a:rPr sz="1050" spc="5" dirty="0">
                <a:solidFill>
                  <a:srgbClr val="464646"/>
                </a:solidFill>
                <a:latin typeface="Bahnschrift"/>
                <a:cs typeface="Bahnschrift"/>
              </a:rPr>
              <a:t> </a:t>
            </a:r>
            <a:r>
              <a:rPr sz="1050" dirty="0">
                <a:solidFill>
                  <a:srgbClr val="464646"/>
                </a:solidFill>
                <a:latin typeface="Bahnschrift"/>
                <a:cs typeface="Bahnschrift"/>
              </a:rPr>
              <a:t>social</a:t>
            </a:r>
            <a:r>
              <a:rPr sz="1050" spc="85" dirty="0">
                <a:solidFill>
                  <a:srgbClr val="464646"/>
                </a:solidFill>
                <a:latin typeface="Bahnschrift"/>
                <a:cs typeface="Bahnschrift"/>
              </a:rPr>
              <a:t> </a:t>
            </a:r>
            <a:r>
              <a:rPr sz="1050" dirty="0">
                <a:solidFill>
                  <a:srgbClr val="464646"/>
                </a:solidFill>
                <a:latin typeface="Bahnschrift"/>
                <a:cs typeface="Bahnschrift"/>
              </a:rPr>
              <a:t>y</a:t>
            </a:r>
            <a:r>
              <a:rPr sz="1050" spc="114" dirty="0">
                <a:solidFill>
                  <a:srgbClr val="464646"/>
                </a:solidFill>
                <a:latin typeface="Bahnschrift"/>
                <a:cs typeface="Bahnschrift"/>
              </a:rPr>
              <a:t> </a:t>
            </a:r>
            <a:r>
              <a:rPr sz="1050" spc="-5" dirty="0">
                <a:solidFill>
                  <a:srgbClr val="464646"/>
                </a:solidFill>
                <a:latin typeface="Bahnschrift"/>
                <a:cs typeface="Bahnschrift"/>
              </a:rPr>
              <a:t>ambiental.</a:t>
            </a:r>
            <a:endParaRPr sz="1050">
              <a:latin typeface="Bahnschrift"/>
              <a:cs typeface="Bahnschrift"/>
            </a:endParaRPr>
          </a:p>
        </p:txBody>
      </p:sp>
      <p:sp>
        <p:nvSpPr>
          <p:cNvPr id="15" name="object 15"/>
          <p:cNvSpPr txBox="1"/>
          <p:nvPr/>
        </p:nvSpPr>
        <p:spPr>
          <a:xfrm>
            <a:off x="284784" y="209804"/>
            <a:ext cx="485775" cy="452120"/>
          </a:xfrm>
          <a:prstGeom prst="rect">
            <a:avLst/>
          </a:prstGeom>
        </p:spPr>
        <p:txBody>
          <a:bodyPr vert="horz" wrap="square" lIns="0" tIns="12065" rIns="0" bIns="0" rtlCol="0">
            <a:spAutoFit/>
          </a:bodyPr>
          <a:lstStyle/>
          <a:p>
            <a:pPr marL="12700">
              <a:lnSpc>
                <a:spcPct val="100000"/>
              </a:lnSpc>
              <a:spcBef>
                <a:spcPts val="95"/>
              </a:spcBef>
            </a:pPr>
            <a:r>
              <a:rPr sz="2800" b="1" spc="-95" dirty="0">
                <a:solidFill>
                  <a:srgbClr val="FFFFFF"/>
                </a:solidFill>
                <a:latin typeface="Arial"/>
                <a:cs typeface="Arial"/>
              </a:rPr>
              <a:t>02.</a:t>
            </a:r>
            <a:endParaRPr sz="2800">
              <a:latin typeface="Arial"/>
              <a:cs typeface="Arial"/>
            </a:endParaRPr>
          </a:p>
        </p:txBody>
      </p:sp>
      <p:sp>
        <p:nvSpPr>
          <p:cNvPr id="16" name="object 16"/>
          <p:cNvSpPr txBox="1">
            <a:spLocks noGrp="1"/>
          </p:cNvSpPr>
          <p:nvPr>
            <p:ph type="title"/>
          </p:nvPr>
        </p:nvSpPr>
        <p:spPr>
          <a:xfrm>
            <a:off x="284784" y="705104"/>
            <a:ext cx="6510020" cy="452120"/>
          </a:xfrm>
          <a:prstGeom prst="rect">
            <a:avLst/>
          </a:prstGeom>
        </p:spPr>
        <p:txBody>
          <a:bodyPr vert="horz" wrap="square" lIns="0" tIns="12065" rIns="0" bIns="0" rtlCol="0">
            <a:spAutoFit/>
          </a:bodyPr>
          <a:lstStyle/>
          <a:p>
            <a:pPr marL="12700">
              <a:lnSpc>
                <a:spcPct val="100000"/>
              </a:lnSpc>
              <a:spcBef>
                <a:spcPts val="95"/>
              </a:spcBef>
            </a:pPr>
            <a:r>
              <a:rPr sz="2800" spc="-120" dirty="0"/>
              <a:t>Po</a:t>
            </a:r>
            <a:r>
              <a:rPr sz="2800" spc="-65" dirty="0"/>
              <a:t>l</a:t>
            </a:r>
            <a:r>
              <a:rPr sz="2800" spc="-60" dirty="0"/>
              <a:t>ít</a:t>
            </a:r>
            <a:r>
              <a:rPr sz="2800" spc="-70" dirty="0"/>
              <a:t>i</a:t>
            </a:r>
            <a:r>
              <a:rPr sz="2800" spc="-125" dirty="0"/>
              <a:t>c</a:t>
            </a:r>
            <a:r>
              <a:rPr sz="2800" spc="-120" dirty="0"/>
              <a:t>a</a:t>
            </a:r>
            <a:r>
              <a:rPr sz="2800" spc="-15" dirty="0"/>
              <a:t> </a:t>
            </a:r>
            <a:r>
              <a:rPr sz="2800" spc="-145" dirty="0"/>
              <a:t>d</a:t>
            </a:r>
            <a:r>
              <a:rPr sz="2800" spc="-125" dirty="0"/>
              <a:t>e</a:t>
            </a:r>
            <a:r>
              <a:rPr sz="2800" spc="-20" dirty="0"/>
              <a:t> </a:t>
            </a:r>
            <a:r>
              <a:rPr sz="2800" spc="-100" dirty="0"/>
              <a:t>sostenibi</a:t>
            </a:r>
            <a:r>
              <a:rPr sz="2800" spc="-75" dirty="0"/>
              <a:t>l</a:t>
            </a:r>
            <a:r>
              <a:rPr sz="2800" spc="-140" dirty="0"/>
              <a:t>idad</a:t>
            </a:r>
            <a:r>
              <a:rPr sz="2800" spc="-10" dirty="0"/>
              <a:t> </a:t>
            </a:r>
            <a:r>
              <a:rPr sz="2800" spc="-210" dirty="0"/>
              <a:t>y</a:t>
            </a:r>
            <a:r>
              <a:rPr sz="2800" spc="-30" dirty="0"/>
              <a:t> </a:t>
            </a:r>
            <a:r>
              <a:rPr sz="2800" spc="-125" dirty="0"/>
              <a:t>compromisos</a:t>
            </a:r>
            <a:endParaRPr sz="2800"/>
          </a:p>
        </p:txBody>
      </p:sp>
      <p:sp>
        <p:nvSpPr>
          <p:cNvPr id="17" name="object 17"/>
          <p:cNvSpPr txBox="1"/>
          <p:nvPr/>
        </p:nvSpPr>
        <p:spPr>
          <a:xfrm>
            <a:off x="247599" y="1270761"/>
            <a:ext cx="1363980" cy="299720"/>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FFFFFF"/>
                </a:solidFill>
                <a:latin typeface="Arial"/>
                <a:cs typeface="Arial"/>
              </a:rPr>
              <a:t>(GR</a:t>
            </a:r>
            <a:r>
              <a:rPr sz="1800" b="1" spc="-50" dirty="0">
                <a:solidFill>
                  <a:srgbClr val="FFFFFF"/>
                </a:solidFill>
                <a:latin typeface="Arial"/>
                <a:cs typeface="Arial"/>
              </a:rPr>
              <a:t>I</a:t>
            </a:r>
            <a:r>
              <a:rPr sz="1800" b="1" spc="-10" dirty="0">
                <a:solidFill>
                  <a:srgbClr val="FFFFFF"/>
                </a:solidFill>
                <a:latin typeface="Arial"/>
                <a:cs typeface="Arial"/>
              </a:rPr>
              <a:t> </a:t>
            </a:r>
            <a:r>
              <a:rPr sz="1800" b="1" spc="-165" dirty="0">
                <a:solidFill>
                  <a:srgbClr val="FFFFFF"/>
                </a:solidFill>
                <a:latin typeface="Arial"/>
                <a:cs typeface="Arial"/>
              </a:rPr>
              <a:t>102</a:t>
            </a:r>
            <a:r>
              <a:rPr sz="1800" b="1" spc="-25" dirty="0">
                <a:solidFill>
                  <a:srgbClr val="FFFFFF"/>
                </a:solidFill>
                <a:latin typeface="Arial"/>
                <a:cs typeface="Arial"/>
              </a:rPr>
              <a:t> </a:t>
            </a:r>
            <a:r>
              <a:rPr sz="1800" b="1" spc="-405" dirty="0">
                <a:solidFill>
                  <a:srgbClr val="FFFFFF"/>
                </a:solidFill>
                <a:latin typeface="Arial"/>
                <a:cs typeface="Arial"/>
              </a:rPr>
              <a:t>1</a:t>
            </a:r>
            <a:r>
              <a:rPr sz="1800" b="1" spc="260" dirty="0">
                <a:solidFill>
                  <a:srgbClr val="FFFFFF"/>
                </a:solidFill>
                <a:latin typeface="Arial"/>
                <a:cs typeface="Arial"/>
              </a:rPr>
              <a:t>-</a:t>
            </a:r>
            <a:r>
              <a:rPr sz="1800" b="1" spc="-160" dirty="0">
                <a:solidFill>
                  <a:srgbClr val="FFFFFF"/>
                </a:solidFill>
                <a:latin typeface="Arial"/>
                <a:cs typeface="Arial"/>
              </a:rPr>
              <a:t>16)</a:t>
            </a:r>
            <a:endParaRPr sz="1800">
              <a:latin typeface="Arial"/>
              <a:cs typeface="Arial"/>
            </a:endParaRPr>
          </a:p>
        </p:txBody>
      </p:sp>
      <p:pic>
        <p:nvPicPr>
          <p:cNvPr id="19" name="object 19"/>
          <p:cNvPicPr/>
          <p:nvPr/>
        </p:nvPicPr>
        <p:blipFill>
          <a:blip r:embed="rId2" cstate="print"/>
          <a:stretch>
            <a:fillRect/>
          </a:stretch>
        </p:blipFill>
        <p:spPr>
          <a:xfrm>
            <a:off x="650707" y="5076178"/>
            <a:ext cx="1083645" cy="453212"/>
          </a:xfrm>
          <a:prstGeom prst="rect">
            <a:avLst/>
          </a:prstGeom>
        </p:spPr>
      </p:pic>
      <p:sp>
        <p:nvSpPr>
          <p:cNvPr id="21" name="object 21"/>
          <p:cNvSpPr txBox="1"/>
          <p:nvPr/>
        </p:nvSpPr>
        <p:spPr>
          <a:xfrm>
            <a:off x="6841235" y="5396741"/>
            <a:ext cx="21399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20</a:t>
            </a:fld>
            <a:endParaRPr sz="1000">
              <a:latin typeface="Bahnschrift"/>
              <a:cs typeface="Bahnschrift"/>
            </a:endParaRPr>
          </a:p>
        </p:txBody>
      </p:sp>
      <p:grpSp>
        <p:nvGrpSpPr>
          <p:cNvPr id="22" name="object 13"/>
          <p:cNvGrpSpPr/>
          <p:nvPr/>
        </p:nvGrpSpPr>
        <p:grpSpPr>
          <a:xfrm>
            <a:off x="361061" y="2216124"/>
            <a:ext cx="257810" cy="257810"/>
            <a:chOff x="2938272" y="1226819"/>
            <a:chExt cx="257810" cy="257810"/>
          </a:xfrm>
          <a:solidFill>
            <a:schemeClr val="accent6">
              <a:lumMod val="75000"/>
            </a:schemeClr>
          </a:solidFill>
        </p:grpSpPr>
        <p:sp>
          <p:nvSpPr>
            <p:cNvPr id="23"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4"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25" name="object 13"/>
          <p:cNvGrpSpPr/>
          <p:nvPr/>
        </p:nvGrpSpPr>
        <p:grpSpPr>
          <a:xfrm>
            <a:off x="351334" y="3104882"/>
            <a:ext cx="257810" cy="257810"/>
            <a:chOff x="2938272" y="1226819"/>
            <a:chExt cx="257810" cy="257810"/>
          </a:xfrm>
          <a:solidFill>
            <a:schemeClr val="accent6">
              <a:lumMod val="75000"/>
            </a:schemeClr>
          </a:solidFill>
        </p:grpSpPr>
        <p:sp>
          <p:nvSpPr>
            <p:cNvPr id="26"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7"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28" name="object 13"/>
          <p:cNvGrpSpPr/>
          <p:nvPr/>
        </p:nvGrpSpPr>
        <p:grpSpPr>
          <a:xfrm>
            <a:off x="351206" y="4186884"/>
            <a:ext cx="257810" cy="257810"/>
            <a:chOff x="2938272" y="1226819"/>
            <a:chExt cx="257810" cy="257810"/>
          </a:xfrm>
          <a:solidFill>
            <a:schemeClr val="accent6">
              <a:lumMod val="75000"/>
            </a:schemeClr>
          </a:solidFill>
        </p:grpSpPr>
        <p:sp>
          <p:nvSpPr>
            <p:cNvPr id="29"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0"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2497023"/>
            <a:ext cx="3464061" cy="230937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sp>
          <p:nvSpPr>
            <p:cNvPr id="4" name="object 4"/>
            <p:cNvSpPr/>
            <p:nvPr/>
          </p:nvSpPr>
          <p:spPr>
            <a:xfrm>
              <a:off x="0" y="0"/>
              <a:ext cx="7620000" cy="1849120"/>
            </a:xfrm>
            <a:custGeom>
              <a:avLst/>
              <a:gdLst/>
              <a:ahLst/>
              <a:cxnLst/>
              <a:rect l="l" t="t" r="r" b="b"/>
              <a:pathLst>
                <a:path w="7620000" h="1849120">
                  <a:moveTo>
                    <a:pt x="7619999" y="0"/>
                  </a:moveTo>
                  <a:lnTo>
                    <a:pt x="0" y="0"/>
                  </a:lnTo>
                  <a:lnTo>
                    <a:pt x="0" y="1848612"/>
                  </a:lnTo>
                  <a:lnTo>
                    <a:pt x="7619999" y="1848612"/>
                  </a:lnTo>
                  <a:lnTo>
                    <a:pt x="7619999" y="0"/>
                  </a:lnTo>
                  <a:close/>
                </a:path>
              </a:pathLst>
            </a:custGeom>
            <a:grpFill/>
          </p:spPr>
          <p:txBody>
            <a:bodyPr wrap="square" lIns="0" tIns="0" rIns="0" bIns="0" rtlCol="0"/>
            <a:lstStyle/>
            <a:p>
              <a:endParaRPr/>
            </a:p>
          </p:txBody>
        </p:sp>
      </p:grpSp>
      <p:sp>
        <p:nvSpPr>
          <p:cNvPr id="5" name="object 5"/>
          <p:cNvSpPr/>
          <p:nvPr/>
        </p:nvSpPr>
        <p:spPr>
          <a:xfrm>
            <a:off x="2747391" y="2551684"/>
            <a:ext cx="2204085" cy="447040"/>
          </a:xfrm>
          <a:custGeom>
            <a:avLst/>
            <a:gdLst/>
            <a:ahLst/>
            <a:cxnLst/>
            <a:rect l="l" t="t" r="r" b="b"/>
            <a:pathLst>
              <a:path w="2204085" h="447039">
                <a:moveTo>
                  <a:pt x="2203704" y="223266"/>
                </a:moveTo>
                <a:lnTo>
                  <a:pt x="2198713" y="183273"/>
                </a:lnTo>
                <a:lnTo>
                  <a:pt x="2184374" y="145567"/>
                </a:lnTo>
                <a:lnTo>
                  <a:pt x="2161552" y="110807"/>
                </a:lnTo>
                <a:lnTo>
                  <a:pt x="2131136" y="79629"/>
                </a:lnTo>
                <a:lnTo>
                  <a:pt x="2094014" y="52679"/>
                </a:lnTo>
                <a:lnTo>
                  <a:pt x="2051075" y="30594"/>
                </a:lnTo>
                <a:lnTo>
                  <a:pt x="2003209" y="14033"/>
                </a:lnTo>
                <a:lnTo>
                  <a:pt x="1951291" y="3619"/>
                </a:lnTo>
                <a:lnTo>
                  <a:pt x="1896237" y="0"/>
                </a:lnTo>
                <a:lnTo>
                  <a:pt x="993902" y="0"/>
                </a:lnTo>
                <a:lnTo>
                  <a:pt x="846963" y="0"/>
                </a:lnTo>
                <a:lnTo>
                  <a:pt x="225298" y="0"/>
                </a:lnTo>
                <a:lnTo>
                  <a:pt x="180022" y="4559"/>
                </a:lnTo>
                <a:lnTo>
                  <a:pt x="137795" y="17627"/>
                </a:lnTo>
                <a:lnTo>
                  <a:pt x="99529" y="38265"/>
                </a:lnTo>
                <a:lnTo>
                  <a:pt x="66167" y="65582"/>
                </a:lnTo>
                <a:lnTo>
                  <a:pt x="38595" y="98666"/>
                </a:lnTo>
                <a:lnTo>
                  <a:pt x="17767" y="136575"/>
                </a:lnTo>
                <a:lnTo>
                  <a:pt x="4584" y="178422"/>
                </a:lnTo>
                <a:lnTo>
                  <a:pt x="0" y="223266"/>
                </a:lnTo>
                <a:lnTo>
                  <a:pt x="4584" y="268122"/>
                </a:lnTo>
                <a:lnTo>
                  <a:pt x="17767" y="309968"/>
                </a:lnTo>
                <a:lnTo>
                  <a:pt x="38595" y="347878"/>
                </a:lnTo>
                <a:lnTo>
                  <a:pt x="66167" y="380961"/>
                </a:lnTo>
                <a:lnTo>
                  <a:pt x="99529" y="408279"/>
                </a:lnTo>
                <a:lnTo>
                  <a:pt x="137795" y="428917"/>
                </a:lnTo>
                <a:lnTo>
                  <a:pt x="180022" y="441985"/>
                </a:lnTo>
                <a:lnTo>
                  <a:pt x="225298" y="446532"/>
                </a:lnTo>
                <a:lnTo>
                  <a:pt x="846963" y="446532"/>
                </a:lnTo>
                <a:lnTo>
                  <a:pt x="993902" y="446532"/>
                </a:lnTo>
                <a:lnTo>
                  <a:pt x="1896237" y="446532"/>
                </a:lnTo>
                <a:lnTo>
                  <a:pt x="1951291" y="442925"/>
                </a:lnTo>
                <a:lnTo>
                  <a:pt x="2003209" y="432511"/>
                </a:lnTo>
                <a:lnTo>
                  <a:pt x="2051075" y="415950"/>
                </a:lnTo>
                <a:lnTo>
                  <a:pt x="2094014" y="393865"/>
                </a:lnTo>
                <a:lnTo>
                  <a:pt x="2131136" y="366915"/>
                </a:lnTo>
                <a:lnTo>
                  <a:pt x="2161552" y="335737"/>
                </a:lnTo>
                <a:lnTo>
                  <a:pt x="2184374" y="300977"/>
                </a:lnTo>
                <a:lnTo>
                  <a:pt x="2198713" y="263271"/>
                </a:lnTo>
                <a:lnTo>
                  <a:pt x="2203704" y="223266"/>
                </a:lnTo>
                <a:close/>
              </a:path>
            </a:pathLst>
          </a:custGeom>
          <a:solidFill>
            <a:schemeClr val="bg1">
              <a:lumMod val="75000"/>
            </a:schemeClr>
          </a:solidFill>
        </p:spPr>
        <p:txBody>
          <a:bodyPr wrap="square" lIns="0" tIns="0" rIns="0" bIns="0" rtlCol="0"/>
          <a:lstStyle/>
          <a:p>
            <a:pPr algn="ctr"/>
            <a:r>
              <a:rPr lang="es-ES" sz="1200" b="1" spc="-20" dirty="0">
                <a:solidFill>
                  <a:srgbClr val="FFFFFF"/>
                </a:solidFill>
                <a:latin typeface="Arial"/>
                <a:cs typeface="Arial"/>
              </a:rPr>
              <a:t>                                           RESPETO                  </a:t>
            </a:r>
            <a:endParaRPr sz="1200" b="1" spc="-20" dirty="0">
              <a:solidFill>
                <a:srgbClr val="FFFFFF"/>
              </a:solidFill>
              <a:latin typeface="Arial"/>
              <a:cs typeface="Arial"/>
            </a:endParaRPr>
          </a:p>
        </p:txBody>
      </p:sp>
      <p:sp>
        <p:nvSpPr>
          <p:cNvPr id="6" name="object 6"/>
          <p:cNvSpPr/>
          <p:nvPr/>
        </p:nvSpPr>
        <p:spPr>
          <a:xfrm>
            <a:off x="5169408" y="2549651"/>
            <a:ext cx="2232660" cy="447040"/>
          </a:xfrm>
          <a:custGeom>
            <a:avLst/>
            <a:gdLst/>
            <a:ahLst/>
            <a:cxnLst/>
            <a:rect l="l" t="t" r="r" b="b"/>
            <a:pathLst>
              <a:path w="2232659" h="447039">
                <a:moveTo>
                  <a:pt x="2232660" y="223266"/>
                </a:moveTo>
                <a:lnTo>
                  <a:pt x="2228062" y="178422"/>
                </a:lnTo>
                <a:lnTo>
                  <a:pt x="2214880" y="136575"/>
                </a:lnTo>
                <a:lnTo>
                  <a:pt x="2194052" y="98666"/>
                </a:lnTo>
                <a:lnTo>
                  <a:pt x="2166493" y="65582"/>
                </a:lnTo>
                <a:lnTo>
                  <a:pt x="2133117" y="38265"/>
                </a:lnTo>
                <a:lnTo>
                  <a:pt x="2094852" y="17627"/>
                </a:lnTo>
                <a:lnTo>
                  <a:pt x="2052624" y="4559"/>
                </a:lnTo>
                <a:lnTo>
                  <a:pt x="2007362" y="0"/>
                </a:lnTo>
                <a:lnTo>
                  <a:pt x="1256030" y="0"/>
                </a:lnTo>
                <a:lnTo>
                  <a:pt x="1238758" y="0"/>
                </a:lnTo>
                <a:lnTo>
                  <a:pt x="284734" y="0"/>
                </a:lnTo>
                <a:lnTo>
                  <a:pt x="233718" y="3619"/>
                </a:lnTo>
                <a:lnTo>
                  <a:pt x="185635" y="14033"/>
                </a:lnTo>
                <a:lnTo>
                  <a:pt x="141312" y="30594"/>
                </a:lnTo>
                <a:lnTo>
                  <a:pt x="101549" y="52679"/>
                </a:lnTo>
                <a:lnTo>
                  <a:pt x="67183" y="79629"/>
                </a:lnTo>
                <a:lnTo>
                  <a:pt x="39014" y="110807"/>
                </a:lnTo>
                <a:lnTo>
                  <a:pt x="17881" y="145567"/>
                </a:lnTo>
                <a:lnTo>
                  <a:pt x="4597" y="183273"/>
                </a:lnTo>
                <a:lnTo>
                  <a:pt x="0" y="223266"/>
                </a:lnTo>
                <a:lnTo>
                  <a:pt x="4597" y="263271"/>
                </a:lnTo>
                <a:lnTo>
                  <a:pt x="17881" y="300977"/>
                </a:lnTo>
                <a:lnTo>
                  <a:pt x="39014" y="335737"/>
                </a:lnTo>
                <a:lnTo>
                  <a:pt x="67183" y="366915"/>
                </a:lnTo>
                <a:lnTo>
                  <a:pt x="101549" y="393865"/>
                </a:lnTo>
                <a:lnTo>
                  <a:pt x="141312" y="415950"/>
                </a:lnTo>
                <a:lnTo>
                  <a:pt x="185635" y="432511"/>
                </a:lnTo>
                <a:lnTo>
                  <a:pt x="233718" y="442925"/>
                </a:lnTo>
                <a:lnTo>
                  <a:pt x="284734" y="446532"/>
                </a:lnTo>
                <a:lnTo>
                  <a:pt x="1238758" y="446532"/>
                </a:lnTo>
                <a:lnTo>
                  <a:pt x="1256030" y="446532"/>
                </a:lnTo>
                <a:lnTo>
                  <a:pt x="2007362" y="446532"/>
                </a:lnTo>
                <a:lnTo>
                  <a:pt x="2052624" y="441985"/>
                </a:lnTo>
                <a:lnTo>
                  <a:pt x="2094852" y="428917"/>
                </a:lnTo>
                <a:lnTo>
                  <a:pt x="2133117" y="408279"/>
                </a:lnTo>
                <a:lnTo>
                  <a:pt x="2166493" y="380961"/>
                </a:lnTo>
                <a:lnTo>
                  <a:pt x="2194052" y="347878"/>
                </a:lnTo>
                <a:lnTo>
                  <a:pt x="2214880" y="309968"/>
                </a:lnTo>
                <a:lnTo>
                  <a:pt x="2228062" y="268122"/>
                </a:lnTo>
                <a:lnTo>
                  <a:pt x="2232660" y="223266"/>
                </a:lnTo>
                <a:close/>
              </a:path>
            </a:pathLst>
          </a:custGeom>
          <a:solidFill>
            <a:schemeClr val="bg1">
              <a:lumMod val="75000"/>
            </a:schemeClr>
          </a:solidFill>
        </p:spPr>
        <p:txBody>
          <a:bodyPr wrap="square" lIns="0" tIns="0" rIns="0" bIns="0" rtlCol="0"/>
          <a:lstStyle/>
          <a:p>
            <a:endParaRPr/>
          </a:p>
        </p:txBody>
      </p:sp>
      <p:sp>
        <p:nvSpPr>
          <p:cNvPr id="7" name="object 7"/>
          <p:cNvSpPr txBox="1"/>
          <p:nvPr/>
        </p:nvSpPr>
        <p:spPr>
          <a:xfrm>
            <a:off x="5801359" y="2667126"/>
            <a:ext cx="908685" cy="208279"/>
          </a:xfrm>
          <a:prstGeom prst="rect">
            <a:avLst/>
          </a:prstGeom>
        </p:spPr>
        <p:txBody>
          <a:bodyPr vert="horz" wrap="square" lIns="0" tIns="12700" rIns="0" bIns="0" rtlCol="0">
            <a:spAutoFit/>
          </a:bodyPr>
          <a:lstStyle/>
          <a:p>
            <a:pPr marL="12700">
              <a:lnSpc>
                <a:spcPct val="100000"/>
              </a:lnSpc>
              <a:spcBef>
                <a:spcPts val="100"/>
              </a:spcBef>
            </a:pPr>
            <a:r>
              <a:rPr sz="1200" b="1" spc="105" dirty="0">
                <a:solidFill>
                  <a:srgbClr val="FFFFFF"/>
                </a:solidFill>
                <a:latin typeface="Arial"/>
                <a:cs typeface="Arial"/>
              </a:rPr>
              <a:t>I</a:t>
            </a:r>
            <a:r>
              <a:rPr sz="1200" b="1" spc="75" dirty="0">
                <a:solidFill>
                  <a:srgbClr val="FFFFFF"/>
                </a:solidFill>
                <a:latin typeface="Arial"/>
                <a:cs typeface="Arial"/>
              </a:rPr>
              <a:t>N</a:t>
            </a:r>
            <a:r>
              <a:rPr sz="1200" b="1" spc="-20" dirty="0">
                <a:solidFill>
                  <a:srgbClr val="FFFFFF"/>
                </a:solidFill>
                <a:latin typeface="Arial"/>
                <a:cs typeface="Arial"/>
              </a:rPr>
              <a:t>C</a:t>
            </a:r>
            <a:r>
              <a:rPr sz="1200" b="1" spc="50" dirty="0">
                <a:solidFill>
                  <a:srgbClr val="FFFFFF"/>
                </a:solidFill>
                <a:latin typeface="Arial"/>
                <a:cs typeface="Arial"/>
              </a:rPr>
              <a:t>L</a:t>
            </a:r>
            <a:r>
              <a:rPr sz="1200" b="1" spc="25" dirty="0">
                <a:solidFill>
                  <a:srgbClr val="FFFFFF"/>
                </a:solidFill>
                <a:latin typeface="Arial"/>
                <a:cs typeface="Arial"/>
              </a:rPr>
              <a:t>U</a:t>
            </a:r>
            <a:r>
              <a:rPr sz="1200" b="1" spc="45" dirty="0">
                <a:solidFill>
                  <a:srgbClr val="FFFFFF"/>
                </a:solidFill>
                <a:latin typeface="Arial"/>
                <a:cs typeface="Arial"/>
              </a:rPr>
              <a:t>S</a:t>
            </a:r>
            <a:r>
              <a:rPr sz="1200" b="1" spc="105" dirty="0">
                <a:solidFill>
                  <a:srgbClr val="FFFFFF"/>
                </a:solidFill>
                <a:latin typeface="Arial"/>
                <a:cs typeface="Arial"/>
              </a:rPr>
              <a:t>I</a:t>
            </a:r>
            <a:r>
              <a:rPr sz="1200" b="1" spc="-50" dirty="0">
                <a:solidFill>
                  <a:srgbClr val="FFFFFF"/>
                </a:solidFill>
                <a:latin typeface="Arial"/>
                <a:cs typeface="Arial"/>
              </a:rPr>
              <a:t>Ó</a:t>
            </a:r>
            <a:r>
              <a:rPr sz="1200" b="1" spc="-30" dirty="0">
                <a:solidFill>
                  <a:srgbClr val="FFFFFF"/>
                </a:solidFill>
                <a:latin typeface="Arial"/>
                <a:cs typeface="Arial"/>
              </a:rPr>
              <a:t>N</a:t>
            </a:r>
            <a:endParaRPr sz="1200">
              <a:latin typeface="Arial"/>
              <a:cs typeface="Arial"/>
            </a:endParaRPr>
          </a:p>
        </p:txBody>
      </p:sp>
      <p:sp>
        <p:nvSpPr>
          <p:cNvPr id="8" name="object 8"/>
          <p:cNvSpPr/>
          <p:nvPr/>
        </p:nvSpPr>
        <p:spPr>
          <a:xfrm>
            <a:off x="234696" y="2545079"/>
            <a:ext cx="2225040" cy="448309"/>
          </a:xfrm>
          <a:custGeom>
            <a:avLst/>
            <a:gdLst/>
            <a:ahLst/>
            <a:cxnLst/>
            <a:rect l="l" t="t" r="r" b="b"/>
            <a:pathLst>
              <a:path w="2225040" h="448310">
                <a:moveTo>
                  <a:pt x="2225040" y="224028"/>
                </a:moveTo>
                <a:lnTo>
                  <a:pt x="2220442" y="179044"/>
                </a:lnTo>
                <a:lnTo>
                  <a:pt x="2207260" y="137058"/>
                </a:lnTo>
                <a:lnTo>
                  <a:pt x="2186432" y="99009"/>
                </a:lnTo>
                <a:lnTo>
                  <a:pt x="2158860" y="65824"/>
                </a:lnTo>
                <a:lnTo>
                  <a:pt x="2125497" y="38404"/>
                </a:lnTo>
                <a:lnTo>
                  <a:pt x="2087232" y="17691"/>
                </a:lnTo>
                <a:lnTo>
                  <a:pt x="2045004" y="4584"/>
                </a:lnTo>
                <a:lnTo>
                  <a:pt x="1999742" y="0"/>
                </a:lnTo>
                <a:lnTo>
                  <a:pt x="1257300" y="0"/>
                </a:lnTo>
                <a:lnTo>
                  <a:pt x="1231138" y="0"/>
                </a:lnTo>
                <a:lnTo>
                  <a:pt x="284988" y="0"/>
                </a:lnTo>
                <a:lnTo>
                  <a:pt x="233921" y="3632"/>
                </a:lnTo>
                <a:lnTo>
                  <a:pt x="185801" y="14084"/>
                </a:lnTo>
                <a:lnTo>
                  <a:pt x="141427" y="30708"/>
                </a:lnTo>
                <a:lnTo>
                  <a:pt x="101638" y="52870"/>
                </a:lnTo>
                <a:lnTo>
                  <a:pt x="67233" y="79921"/>
                </a:lnTo>
                <a:lnTo>
                  <a:pt x="39052" y="111201"/>
                </a:lnTo>
                <a:lnTo>
                  <a:pt x="17894" y="146075"/>
                </a:lnTo>
                <a:lnTo>
                  <a:pt x="4610" y="183908"/>
                </a:lnTo>
                <a:lnTo>
                  <a:pt x="0" y="224028"/>
                </a:lnTo>
                <a:lnTo>
                  <a:pt x="4610" y="264160"/>
                </a:lnTo>
                <a:lnTo>
                  <a:pt x="17894" y="301993"/>
                </a:lnTo>
                <a:lnTo>
                  <a:pt x="39052" y="336867"/>
                </a:lnTo>
                <a:lnTo>
                  <a:pt x="67233" y="368147"/>
                </a:lnTo>
                <a:lnTo>
                  <a:pt x="101638" y="395198"/>
                </a:lnTo>
                <a:lnTo>
                  <a:pt x="141427" y="417360"/>
                </a:lnTo>
                <a:lnTo>
                  <a:pt x="185801" y="433984"/>
                </a:lnTo>
                <a:lnTo>
                  <a:pt x="233921" y="444436"/>
                </a:lnTo>
                <a:lnTo>
                  <a:pt x="284988" y="448056"/>
                </a:lnTo>
                <a:lnTo>
                  <a:pt x="1231138" y="448056"/>
                </a:lnTo>
                <a:lnTo>
                  <a:pt x="1257300" y="448056"/>
                </a:lnTo>
                <a:lnTo>
                  <a:pt x="1999742" y="448056"/>
                </a:lnTo>
                <a:lnTo>
                  <a:pt x="2045004" y="443484"/>
                </a:lnTo>
                <a:lnTo>
                  <a:pt x="2087232" y="430377"/>
                </a:lnTo>
                <a:lnTo>
                  <a:pt x="2125497" y="409663"/>
                </a:lnTo>
                <a:lnTo>
                  <a:pt x="2158873" y="382244"/>
                </a:lnTo>
                <a:lnTo>
                  <a:pt x="2186432" y="349059"/>
                </a:lnTo>
                <a:lnTo>
                  <a:pt x="2207260" y="311010"/>
                </a:lnTo>
                <a:lnTo>
                  <a:pt x="2220442" y="269024"/>
                </a:lnTo>
                <a:lnTo>
                  <a:pt x="2225040" y="224028"/>
                </a:lnTo>
                <a:close/>
              </a:path>
            </a:pathLst>
          </a:custGeom>
          <a:solidFill>
            <a:schemeClr val="bg1">
              <a:lumMod val="75000"/>
            </a:schemeClr>
          </a:solidFill>
        </p:spPr>
        <p:txBody>
          <a:bodyPr wrap="square" lIns="0" tIns="0" rIns="0" bIns="0" rtlCol="0"/>
          <a:lstStyle/>
          <a:p>
            <a:endParaRPr dirty="0"/>
          </a:p>
        </p:txBody>
      </p:sp>
      <p:sp>
        <p:nvSpPr>
          <p:cNvPr id="9" name="object 9"/>
          <p:cNvSpPr txBox="1"/>
          <p:nvPr/>
        </p:nvSpPr>
        <p:spPr>
          <a:xfrm>
            <a:off x="798372" y="2663189"/>
            <a:ext cx="1125220" cy="208279"/>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rial"/>
                <a:cs typeface="Arial"/>
              </a:rPr>
              <a:t>C</a:t>
            </a:r>
            <a:r>
              <a:rPr sz="1200" b="1" spc="-50" dirty="0">
                <a:solidFill>
                  <a:srgbClr val="FFFFFF"/>
                </a:solidFill>
                <a:latin typeface="Arial"/>
                <a:cs typeface="Arial"/>
              </a:rPr>
              <a:t>O</a:t>
            </a:r>
            <a:r>
              <a:rPr sz="1200" b="1" spc="15" dirty="0">
                <a:solidFill>
                  <a:srgbClr val="FFFFFF"/>
                </a:solidFill>
                <a:latin typeface="Arial"/>
                <a:cs typeface="Arial"/>
              </a:rPr>
              <a:t>R</a:t>
            </a:r>
            <a:r>
              <a:rPr sz="1200" b="1" spc="30" dirty="0">
                <a:solidFill>
                  <a:srgbClr val="FFFFFF"/>
                </a:solidFill>
                <a:latin typeface="Arial"/>
                <a:cs typeface="Arial"/>
              </a:rPr>
              <a:t>D</a:t>
            </a:r>
            <a:r>
              <a:rPr sz="1200" b="1" spc="105" dirty="0">
                <a:solidFill>
                  <a:srgbClr val="FFFFFF"/>
                </a:solidFill>
                <a:latin typeface="Arial"/>
                <a:cs typeface="Arial"/>
              </a:rPr>
              <a:t>I</a:t>
            </a:r>
            <a:r>
              <a:rPr sz="1200" b="1" spc="15" dirty="0">
                <a:solidFill>
                  <a:srgbClr val="FFFFFF"/>
                </a:solidFill>
                <a:latin typeface="Arial"/>
                <a:cs typeface="Arial"/>
              </a:rPr>
              <a:t>A</a:t>
            </a:r>
            <a:r>
              <a:rPr sz="1200" b="1" spc="50" dirty="0">
                <a:solidFill>
                  <a:srgbClr val="FFFFFF"/>
                </a:solidFill>
                <a:latin typeface="Arial"/>
                <a:cs typeface="Arial"/>
              </a:rPr>
              <a:t>L</a:t>
            </a:r>
            <a:r>
              <a:rPr sz="1200" b="1" spc="105" dirty="0">
                <a:solidFill>
                  <a:srgbClr val="FFFFFF"/>
                </a:solidFill>
                <a:latin typeface="Arial"/>
                <a:cs typeface="Arial"/>
              </a:rPr>
              <a:t>I</a:t>
            </a:r>
            <a:r>
              <a:rPr sz="1200" b="1" spc="30" dirty="0">
                <a:solidFill>
                  <a:srgbClr val="FFFFFF"/>
                </a:solidFill>
                <a:latin typeface="Arial"/>
                <a:cs typeface="Arial"/>
              </a:rPr>
              <a:t>D</a:t>
            </a:r>
            <a:r>
              <a:rPr sz="1200" b="1" spc="15" dirty="0">
                <a:solidFill>
                  <a:srgbClr val="FFFFFF"/>
                </a:solidFill>
                <a:latin typeface="Arial"/>
                <a:cs typeface="Arial"/>
              </a:rPr>
              <a:t>A</a:t>
            </a:r>
            <a:r>
              <a:rPr sz="1200" b="1" spc="-80" dirty="0">
                <a:solidFill>
                  <a:srgbClr val="FFFFFF"/>
                </a:solidFill>
                <a:latin typeface="Arial"/>
                <a:cs typeface="Arial"/>
              </a:rPr>
              <a:t>D</a:t>
            </a:r>
            <a:endParaRPr sz="1200" dirty="0">
              <a:latin typeface="Arial"/>
              <a:cs typeface="Arial"/>
            </a:endParaRPr>
          </a:p>
        </p:txBody>
      </p:sp>
      <p:sp>
        <p:nvSpPr>
          <p:cNvPr id="10" name="object 10"/>
          <p:cNvSpPr txBox="1"/>
          <p:nvPr/>
        </p:nvSpPr>
        <p:spPr>
          <a:xfrm>
            <a:off x="2890837" y="2275713"/>
            <a:ext cx="1705610" cy="289823"/>
          </a:xfrm>
          <a:prstGeom prst="rect">
            <a:avLst/>
          </a:prstGeom>
        </p:spPr>
        <p:txBody>
          <a:bodyPr vert="horz" wrap="square" lIns="0" tIns="12700" rIns="0" bIns="0" rtlCol="0">
            <a:spAutoFit/>
          </a:bodyPr>
          <a:lstStyle/>
          <a:p>
            <a:pPr marL="38100">
              <a:lnSpc>
                <a:spcPct val="100000"/>
              </a:lnSpc>
              <a:spcBef>
                <a:spcPts val="100"/>
              </a:spcBef>
            </a:pPr>
            <a:r>
              <a:rPr lang="es-ES" b="1" spc="155" dirty="0">
                <a:solidFill>
                  <a:schemeClr val="accent6">
                    <a:lumMod val="50000"/>
                  </a:schemeClr>
                </a:solidFill>
                <a:latin typeface="Trebuchet MS"/>
                <a:cs typeface="Trebuchet MS"/>
              </a:rPr>
              <a:t>COMPROMISO</a:t>
            </a:r>
            <a:endParaRPr sz="1800" dirty="0">
              <a:solidFill>
                <a:schemeClr val="accent6">
                  <a:lumMod val="50000"/>
                </a:schemeClr>
              </a:solidFill>
              <a:latin typeface="Trebuchet MS"/>
              <a:cs typeface="Trebuchet MS"/>
            </a:endParaRPr>
          </a:p>
        </p:txBody>
      </p:sp>
      <p:sp>
        <p:nvSpPr>
          <p:cNvPr id="11" name="object 11"/>
          <p:cNvSpPr txBox="1"/>
          <p:nvPr/>
        </p:nvSpPr>
        <p:spPr>
          <a:xfrm>
            <a:off x="247599" y="3158108"/>
            <a:ext cx="2122170" cy="1489075"/>
          </a:xfrm>
          <a:prstGeom prst="rect">
            <a:avLst/>
          </a:prstGeom>
        </p:spPr>
        <p:txBody>
          <a:bodyPr vert="horz" wrap="square" lIns="0" tIns="12700" rIns="0" bIns="0" rtlCol="0">
            <a:spAutoFit/>
          </a:bodyPr>
          <a:lstStyle/>
          <a:p>
            <a:pPr marL="12700" marR="5080" indent="-635" algn="ctr">
              <a:lnSpc>
                <a:spcPct val="100000"/>
              </a:lnSpc>
              <a:spcBef>
                <a:spcPts val="100"/>
              </a:spcBef>
            </a:pPr>
            <a:r>
              <a:rPr sz="1200" spc="-5" dirty="0">
                <a:solidFill>
                  <a:srgbClr val="464646"/>
                </a:solidFill>
                <a:latin typeface="Bahnschrift"/>
                <a:cs typeface="Bahnschrift"/>
              </a:rPr>
              <a:t>La</a:t>
            </a:r>
            <a:r>
              <a:rPr sz="1200" dirty="0">
                <a:solidFill>
                  <a:srgbClr val="464646"/>
                </a:solidFill>
                <a:latin typeface="Bahnschrift"/>
                <a:cs typeface="Bahnschrift"/>
              </a:rPr>
              <a:t> </a:t>
            </a:r>
            <a:r>
              <a:rPr sz="1200" spc="-5" dirty="0">
                <a:solidFill>
                  <a:srgbClr val="464646"/>
                </a:solidFill>
                <a:latin typeface="Bahnschrift"/>
                <a:cs typeface="Bahnschrift"/>
              </a:rPr>
              <a:t>atención</a:t>
            </a:r>
            <a:r>
              <a:rPr sz="1200" dirty="0">
                <a:solidFill>
                  <a:srgbClr val="464646"/>
                </a:solidFill>
                <a:latin typeface="Bahnschrift"/>
                <a:cs typeface="Bahnschrift"/>
              </a:rPr>
              <a:t> </a:t>
            </a:r>
            <a:r>
              <a:rPr sz="1200" spc="-5" dirty="0">
                <a:solidFill>
                  <a:srgbClr val="464646"/>
                </a:solidFill>
                <a:latin typeface="Bahnschrift"/>
                <a:cs typeface="Bahnschrift"/>
              </a:rPr>
              <a:t>afectuosa </a:t>
            </a:r>
            <a:r>
              <a:rPr sz="1200" dirty="0">
                <a:solidFill>
                  <a:srgbClr val="464646"/>
                </a:solidFill>
                <a:latin typeface="Bahnschrift"/>
                <a:cs typeface="Bahnschrift"/>
              </a:rPr>
              <a:t>a</a:t>
            </a:r>
            <a:r>
              <a:rPr sz="1200" spc="5" dirty="0">
                <a:solidFill>
                  <a:srgbClr val="464646"/>
                </a:solidFill>
                <a:latin typeface="Bahnschrift"/>
                <a:cs typeface="Bahnschrift"/>
              </a:rPr>
              <a:t> </a:t>
            </a:r>
            <a:r>
              <a:rPr sz="1200" spc="-5" dirty="0">
                <a:solidFill>
                  <a:srgbClr val="464646"/>
                </a:solidFill>
                <a:latin typeface="Bahnschrift"/>
                <a:cs typeface="Bahnschrift"/>
              </a:rPr>
              <a:t>todas </a:t>
            </a:r>
            <a:r>
              <a:rPr sz="1200" dirty="0">
                <a:solidFill>
                  <a:srgbClr val="464646"/>
                </a:solidFill>
                <a:latin typeface="Bahnschrift"/>
                <a:cs typeface="Bahnschrift"/>
              </a:rPr>
              <a:t> las</a:t>
            </a:r>
            <a:r>
              <a:rPr sz="1200" spc="110" dirty="0">
                <a:solidFill>
                  <a:srgbClr val="464646"/>
                </a:solidFill>
                <a:latin typeface="Bahnschrift"/>
                <a:cs typeface="Bahnschrift"/>
              </a:rPr>
              <a:t> </a:t>
            </a:r>
            <a:r>
              <a:rPr sz="1200" spc="-5" dirty="0">
                <a:solidFill>
                  <a:srgbClr val="464646"/>
                </a:solidFill>
                <a:latin typeface="Bahnschrift"/>
                <a:cs typeface="Bahnschrift"/>
              </a:rPr>
              <a:t>personas,</a:t>
            </a:r>
            <a:r>
              <a:rPr sz="1200" spc="114" dirty="0">
                <a:solidFill>
                  <a:srgbClr val="464646"/>
                </a:solidFill>
                <a:latin typeface="Bahnschrift"/>
                <a:cs typeface="Bahnschrift"/>
              </a:rPr>
              <a:t> </a:t>
            </a:r>
            <a:r>
              <a:rPr sz="1200" spc="-5" dirty="0">
                <a:solidFill>
                  <a:srgbClr val="464646"/>
                </a:solidFill>
                <a:latin typeface="Bahnschrift"/>
                <a:cs typeface="Bahnschrift"/>
              </a:rPr>
              <a:t>respondiendo</a:t>
            </a:r>
            <a:r>
              <a:rPr sz="1200" spc="105" dirty="0">
                <a:solidFill>
                  <a:srgbClr val="464646"/>
                </a:solidFill>
                <a:latin typeface="Bahnschrift"/>
                <a:cs typeface="Bahnschrift"/>
              </a:rPr>
              <a:t> </a:t>
            </a:r>
            <a:r>
              <a:rPr sz="1200" spc="-5" dirty="0">
                <a:solidFill>
                  <a:srgbClr val="464646"/>
                </a:solidFill>
                <a:latin typeface="Bahnschrift"/>
                <a:cs typeface="Bahnschrift"/>
              </a:rPr>
              <a:t>de </a:t>
            </a:r>
            <a:r>
              <a:rPr sz="1200" spc="-190" dirty="0">
                <a:solidFill>
                  <a:srgbClr val="464646"/>
                </a:solidFill>
                <a:latin typeface="Bahnschrift"/>
                <a:cs typeface="Bahnschrift"/>
              </a:rPr>
              <a:t> </a:t>
            </a:r>
            <a:r>
              <a:rPr sz="1200" dirty="0">
                <a:solidFill>
                  <a:srgbClr val="464646"/>
                </a:solidFill>
                <a:latin typeface="Bahnschrift"/>
                <a:cs typeface="Bahnschrift"/>
              </a:rPr>
              <a:t>l</a:t>
            </a:r>
            <a:r>
              <a:rPr sz="1200" spc="-10" dirty="0">
                <a:solidFill>
                  <a:srgbClr val="464646"/>
                </a:solidFill>
                <a:latin typeface="Bahnschrift"/>
                <a:cs typeface="Bahnschrift"/>
              </a:rPr>
              <a:t>o</a:t>
            </a:r>
            <a:r>
              <a:rPr sz="1200" dirty="0">
                <a:solidFill>
                  <a:srgbClr val="464646"/>
                </a:solidFill>
                <a:latin typeface="Bahnschrift"/>
                <a:cs typeface="Bahnschrift"/>
              </a:rPr>
              <a:t>s </a:t>
            </a:r>
            <a:r>
              <a:rPr sz="1200" spc="-85" dirty="0">
                <a:solidFill>
                  <a:srgbClr val="464646"/>
                </a:solidFill>
                <a:latin typeface="Bahnschrift"/>
                <a:cs typeface="Bahnschrift"/>
              </a:rPr>
              <a:t> </a:t>
            </a:r>
            <a:r>
              <a:rPr sz="1200" b="1" spc="-35" dirty="0">
                <a:solidFill>
                  <a:srgbClr val="464646"/>
                </a:solidFill>
                <a:latin typeface="Arial"/>
                <a:cs typeface="Arial"/>
              </a:rPr>
              <a:t>int</a:t>
            </a:r>
            <a:r>
              <a:rPr sz="1200" b="1" spc="-25" dirty="0">
                <a:solidFill>
                  <a:srgbClr val="464646"/>
                </a:solidFill>
                <a:latin typeface="Arial"/>
                <a:cs typeface="Arial"/>
              </a:rPr>
              <a:t>e</a:t>
            </a:r>
            <a:r>
              <a:rPr sz="1200" b="1" spc="5" dirty="0">
                <a:solidFill>
                  <a:srgbClr val="464646"/>
                </a:solidFill>
                <a:latin typeface="Arial"/>
                <a:cs typeface="Arial"/>
              </a:rPr>
              <a:t>r</a:t>
            </a:r>
            <a:r>
              <a:rPr sz="1200" b="1" spc="15" dirty="0">
                <a:solidFill>
                  <a:srgbClr val="464646"/>
                </a:solidFill>
                <a:latin typeface="Arial"/>
                <a:cs typeface="Arial"/>
              </a:rPr>
              <a:t>e</a:t>
            </a:r>
            <a:r>
              <a:rPr sz="1200" b="1" spc="-35" dirty="0">
                <a:solidFill>
                  <a:srgbClr val="464646"/>
                </a:solidFill>
                <a:latin typeface="Arial"/>
                <a:cs typeface="Arial"/>
              </a:rPr>
              <a:t>s</a:t>
            </a:r>
            <a:r>
              <a:rPr sz="1200" b="1" spc="-30" dirty="0">
                <a:solidFill>
                  <a:srgbClr val="464646"/>
                </a:solidFill>
                <a:latin typeface="Arial"/>
                <a:cs typeface="Arial"/>
              </a:rPr>
              <a:t>e</a:t>
            </a:r>
            <a:r>
              <a:rPr sz="1200" b="1" spc="-50" dirty="0">
                <a:solidFill>
                  <a:srgbClr val="464646"/>
                </a:solidFill>
                <a:latin typeface="Arial"/>
                <a:cs typeface="Arial"/>
              </a:rPr>
              <a:t>s</a:t>
            </a:r>
            <a:r>
              <a:rPr sz="1200" b="1" spc="-45" dirty="0">
                <a:solidFill>
                  <a:srgbClr val="464646"/>
                </a:solidFill>
                <a:latin typeface="Arial"/>
                <a:cs typeface="Arial"/>
              </a:rPr>
              <a:t> </a:t>
            </a:r>
            <a:r>
              <a:rPr sz="1200" b="1" spc="-90" dirty="0">
                <a:solidFill>
                  <a:srgbClr val="464646"/>
                </a:solidFill>
                <a:latin typeface="Arial"/>
                <a:cs typeface="Arial"/>
              </a:rPr>
              <a:t>y</a:t>
            </a:r>
            <a:r>
              <a:rPr sz="1200" b="1" spc="-15" dirty="0">
                <a:solidFill>
                  <a:srgbClr val="464646"/>
                </a:solidFill>
                <a:latin typeface="Arial"/>
                <a:cs typeface="Arial"/>
              </a:rPr>
              <a:t> </a:t>
            </a:r>
            <a:r>
              <a:rPr sz="1200" b="1" spc="-50" dirty="0">
                <a:solidFill>
                  <a:srgbClr val="464646"/>
                </a:solidFill>
                <a:latin typeface="Arial"/>
                <a:cs typeface="Arial"/>
              </a:rPr>
              <a:t>n</a:t>
            </a:r>
            <a:r>
              <a:rPr sz="1200" b="1" spc="-40" dirty="0">
                <a:solidFill>
                  <a:srgbClr val="464646"/>
                </a:solidFill>
                <a:latin typeface="Arial"/>
                <a:cs typeface="Arial"/>
              </a:rPr>
              <a:t>e</a:t>
            </a:r>
            <a:r>
              <a:rPr sz="1200" b="1" spc="-55" dirty="0">
                <a:solidFill>
                  <a:srgbClr val="464646"/>
                </a:solidFill>
                <a:latin typeface="Arial"/>
                <a:cs typeface="Arial"/>
              </a:rPr>
              <a:t>c</a:t>
            </a:r>
            <a:r>
              <a:rPr sz="1200" b="1" spc="-45" dirty="0">
                <a:solidFill>
                  <a:srgbClr val="464646"/>
                </a:solidFill>
                <a:latin typeface="Arial"/>
                <a:cs typeface="Arial"/>
              </a:rPr>
              <a:t>e</a:t>
            </a:r>
            <a:r>
              <a:rPr sz="1200" b="1" spc="-55" dirty="0">
                <a:solidFill>
                  <a:srgbClr val="464646"/>
                </a:solidFill>
                <a:latin typeface="Arial"/>
                <a:cs typeface="Arial"/>
              </a:rPr>
              <a:t>sidade</a:t>
            </a:r>
            <a:r>
              <a:rPr sz="1200" b="1" spc="-50" dirty="0">
                <a:solidFill>
                  <a:srgbClr val="464646"/>
                </a:solidFill>
                <a:latin typeface="Arial"/>
                <a:cs typeface="Arial"/>
              </a:rPr>
              <a:t>s</a:t>
            </a:r>
            <a:r>
              <a:rPr sz="1200" b="1" spc="-15" dirty="0">
                <a:solidFill>
                  <a:srgbClr val="464646"/>
                </a:solidFill>
                <a:latin typeface="Arial"/>
                <a:cs typeface="Arial"/>
              </a:rPr>
              <a:t> </a:t>
            </a:r>
            <a:r>
              <a:rPr sz="1200" spc="-5" dirty="0">
                <a:solidFill>
                  <a:srgbClr val="464646"/>
                </a:solidFill>
                <a:latin typeface="Bahnschrift"/>
                <a:cs typeface="Bahnschrift"/>
              </a:rPr>
              <a:t>de  los</a:t>
            </a:r>
            <a:r>
              <a:rPr sz="1200" spc="195" dirty="0">
                <a:solidFill>
                  <a:srgbClr val="464646"/>
                </a:solidFill>
                <a:latin typeface="Bahnschrift"/>
                <a:cs typeface="Bahnschrift"/>
              </a:rPr>
              <a:t> </a:t>
            </a:r>
            <a:r>
              <a:rPr sz="1200" dirty="0">
                <a:solidFill>
                  <a:srgbClr val="464646"/>
                </a:solidFill>
                <a:latin typeface="Bahnschrift"/>
                <a:cs typeface="Bahnschrift"/>
              </a:rPr>
              <a:t>turistas y</a:t>
            </a:r>
            <a:r>
              <a:rPr sz="1200" spc="204" dirty="0">
                <a:solidFill>
                  <a:srgbClr val="464646"/>
                </a:solidFill>
                <a:latin typeface="Bahnschrift"/>
                <a:cs typeface="Bahnschrift"/>
              </a:rPr>
              <a:t> </a:t>
            </a:r>
            <a:r>
              <a:rPr sz="1200" spc="-5" dirty="0">
                <a:solidFill>
                  <a:srgbClr val="464646"/>
                </a:solidFill>
                <a:latin typeface="Bahnschrift"/>
                <a:cs typeface="Bahnschrift"/>
              </a:rPr>
              <a:t>compartiendo </a:t>
            </a:r>
            <a:r>
              <a:rPr sz="1200" dirty="0">
                <a:solidFill>
                  <a:srgbClr val="464646"/>
                </a:solidFill>
                <a:latin typeface="Bahnschrift"/>
                <a:cs typeface="Bahnschrift"/>
              </a:rPr>
              <a:t> </a:t>
            </a:r>
            <a:r>
              <a:rPr sz="1200" spc="-5" dirty="0">
                <a:solidFill>
                  <a:srgbClr val="464646"/>
                </a:solidFill>
                <a:latin typeface="Bahnschrift"/>
                <a:cs typeface="Bahnschrift"/>
              </a:rPr>
              <a:t>con</a:t>
            </a:r>
            <a:r>
              <a:rPr sz="1200" dirty="0">
                <a:solidFill>
                  <a:srgbClr val="464646"/>
                </a:solidFill>
                <a:latin typeface="Bahnschrift"/>
                <a:cs typeface="Bahnschrift"/>
              </a:rPr>
              <a:t> </a:t>
            </a:r>
            <a:r>
              <a:rPr sz="1200" spc="-5" dirty="0">
                <a:solidFill>
                  <a:srgbClr val="464646"/>
                </a:solidFill>
                <a:latin typeface="Bahnschrift"/>
                <a:cs typeface="Bahnschrift"/>
              </a:rPr>
              <a:t>ellos</a:t>
            </a:r>
            <a:r>
              <a:rPr sz="1200" dirty="0">
                <a:solidFill>
                  <a:srgbClr val="464646"/>
                </a:solidFill>
                <a:latin typeface="Bahnschrift"/>
                <a:cs typeface="Bahnschrift"/>
              </a:rPr>
              <a:t> nuestra</a:t>
            </a:r>
            <a:r>
              <a:rPr sz="1200" spc="5" dirty="0">
                <a:solidFill>
                  <a:srgbClr val="464646"/>
                </a:solidFill>
                <a:latin typeface="Bahnschrift"/>
                <a:cs typeface="Bahnschrift"/>
              </a:rPr>
              <a:t> </a:t>
            </a:r>
            <a:r>
              <a:rPr sz="1200" spc="-5" dirty="0">
                <a:solidFill>
                  <a:srgbClr val="464646"/>
                </a:solidFill>
                <a:latin typeface="Bahnschrift"/>
                <a:cs typeface="Bahnschrift"/>
              </a:rPr>
              <a:t>forma</a:t>
            </a:r>
            <a:r>
              <a:rPr sz="1200" spc="195" dirty="0">
                <a:solidFill>
                  <a:srgbClr val="464646"/>
                </a:solidFill>
                <a:latin typeface="Bahnschrift"/>
                <a:cs typeface="Bahnschrift"/>
              </a:rPr>
              <a:t> </a:t>
            </a:r>
            <a:r>
              <a:rPr sz="1200" spc="-5" dirty="0">
                <a:solidFill>
                  <a:srgbClr val="464646"/>
                </a:solidFill>
                <a:latin typeface="Bahnschrift"/>
                <a:cs typeface="Bahnschrift"/>
              </a:rPr>
              <a:t>de </a:t>
            </a:r>
            <a:r>
              <a:rPr sz="1200" dirty="0">
                <a:solidFill>
                  <a:srgbClr val="464646"/>
                </a:solidFill>
                <a:latin typeface="Bahnschrift"/>
                <a:cs typeface="Bahnschrift"/>
              </a:rPr>
              <a:t> vida,</a:t>
            </a:r>
            <a:r>
              <a:rPr sz="1200" spc="5" dirty="0">
                <a:solidFill>
                  <a:srgbClr val="464646"/>
                </a:solidFill>
                <a:latin typeface="Bahnschrift"/>
                <a:cs typeface="Bahnschrift"/>
              </a:rPr>
              <a:t> </a:t>
            </a:r>
            <a:r>
              <a:rPr sz="1200" spc="-5" dirty="0">
                <a:solidFill>
                  <a:srgbClr val="464646"/>
                </a:solidFill>
                <a:latin typeface="Bahnschrift"/>
                <a:cs typeface="Bahnschrift"/>
              </a:rPr>
              <a:t>constituye </a:t>
            </a:r>
            <a:r>
              <a:rPr sz="1200" dirty="0">
                <a:solidFill>
                  <a:srgbClr val="464646"/>
                </a:solidFill>
                <a:latin typeface="Bahnschrift"/>
                <a:cs typeface="Bahnschrift"/>
              </a:rPr>
              <a:t>la</a:t>
            </a:r>
            <a:r>
              <a:rPr sz="1200" spc="5" dirty="0">
                <a:solidFill>
                  <a:srgbClr val="464646"/>
                </a:solidFill>
                <a:latin typeface="Bahnschrift"/>
                <a:cs typeface="Bahnschrift"/>
              </a:rPr>
              <a:t> </a:t>
            </a:r>
            <a:r>
              <a:rPr sz="1200" spc="-5" dirty="0">
                <a:solidFill>
                  <a:srgbClr val="464646"/>
                </a:solidFill>
                <a:latin typeface="Bahnschrift"/>
                <a:cs typeface="Bahnschrift"/>
              </a:rPr>
              <a:t>cualidad </a:t>
            </a:r>
            <a:r>
              <a:rPr sz="1200" dirty="0">
                <a:solidFill>
                  <a:srgbClr val="464646"/>
                </a:solidFill>
                <a:latin typeface="Bahnschrift"/>
                <a:cs typeface="Bahnschrift"/>
              </a:rPr>
              <a:t> </a:t>
            </a:r>
            <a:r>
              <a:rPr sz="1200" spc="-5" dirty="0">
                <a:solidFill>
                  <a:srgbClr val="464646"/>
                </a:solidFill>
                <a:latin typeface="Bahnschrift"/>
                <a:cs typeface="Bahnschrift"/>
              </a:rPr>
              <a:t>básic</a:t>
            </a:r>
            <a:r>
              <a:rPr sz="1200" dirty="0">
                <a:solidFill>
                  <a:srgbClr val="464646"/>
                </a:solidFill>
                <a:latin typeface="Bahnschrift"/>
                <a:cs typeface="Bahnschrift"/>
              </a:rPr>
              <a:t>a </a:t>
            </a:r>
            <a:r>
              <a:rPr sz="1200" spc="-80" dirty="0">
                <a:solidFill>
                  <a:srgbClr val="464646"/>
                </a:solidFill>
                <a:latin typeface="Bahnschrift"/>
                <a:cs typeface="Bahnschrift"/>
              </a:rPr>
              <a:t> </a:t>
            </a:r>
            <a:r>
              <a:rPr sz="1200" spc="-5" dirty="0">
                <a:solidFill>
                  <a:srgbClr val="464646"/>
                </a:solidFill>
                <a:latin typeface="Bahnschrift"/>
                <a:cs typeface="Bahnschrift"/>
              </a:rPr>
              <a:t>d</a:t>
            </a:r>
            <a:r>
              <a:rPr sz="1200" dirty="0">
                <a:solidFill>
                  <a:srgbClr val="464646"/>
                </a:solidFill>
                <a:latin typeface="Bahnschrift"/>
                <a:cs typeface="Bahnschrift"/>
              </a:rPr>
              <a:t>e </a:t>
            </a:r>
            <a:r>
              <a:rPr sz="1200" spc="-95" dirty="0">
                <a:solidFill>
                  <a:srgbClr val="464646"/>
                </a:solidFill>
                <a:latin typeface="Bahnschrift"/>
                <a:cs typeface="Bahnschrift"/>
              </a:rPr>
              <a:t> </a:t>
            </a:r>
            <a:r>
              <a:rPr sz="1200" dirty="0">
                <a:solidFill>
                  <a:srgbClr val="464646"/>
                </a:solidFill>
                <a:latin typeface="Bahnschrift"/>
                <a:cs typeface="Bahnschrift"/>
              </a:rPr>
              <a:t>un </a:t>
            </a:r>
            <a:r>
              <a:rPr sz="1200" spc="-95" dirty="0">
                <a:solidFill>
                  <a:srgbClr val="464646"/>
                </a:solidFill>
                <a:latin typeface="Bahnschrift"/>
                <a:cs typeface="Bahnschrift"/>
              </a:rPr>
              <a:t> </a:t>
            </a:r>
            <a:r>
              <a:rPr sz="1200" b="1" spc="-25" dirty="0">
                <a:solidFill>
                  <a:srgbClr val="464646"/>
                </a:solidFill>
                <a:latin typeface="Arial"/>
                <a:cs typeface="Arial"/>
              </a:rPr>
              <a:t>e</a:t>
            </a:r>
            <a:r>
              <a:rPr sz="1200" b="1" spc="-60" dirty="0">
                <a:solidFill>
                  <a:srgbClr val="464646"/>
                </a:solidFill>
                <a:latin typeface="Arial"/>
                <a:cs typeface="Arial"/>
              </a:rPr>
              <a:t>s</a:t>
            </a:r>
            <a:r>
              <a:rPr sz="1200" b="1" spc="-75" dirty="0">
                <a:solidFill>
                  <a:srgbClr val="464646"/>
                </a:solidFill>
                <a:latin typeface="Arial"/>
                <a:cs typeface="Arial"/>
              </a:rPr>
              <a:t>p</a:t>
            </a:r>
            <a:r>
              <a:rPr sz="1200" b="1" spc="-55" dirty="0">
                <a:solidFill>
                  <a:srgbClr val="464646"/>
                </a:solidFill>
                <a:latin typeface="Arial"/>
                <a:cs typeface="Arial"/>
              </a:rPr>
              <a:t>aci</a:t>
            </a:r>
            <a:r>
              <a:rPr sz="1200" b="1" spc="-65" dirty="0">
                <a:solidFill>
                  <a:srgbClr val="464646"/>
                </a:solidFill>
                <a:latin typeface="Arial"/>
                <a:cs typeface="Arial"/>
              </a:rPr>
              <a:t>o</a:t>
            </a:r>
            <a:r>
              <a:rPr sz="1200" b="1" spc="-20" dirty="0">
                <a:solidFill>
                  <a:srgbClr val="464646"/>
                </a:solidFill>
                <a:latin typeface="Arial"/>
                <a:cs typeface="Arial"/>
              </a:rPr>
              <a:t> </a:t>
            </a:r>
            <a:r>
              <a:rPr sz="1200" b="1" spc="-10" dirty="0">
                <a:solidFill>
                  <a:srgbClr val="464646"/>
                </a:solidFill>
                <a:latin typeface="Arial"/>
                <a:cs typeface="Arial"/>
              </a:rPr>
              <a:t>t</a:t>
            </a:r>
            <a:r>
              <a:rPr sz="1200" b="1" spc="-70" dirty="0">
                <a:solidFill>
                  <a:srgbClr val="464646"/>
                </a:solidFill>
                <a:latin typeface="Arial"/>
                <a:cs typeface="Arial"/>
              </a:rPr>
              <a:t>u</a:t>
            </a:r>
            <a:r>
              <a:rPr sz="1200" b="1" spc="-15" dirty="0">
                <a:solidFill>
                  <a:srgbClr val="464646"/>
                </a:solidFill>
                <a:latin typeface="Arial"/>
                <a:cs typeface="Arial"/>
              </a:rPr>
              <a:t>rís</a:t>
            </a:r>
            <a:r>
              <a:rPr sz="1200" b="1" spc="-5" dirty="0">
                <a:solidFill>
                  <a:srgbClr val="464646"/>
                </a:solidFill>
                <a:latin typeface="Arial"/>
                <a:cs typeface="Arial"/>
              </a:rPr>
              <a:t>t</a:t>
            </a:r>
            <a:r>
              <a:rPr sz="1200" b="1" spc="-55" dirty="0">
                <a:solidFill>
                  <a:srgbClr val="464646"/>
                </a:solidFill>
                <a:latin typeface="Arial"/>
                <a:cs typeface="Arial"/>
              </a:rPr>
              <a:t>ico  </a:t>
            </a:r>
            <a:r>
              <a:rPr sz="1200" b="1" spc="-65" dirty="0">
                <a:solidFill>
                  <a:srgbClr val="464646"/>
                </a:solidFill>
                <a:latin typeface="Arial"/>
                <a:cs typeface="Arial"/>
              </a:rPr>
              <a:t>ac</a:t>
            </a:r>
            <a:r>
              <a:rPr sz="1200" b="1" spc="-75" dirty="0">
                <a:solidFill>
                  <a:srgbClr val="464646"/>
                </a:solidFill>
                <a:latin typeface="Arial"/>
                <a:cs typeface="Arial"/>
              </a:rPr>
              <a:t>o</a:t>
            </a:r>
            <a:r>
              <a:rPr sz="1200" b="1" spc="-65" dirty="0">
                <a:solidFill>
                  <a:srgbClr val="464646"/>
                </a:solidFill>
                <a:latin typeface="Arial"/>
                <a:cs typeface="Arial"/>
              </a:rPr>
              <a:t>g</a:t>
            </a:r>
            <a:r>
              <a:rPr sz="1200" b="1" spc="-55" dirty="0">
                <a:solidFill>
                  <a:srgbClr val="464646"/>
                </a:solidFill>
                <a:latin typeface="Arial"/>
                <a:cs typeface="Arial"/>
              </a:rPr>
              <a:t>e</a:t>
            </a:r>
            <a:r>
              <a:rPr sz="1200" b="1" spc="-90" dirty="0">
                <a:solidFill>
                  <a:srgbClr val="464646"/>
                </a:solidFill>
                <a:latin typeface="Arial"/>
                <a:cs typeface="Arial"/>
              </a:rPr>
              <a:t>do</a:t>
            </a:r>
            <a:r>
              <a:rPr sz="1200" b="1" spc="45" dirty="0">
                <a:solidFill>
                  <a:srgbClr val="464646"/>
                </a:solidFill>
                <a:latin typeface="Arial"/>
                <a:cs typeface="Arial"/>
              </a:rPr>
              <a:t>r</a:t>
            </a:r>
            <a:r>
              <a:rPr sz="1200" b="1" spc="-10" dirty="0">
                <a:solidFill>
                  <a:srgbClr val="464646"/>
                </a:solidFill>
                <a:latin typeface="Arial"/>
                <a:cs typeface="Arial"/>
              </a:rPr>
              <a:t> </a:t>
            </a:r>
            <a:r>
              <a:rPr sz="1200" b="1" spc="-90" dirty="0">
                <a:solidFill>
                  <a:srgbClr val="464646"/>
                </a:solidFill>
                <a:latin typeface="Arial"/>
                <a:cs typeface="Arial"/>
              </a:rPr>
              <a:t>y</a:t>
            </a:r>
            <a:r>
              <a:rPr sz="1200" b="1" spc="-15" dirty="0">
                <a:solidFill>
                  <a:srgbClr val="464646"/>
                </a:solidFill>
                <a:latin typeface="Arial"/>
                <a:cs typeface="Arial"/>
              </a:rPr>
              <a:t> </a:t>
            </a:r>
            <a:r>
              <a:rPr sz="1200" b="1" spc="-50" dirty="0">
                <a:solidFill>
                  <a:srgbClr val="464646"/>
                </a:solidFill>
                <a:latin typeface="Arial"/>
                <a:cs typeface="Arial"/>
              </a:rPr>
              <a:t>amab</a:t>
            </a:r>
            <a:r>
              <a:rPr sz="1200" b="1" spc="-5" dirty="0">
                <a:solidFill>
                  <a:srgbClr val="464646"/>
                </a:solidFill>
                <a:latin typeface="Arial"/>
                <a:cs typeface="Arial"/>
              </a:rPr>
              <a:t>le</a:t>
            </a:r>
            <a:r>
              <a:rPr sz="1200" dirty="0">
                <a:solidFill>
                  <a:srgbClr val="464646"/>
                </a:solidFill>
                <a:latin typeface="Bahnschrift"/>
                <a:cs typeface="Bahnschrift"/>
              </a:rPr>
              <a:t>.</a:t>
            </a:r>
            <a:endParaRPr sz="1200" dirty="0">
              <a:latin typeface="Bahnschrift"/>
              <a:cs typeface="Bahnschrift"/>
            </a:endParaRPr>
          </a:p>
        </p:txBody>
      </p:sp>
      <p:sp>
        <p:nvSpPr>
          <p:cNvPr id="12" name="object 12"/>
          <p:cNvSpPr txBox="1"/>
          <p:nvPr/>
        </p:nvSpPr>
        <p:spPr>
          <a:xfrm>
            <a:off x="2692400" y="3163316"/>
            <a:ext cx="2102485" cy="1489075"/>
          </a:xfrm>
          <a:prstGeom prst="rect">
            <a:avLst/>
          </a:prstGeom>
        </p:spPr>
        <p:txBody>
          <a:bodyPr vert="horz" wrap="square" lIns="0" tIns="12700" rIns="0" bIns="0" rtlCol="0">
            <a:spAutoFit/>
          </a:bodyPr>
          <a:lstStyle/>
          <a:p>
            <a:pPr marL="12700" marR="5080" indent="40640" algn="ctr">
              <a:lnSpc>
                <a:spcPct val="100000"/>
              </a:lnSpc>
              <a:spcBef>
                <a:spcPts val="100"/>
              </a:spcBef>
            </a:pPr>
            <a:r>
              <a:rPr sz="1200" dirty="0">
                <a:solidFill>
                  <a:srgbClr val="464646"/>
                </a:solidFill>
                <a:latin typeface="Bahnschrift"/>
                <a:cs typeface="Bahnschrift"/>
              </a:rPr>
              <a:t>El</a:t>
            </a:r>
            <a:r>
              <a:rPr sz="1200" spc="110" dirty="0">
                <a:solidFill>
                  <a:srgbClr val="464646"/>
                </a:solidFill>
                <a:latin typeface="Bahnschrift"/>
                <a:cs typeface="Bahnschrift"/>
              </a:rPr>
              <a:t> </a:t>
            </a:r>
            <a:r>
              <a:rPr sz="1200" spc="-5" dirty="0">
                <a:solidFill>
                  <a:srgbClr val="464646"/>
                </a:solidFill>
                <a:latin typeface="Bahnschrift"/>
                <a:cs typeface="Bahnschrift"/>
              </a:rPr>
              <a:t>reconocimiento</a:t>
            </a:r>
            <a:r>
              <a:rPr sz="1200" spc="70" dirty="0">
                <a:solidFill>
                  <a:srgbClr val="464646"/>
                </a:solidFill>
                <a:latin typeface="Bahnschrift"/>
                <a:cs typeface="Bahnschrift"/>
              </a:rPr>
              <a:t> </a:t>
            </a:r>
            <a:r>
              <a:rPr sz="1200" spc="-5" dirty="0">
                <a:solidFill>
                  <a:srgbClr val="464646"/>
                </a:solidFill>
                <a:latin typeface="Bahnschrift"/>
                <a:cs typeface="Bahnschrift"/>
              </a:rPr>
              <a:t>recíproco</a:t>
            </a:r>
            <a:r>
              <a:rPr sz="1200" spc="110" dirty="0">
                <a:solidFill>
                  <a:srgbClr val="464646"/>
                </a:solidFill>
                <a:latin typeface="Bahnschrift"/>
                <a:cs typeface="Bahnschrift"/>
              </a:rPr>
              <a:t> </a:t>
            </a:r>
            <a:r>
              <a:rPr sz="1200" dirty="0">
                <a:solidFill>
                  <a:srgbClr val="464646"/>
                </a:solidFill>
                <a:latin typeface="Bahnschrift"/>
                <a:cs typeface="Bahnschrift"/>
              </a:rPr>
              <a:t>y </a:t>
            </a:r>
            <a:r>
              <a:rPr sz="1200" spc="-190" dirty="0">
                <a:solidFill>
                  <a:srgbClr val="464646"/>
                </a:solidFill>
                <a:latin typeface="Bahnschrift"/>
                <a:cs typeface="Bahnschrift"/>
              </a:rPr>
              <a:t> </a:t>
            </a:r>
            <a:r>
              <a:rPr sz="1200" spc="-5" dirty="0">
                <a:solidFill>
                  <a:srgbClr val="464646"/>
                </a:solidFill>
                <a:latin typeface="Bahnschrift"/>
                <a:cs typeface="Bahnschrift"/>
              </a:rPr>
              <a:t>cordial</a:t>
            </a:r>
            <a:r>
              <a:rPr sz="1200" spc="105" dirty="0">
                <a:solidFill>
                  <a:srgbClr val="464646"/>
                </a:solidFill>
                <a:latin typeface="Bahnschrift"/>
                <a:cs typeface="Bahnschrift"/>
              </a:rPr>
              <a:t> </a:t>
            </a:r>
            <a:r>
              <a:rPr sz="1200" spc="-5" dirty="0">
                <a:solidFill>
                  <a:srgbClr val="464646"/>
                </a:solidFill>
                <a:latin typeface="Bahnschrift"/>
                <a:cs typeface="Bahnschrift"/>
              </a:rPr>
              <a:t>de</a:t>
            </a:r>
            <a:r>
              <a:rPr sz="1200" spc="110" dirty="0">
                <a:solidFill>
                  <a:srgbClr val="464646"/>
                </a:solidFill>
                <a:latin typeface="Bahnschrift"/>
                <a:cs typeface="Bahnschrift"/>
              </a:rPr>
              <a:t> </a:t>
            </a:r>
            <a:r>
              <a:rPr sz="1200" dirty="0">
                <a:solidFill>
                  <a:srgbClr val="464646"/>
                </a:solidFill>
                <a:latin typeface="Bahnschrift"/>
                <a:cs typeface="Bahnschrift"/>
              </a:rPr>
              <a:t>la</a:t>
            </a:r>
            <a:r>
              <a:rPr sz="1200" spc="110" dirty="0">
                <a:solidFill>
                  <a:srgbClr val="464646"/>
                </a:solidFill>
                <a:latin typeface="Bahnschrift"/>
                <a:cs typeface="Bahnschrift"/>
              </a:rPr>
              <a:t> </a:t>
            </a:r>
            <a:r>
              <a:rPr sz="1200" b="1" spc="-70" dirty="0">
                <a:solidFill>
                  <a:srgbClr val="464646"/>
                </a:solidFill>
                <a:latin typeface="Arial"/>
                <a:cs typeface="Arial"/>
              </a:rPr>
              <a:t>dignidad</a:t>
            </a:r>
            <a:r>
              <a:rPr sz="1200" b="1" spc="-5" dirty="0">
                <a:solidFill>
                  <a:srgbClr val="464646"/>
                </a:solidFill>
                <a:latin typeface="Arial"/>
                <a:cs typeface="Arial"/>
              </a:rPr>
              <a:t> </a:t>
            </a:r>
            <a:r>
              <a:rPr sz="1200" spc="-5" dirty="0">
                <a:solidFill>
                  <a:srgbClr val="464646"/>
                </a:solidFill>
                <a:latin typeface="Bahnschrift"/>
                <a:cs typeface="Bahnschrift"/>
              </a:rPr>
              <a:t>de</a:t>
            </a:r>
            <a:r>
              <a:rPr sz="1200" spc="110" dirty="0">
                <a:solidFill>
                  <a:srgbClr val="464646"/>
                </a:solidFill>
                <a:latin typeface="Bahnschrift"/>
                <a:cs typeface="Bahnschrift"/>
              </a:rPr>
              <a:t> </a:t>
            </a:r>
            <a:r>
              <a:rPr sz="1200" spc="-5" dirty="0">
                <a:solidFill>
                  <a:srgbClr val="464646"/>
                </a:solidFill>
                <a:latin typeface="Bahnschrift"/>
                <a:cs typeface="Bahnschrift"/>
              </a:rPr>
              <a:t>todas </a:t>
            </a:r>
            <a:r>
              <a:rPr sz="1200" spc="-190" dirty="0">
                <a:solidFill>
                  <a:srgbClr val="464646"/>
                </a:solidFill>
                <a:latin typeface="Bahnschrift"/>
                <a:cs typeface="Bahnschrift"/>
              </a:rPr>
              <a:t> </a:t>
            </a:r>
            <a:r>
              <a:rPr sz="1200" dirty="0">
                <a:solidFill>
                  <a:srgbClr val="464646"/>
                </a:solidFill>
                <a:latin typeface="Bahnschrift"/>
                <a:cs typeface="Bahnschrift"/>
              </a:rPr>
              <a:t>las</a:t>
            </a:r>
            <a:r>
              <a:rPr sz="1200" spc="5" dirty="0">
                <a:solidFill>
                  <a:srgbClr val="464646"/>
                </a:solidFill>
                <a:latin typeface="Bahnschrift"/>
                <a:cs typeface="Bahnschrift"/>
              </a:rPr>
              <a:t> </a:t>
            </a:r>
            <a:r>
              <a:rPr sz="1200" spc="-5" dirty="0">
                <a:solidFill>
                  <a:srgbClr val="464646"/>
                </a:solidFill>
                <a:latin typeface="Bahnschrift"/>
                <a:cs typeface="Bahnschrift"/>
              </a:rPr>
              <a:t>personas,</a:t>
            </a:r>
            <a:r>
              <a:rPr sz="1200" dirty="0">
                <a:solidFill>
                  <a:srgbClr val="464646"/>
                </a:solidFill>
                <a:latin typeface="Bahnschrift"/>
                <a:cs typeface="Bahnschrift"/>
              </a:rPr>
              <a:t> dentro </a:t>
            </a:r>
            <a:r>
              <a:rPr sz="1200" spc="-5" dirty="0">
                <a:solidFill>
                  <a:srgbClr val="464646"/>
                </a:solidFill>
                <a:latin typeface="Bahnschrift"/>
                <a:cs typeface="Bahnschrift"/>
              </a:rPr>
              <a:t>de</a:t>
            </a:r>
            <a:r>
              <a:rPr sz="1200" dirty="0">
                <a:solidFill>
                  <a:srgbClr val="464646"/>
                </a:solidFill>
                <a:latin typeface="Bahnschrift"/>
                <a:cs typeface="Bahnschrift"/>
              </a:rPr>
              <a:t> la </a:t>
            </a:r>
            <a:r>
              <a:rPr sz="1200" spc="5" dirty="0">
                <a:solidFill>
                  <a:srgbClr val="464646"/>
                </a:solidFill>
                <a:latin typeface="Bahnschrift"/>
                <a:cs typeface="Bahnschrift"/>
              </a:rPr>
              <a:t> </a:t>
            </a:r>
            <a:r>
              <a:rPr sz="1200" spc="-5" dirty="0">
                <a:solidFill>
                  <a:srgbClr val="464646"/>
                </a:solidFill>
                <a:latin typeface="Bahnschrift"/>
                <a:cs typeface="Bahnschrift"/>
              </a:rPr>
              <a:t>observación</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spc="-5" dirty="0">
                <a:solidFill>
                  <a:srgbClr val="464646"/>
                </a:solidFill>
                <a:latin typeface="Bahnschrift"/>
                <a:cs typeface="Bahnschrift"/>
              </a:rPr>
              <a:t>fomento de</a:t>
            </a:r>
            <a:r>
              <a:rPr sz="1200" dirty="0">
                <a:solidFill>
                  <a:srgbClr val="464646"/>
                </a:solidFill>
                <a:latin typeface="Bahnschrift"/>
                <a:cs typeface="Bahnschrift"/>
              </a:rPr>
              <a:t> </a:t>
            </a:r>
            <a:r>
              <a:rPr sz="1200" spc="-5" dirty="0">
                <a:solidFill>
                  <a:srgbClr val="464646"/>
                </a:solidFill>
                <a:latin typeface="Bahnschrift"/>
                <a:cs typeface="Bahnschrift"/>
              </a:rPr>
              <a:t>los </a:t>
            </a:r>
            <a:r>
              <a:rPr sz="1200" dirty="0">
                <a:solidFill>
                  <a:srgbClr val="464646"/>
                </a:solidFill>
                <a:latin typeface="Bahnschrift"/>
                <a:cs typeface="Bahnschrift"/>
              </a:rPr>
              <a:t> </a:t>
            </a:r>
            <a:r>
              <a:rPr sz="1200" spc="-5" dirty="0">
                <a:solidFill>
                  <a:srgbClr val="464646"/>
                </a:solidFill>
                <a:latin typeface="Bahnschrift"/>
                <a:cs typeface="Bahnschrift"/>
              </a:rPr>
              <a:t>derechos</a:t>
            </a:r>
            <a:r>
              <a:rPr sz="1200" dirty="0">
                <a:solidFill>
                  <a:srgbClr val="464646"/>
                </a:solidFill>
                <a:latin typeface="Bahnschrift"/>
                <a:cs typeface="Bahnschrift"/>
              </a:rPr>
              <a:t> </a:t>
            </a:r>
            <a:r>
              <a:rPr sz="1200" spc="-5" dirty="0">
                <a:solidFill>
                  <a:srgbClr val="464646"/>
                </a:solidFill>
                <a:latin typeface="Bahnschrift"/>
                <a:cs typeface="Bahnschrift"/>
              </a:rPr>
              <a:t>humanos</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spc="-5" dirty="0">
                <a:solidFill>
                  <a:srgbClr val="464646"/>
                </a:solidFill>
                <a:latin typeface="Bahnschrift"/>
                <a:cs typeface="Bahnschrift"/>
              </a:rPr>
              <a:t>de</a:t>
            </a:r>
            <a:r>
              <a:rPr sz="1200" dirty="0">
                <a:solidFill>
                  <a:srgbClr val="464646"/>
                </a:solidFill>
                <a:latin typeface="Bahnschrift"/>
                <a:cs typeface="Bahnschrift"/>
              </a:rPr>
              <a:t> las </a:t>
            </a:r>
            <a:r>
              <a:rPr sz="1200" spc="5" dirty="0">
                <a:solidFill>
                  <a:srgbClr val="464646"/>
                </a:solidFill>
                <a:latin typeface="Bahnschrift"/>
                <a:cs typeface="Bahnschrift"/>
              </a:rPr>
              <a:t> </a:t>
            </a:r>
            <a:r>
              <a:rPr sz="1200" spc="-5" dirty="0">
                <a:solidFill>
                  <a:srgbClr val="464646"/>
                </a:solidFill>
                <a:latin typeface="Bahnschrift"/>
                <a:cs typeface="Bahnschrift"/>
              </a:rPr>
              <a:t>libertades</a:t>
            </a:r>
            <a:r>
              <a:rPr sz="1200" dirty="0">
                <a:solidFill>
                  <a:srgbClr val="464646"/>
                </a:solidFill>
                <a:latin typeface="Bahnschrift"/>
                <a:cs typeface="Bahnschrift"/>
              </a:rPr>
              <a:t> fundamentales, </a:t>
            </a:r>
            <a:r>
              <a:rPr sz="1200" spc="5" dirty="0">
                <a:solidFill>
                  <a:srgbClr val="464646"/>
                </a:solidFill>
                <a:latin typeface="Bahnschrift"/>
                <a:cs typeface="Bahnschrift"/>
              </a:rPr>
              <a:t> </a:t>
            </a:r>
            <a:r>
              <a:rPr sz="1200" spc="-5" dirty="0">
                <a:solidFill>
                  <a:srgbClr val="464646"/>
                </a:solidFill>
                <a:latin typeface="Bahnschrift"/>
                <a:cs typeface="Bahnschrift"/>
              </a:rPr>
              <a:t>constituyen</a:t>
            </a:r>
            <a:r>
              <a:rPr sz="1200" dirty="0">
                <a:solidFill>
                  <a:srgbClr val="464646"/>
                </a:solidFill>
                <a:latin typeface="Bahnschrift"/>
                <a:cs typeface="Bahnschrift"/>
              </a:rPr>
              <a:t> el</a:t>
            </a:r>
            <a:r>
              <a:rPr sz="1200" spc="5" dirty="0">
                <a:solidFill>
                  <a:srgbClr val="464646"/>
                </a:solidFill>
                <a:latin typeface="Bahnschrift"/>
                <a:cs typeface="Bahnschrift"/>
              </a:rPr>
              <a:t> </a:t>
            </a:r>
            <a:r>
              <a:rPr sz="1200" dirty="0">
                <a:solidFill>
                  <a:srgbClr val="464646"/>
                </a:solidFill>
                <a:latin typeface="Bahnschrift"/>
                <a:cs typeface="Bahnschrift"/>
              </a:rPr>
              <a:t>fundamento </a:t>
            </a:r>
            <a:r>
              <a:rPr sz="1200" spc="-5" dirty="0">
                <a:solidFill>
                  <a:srgbClr val="464646"/>
                </a:solidFill>
                <a:latin typeface="Bahnschrift"/>
                <a:cs typeface="Bahnschrift"/>
              </a:rPr>
              <a:t>de </a:t>
            </a:r>
            <a:r>
              <a:rPr sz="1200" dirty="0">
                <a:solidFill>
                  <a:srgbClr val="464646"/>
                </a:solidFill>
                <a:latin typeface="Bahnschrift"/>
                <a:cs typeface="Bahnschrift"/>
              </a:rPr>
              <a:t> nuestra</a:t>
            </a:r>
            <a:r>
              <a:rPr sz="1200" spc="90" dirty="0">
                <a:solidFill>
                  <a:srgbClr val="464646"/>
                </a:solidFill>
                <a:latin typeface="Bahnschrift"/>
                <a:cs typeface="Bahnschrift"/>
              </a:rPr>
              <a:t> </a:t>
            </a:r>
            <a:r>
              <a:rPr sz="1200" b="1" spc="-50" dirty="0">
                <a:solidFill>
                  <a:srgbClr val="464646"/>
                </a:solidFill>
                <a:latin typeface="Arial"/>
                <a:cs typeface="Arial"/>
              </a:rPr>
              <a:t>hospitalidad</a:t>
            </a:r>
            <a:r>
              <a:rPr sz="1200" spc="-50" dirty="0">
                <a:solidFill>
                  <a:srgbClr val="464646"/>
                </a:solidFill>
                <a:latin typeface="Bahnschrift"/>
                <a:cs typeface="Bahnschrift"/>
              </a:rPr>
              <a:t>.</a:t>
            </a:r>
            <a:endParaRPr sz="1200" dirty="0">
              <a:latin typeface="Bahnschrift"/>
              <a:cs typeface="Bahnschrift"/>
            </a:endParaRPr>
          </a:p>
        </p:txBody>
      </p:sp>
      <p:sp>
        <p:nvSpPr>
          <p:cNvPr id="13" name="object 13"/>
          <p:cNvSpPr txBox="1"/>
          <p:nvPr/>
        </p:nvSpPr>
        <p:spPr>
          <a:xfrm>
            <a:off x="284784" y="209804"/>
            <a:ext cx="485775" cy="452120"/>
          </a:xfrm>
          <a:prstGeom prst="rect">
            <a:avLst/>
          </a:prstGeom>
        </p:spPr>
        <p:txBody>
          <a:bodyPr vert="horz" wrap="square" lIns="0" tIns="12065" rIns="0" bIns="0" rtlCol="0">
            <a:spAutoFit/>
          </a:bodyPr>
          <a:lstStyle/>
          <a:p>
            <a:pPr marL="12700">
              <a:lnSpc>
                <a:spcPct val="100000"/>
              </a:lnSpc>
              <a:spcBef>
                <a:spcPts val="95"/>
              </a:spcBef>
            </a:pPr>
            <a:r>
              <a:rPr sz="2800" b="1" spc="-95" dirty="0">
                <a:solidFill>
                  <a:srgbClr val="FFFFFF"/>
                </a:solidFill>
                <a:latin typeface="Arial"/>
                <a:cs typeface="Arial"/>
              </a:rPr>
              <a:t>02.</a:t>
            </a:r>
            <a:endParaRPr sz="2800">
              <a:latin typeface="Arial"/>
              <a:cs typeface="Arial"/>
            </a:endParaRPr>
          </a:p>
        </p:txBody>
      </p:sp>
      <p:sp>
        <p:nvSpPr>
          <p:cNvPr id="14" name="object 14"/>
          <p:cNvSpPr txBox="1">
            <a:spLocks noGrp="1"/>
          </p:cNvSpPr>
          <p:nvPr>
            <p:ph type="title"/>
          </p:nvPr>
        </p:nvSpPr>
        <p:spPr>
          <a:xfrm>
            <a:off x="247599" y="592895"/>
            <a:ext cx="6547484" cy="910590"/>
          </a:xfrm>
          <a:prstGeom prst="rect">
            <a:avLst/>
          </a:prstGeom>
        </p:spPr>
        <p:txBody>
          <a:bodyPr vert="horz" wrap="square" lIns="0" tIns="124460" rIns="0" bIns="0" rtlCol="0">
            <a:spAutoFit/>
          </a:bodyPr>
          <a:lstStyle/>
          <a:p>
            <a:pPr marL="49530">
              <a:lnSpc>
                <a:spcPct val="100000"/>
              </a:lnSpc>
              <a:spcBef>
                <a:spcPts val="980"/>
              </a:spcBef>
            </a:pPr>
            <a:r>
              <a:rPr sz="2800" spc="-120" dirty="0"/>
              <a:t>Po</a:t>
            </a:r>
            <a:r>
              <a:rPr sz="2800" spc="-65" dirty="0"/>
              <a:t>l</a:t>
            </a:r>
            <a:r>
              <a:rPr sz="2800" spc="-60" dirty="0"/>
              <a:t>ít</a:t>
            </a:r>
            <a:r>
              <a:rPr sz="2800" spc="-70" dirty="0"/>
              <a:t>i</a:t>
            </a:r>
            <a:r>
              <a:rPr sz="2800" spc="-125" dirty="0"/>
              <a:t>c</a:t>
            </a:r>
            <a:r>
              <a:rPr sz="2800" spc="-120" dirty="0"/>
              <a:t>a</a:t>
            </a:r>
            <a:r>
              <a:rPr sz="2800" spc="-15" dirty="0"/>
              <a:t> </a:t>
            </a:r>
            <a:r>
              <a:rPr sz="2800" spc="-145" dirty="0"/>
              <a:t>d</a:t>
            </a:r>
            <a:r>
              <a:rPr sz="2800" spc="-125" dirty="0"/>
              <a:t>e</a:t>
            </a:r>
            <a:r>
              <a:rPr sz="2800" spc="-20" dirty="0"/>
              <a:t> </a:t>
            </a:r>
            <a:r>
              <a:rPr sz="2800" spc="-100" dirty="0"/>
              <a:t>sostenibi</a:t>
            </a:r>
            <a:r>
              <a:rPr sz="2800" spc="-75" dirty="0"/>
              <a:t>l</a:t>
            </a:r>
            <a:r>
              <a:rPr sz="2800" spc="-140" dirty="0"/>
              <a:t>idad</a:t>
            </a:r>
            <a:r>
              <a:rPr sz="2800" spc="-10" dirty="0"/>
              <a:t> </a:t>
            </a:r>
            <a:r>
              <a:rPr sz="2800" spc="-210" dirty="0"/>
              <a:t>y</a:t>
            </a:r>
            <a:r>
              <a:rPr sz="2800" spc="-30" dirty="0"/>
              <a:t> </a:t>
            </a:r>
            <a:r>
              <a:rPr sz="2800" spc="-125" dirty="0"/>
              <a:t>compromisos</a:t>
            </a:r>
            <a:endParaRPr sz="2800"/>
          </a:p>
          <a:p>
            <a:pPr marL="12700">
              <a:lnSpc>
                <a:spcPct val="100000"/>
              </a:lnSpc>
              <a:spcBef>
                <a:spcPts val="565"/>
              </a:spcBef>
            </a:pPr>
            <a:r>
              <a:rPr sz="1800" spc="-110" dirty="0"/>
              <a:t>(GR</a:t>
            </a:r>
            <a:r>
              <a:rPr sz="1800" spc="-50" dirty="0"/>
              <a:t>I</a:t>
            </a:r>
            <a:r>
              <a:rPr sz="1800" spc="-10" dirty="0"/>
              <a:t> </a:t>
            </a:r>
            <a:r>
              <a:rPr sz="1800" spc="-225" dirty="0"/>
              <a:t>1021</a:t>
            </a:r>
            <a:r>
              <a:rPr sz="1800" spc="260" dirty="0"/>
              <a:t>-</a:t>
            </a:r>
            <a:r>
              <a:rPr sz="1800" spc="-160" dirty="0"/>
              <a:t>16)</a:t>
            </a:r>
            <a:endParaRPr sz="1800"/>
          </a:p>
        </p:txBody>
      </p:sp>
      <p:sp>
        <p:nvSpPr>
          <p:cNvPr id="15" name="object 15"/>
          <p:cNvSpPr txBox="1"/>
          <p:nvPr/>
        </p:nvSpPr>
        <p:spPr>
          <a:xfrm>
            <a:off x="1132738" y="2006346"/>
            <a:ext cx="4933950" cy="299720"/>
          </a:xfrm>
          <a:prstGeom prst="rect">
            <a:avLst/>
          </a:prstGeom>
        </p:spPr>
        <p:txBody>
          <a:bodyPr vert="horz" wrap="square" lIns="0" tIns="12700" rIns="0" bIns="0" rtlCol="0">
            <a:spAutoFit/>
          </a:bodyPr>
          <a:lstStyle/>
          <a:p>
            <a:pPr marL="12700">
              <a:lnSpc>
                <a:spcPct val="100000"/>
              </a:lnSpc>
              <a:spcBef>
                <a:spcPts val="100"/>
              </a:spcBef>
            </a:pPr>
            <a:r>
              <a:rPr sz="1800" b="1" spc="-125" dirty="0">
                <a:solidFill>
                  <a:schemeClr val="accent6">
                    <a:lumMod val="50000"/>
                  </a:schemeClr>
                </a:solidFill>
                <a:latin typeface="Arial"/>
                <a:cs typeface="Arial"/>
              </a:rPr>
              <a:t>Código</a:t>
            </a:r>
            <a:r>
              <a:rPr sz="1800" b="1" spc="-25" dirty="0">
                <a:solidFill>
                  <a:schemeClr val="accent6">
                    <a:lumMod val="50000"/>
                  </a:schemeClr>
                </a:solidFill>
                <a:latin typeface="Arial"/>
                <a:cs typeface="Arial"/>
              </a:rPr>
              <a:t> </a:t>
            </a:r>
            <a:r>
              <a:rPr sz="1800" b="1" spc="-85" dirty="0">
                <a:solidFill>
                  <a:schemeClr val="accent6">
                    <a:lumMod val="50000"/>
                  </a:schemeClr>
                </a:solidFill>
                <a:latin typeface="Arial"/>
                <a:cs typeface="Arial"/>
              </a:rPr>
              <a:t>Ético</a:t>
            </a:r>
            <a:r>
              <a:rPr sz="1800" b="1" spc="-20" dirty="0">
                <a:solidFill>
                  <a:schemeClr val="accent6">
                    <a:lumMod val="50000"/>
                  </a:schemeClr>
                </a:solidFill>
                <a:latin typeface="Arial"/>
                <a:cs typeface="Arial"/>
              </a:rPr>
              <a:t> </a:t>
            </a:r>
            <a:r>
              <a:rPr sz="1800" b="1" spc="-55" dirty="0">
                <a:solidFill>
                  <a:schemeClr val="accent6">
                    <a:lumMod val="50000"/>
                  </a:schemeClr>
                </a:solidFill>
                <a:latin typeface="Arial"/>
                <a:cs typeface="Arial"/>
              </a:rPr>
              <a:t>del</a:t>
            </a:r>
            <a:r>
              <a:rPr sz="1800" b="1" dirty="0">
                <a:solidFill>
                  <a:schemeClr val="accent6">
                    <a:lumMod val="50000"/>
                  </a:schemeClr>
                </a:solidFill>
                <a:latin typeface="Arial"/>
                <a:cs typeface="Arial"/>
              </a:rPr>
              <a:t> </a:t>
            </a:r>
            <a:r>
              <a:rPr sz="1800" b="1" spc="-85" dirty="0">
                <a:solidFill>
                  <a:schemeClr val="accent6">
                    <a:lumMod val="50000"/>
                  </a:schemeClr>
                </a:solidFill>
                <a:latin typeface="Arial"/>
                <a:cs typeface="Arial"/>
              </a:rPr>
              <a:t>Turismo</a:t>
            </a:r>
            <a:r>
              <a:rPr sz="1800" b="1" spc="-35" dirty="0">
                <a:solidFill>
                  <a:schemeClr val="accent6">
                    <a:lumMod val="50000"/>
                  </a:schemeClr>
                </a:solidFill>
                <a:latin typeface="Arial"/>
                <a:cs typeface="Arial"/>
              </a:rPr>
              <a:t> </a:t>
            </a:r>
            <a:r>
              <a:rPr sz="1800" b="1" spc="-75" dirty="0">
                <a:solidFill>
                  <a:schemeClr val="accent6">
                    <a:lumMod val="50000"/>
                  </a:schemeClr>
                </a:solidFill>
                <a:latin typeface="Arial"/>
                <a:cs typeface="Arial"/>
              </a:rPr>
              <a:t>Valenciano</a:t>
            </a:r>
            <a:r>
              <a:rPr sz="1800" b="1" spc="-5" dirty="0">
                <a:solidFill>
                  <a:schemeClr val="accent6">
                    <a:lumMod val="50000"/>
                  </a:schemeClr>
                </a:solidFill>
                <a:latin typeface="Arial"/>
                <a:cs typeface="Arial"/>
              </a:rPr>
              <a:t> </a:t>
            </a:r>
            <a:r>
              <a:rPr sz="1800" b="1" spc="-100" dirty="0">
                <a:solidFill>
                  <a:schemeClr val="accent6">
                    <a:lumMod val="50000"/>
                  </a:schemeClr>
                </a:solidFill>
                <a:latin typeface="Arial"/>
                <a:cs typeface="Arial"/>
              </a:rPr>
              <a:t>(GRI102-16)</a:t>
            </a:r>
            <a:endParaRPr sz="1800" dirty="0">
              <a:solidFill>
                <a:schemeClr val="accent6">
                  <a:lumMod val="50000"/>
                </a:schemeClr>
              </a:solidFill>
              <a:latin typeface="Arial"/>
              <a:cs typeface="Arial"/>
            </a:endParaRPr>
          </a:p>
        </p:txBody>
      </p:sp>
      <p:pic>
        <p:nvPicPr>
          <p:cNvPr id="16" name="object 16"/>
          <p:cNvPicPr/>
          <p:nvPr/>
        </p:nvPicPr>
        <p:blipFill>
          <a:blip r:embed="rId2" cstate="print"/>
          <a:stretch>
            <a:fillRect/>
          </a:stretch>
        </p:blipFill>
        <p:spPr>
          <a:xfrm>
            <a:off x="265135" y="5030546"/>
            <a:ext cx="1083645" cy="454541"/>
          </a:xfrm>
          <a:prstGeom prst="rect">
            <a:avLst/>
          </a:prstGeom>
        </p:spPr>
      </p:pic>
      <p:sp>
        <p:nvSpPr>
          <p:cNvPr id="17" name="object 17"/>
          <p:cNvSpPr txBox="1"/>
          <p:nvPr/>
        </p:nvSpPr>
        <p:spPr>
          <a:xfrm>
            <a:off x="5182615" y="3145917"/>
            <a:ext cx="2078989" cy="1671955"/>
          </a:xfrm>
          <a:prstGeom prst="rect">
            <a:avLst/>
          </a:prstGeom>
        </p:spPr>
        <p:txBody>
          <a:bodyPr vert="horz" wrap="square" lIns="0" tIns="12700" rIns="0" bIns="0" rtlCol="0">
            <a:spAutoFit/>
          </a:bodyPr>
          <a:lstStyle/>
          <a:p>
            <a:pPr marL="12700" marR="5080" indent="635" algn="ctr">
              <a:lnSpc>
                <a:spcPct val="100000"/>
              </a:lnSpc>
              <a:spcBef>
                <a:spcPts val="100"/>
              </a:spcBef>
            </a:pPr>
            <a:r>
              <a:rPr sz="1200" spc="-5" dirty="0">
                <a:solidFill>
                  <a:srgbClr val="464646"/>
                </a:solidFill>
                <a:latin typeface="Bahnschrift"/>
                <a:cs typeface="Bahnschrift"/>
              </a:rPr>
              <a:t>Potenciamos</a:t>
            </a:r>
            <a:r>
              <a:rPr sz="1200" dirty="0">
                <a:solidFill>
                  <a:srgbClr val="464646"/>
                </a:solidFill>
                <a:latin typeface="Bahnschrift"/>
                <a:cs typeface="Bahnschrift"/>
              </a:rPr>
              <a:t> la</a:t>
            </a:r>
            <a:r>
              <a:rPr sz="1200" spc="5" dirty="0">
                <a:solidFill>
                  <a:srgbClr val="464646"/>
                </a:solidFill>
                <a:latin typeface="Bahnschrift"/>
                <a:cs typeface="Bahnschrift"/>
              </a:rPr>
              <a:t> </a:t>
            </a:r>
            <a:r>
              <a:rPr sz="1200" b="1" spc="-50" dirty="0">
                <a:solidFill>
                  <a:srgbClr val="464646"/>
                </a:solidFill>
                <a:latin typeface="Arial"/>
                <a:cs typeface="Arial"/>
              </a:rPr>
              <a:t>inclusión </a:t>
            </a:r>
            <a:r>
              <a:rPr sz="1200" b="1" spc="-45" dirty="0">
                <a:solidFill>
                  <a:srgbClr val="464646"/>
                </a:solidFill>
                <a:latin typeface="Arial"/>
                <a:cs typeface="Arial"/>
              </a:rPr>
              <a:t> </a:t>
            </a:r>
            <a:r>
              <a:rPr sz="1200" spc="-5" dirty="0">
                <a:solidFill>
                  <a:srgbClr val="464646"/>
                </a:solidFill>
                <a:latin typeface="Bahnschrift"/>
                <a:cs typeface="Bahnschrift"/>
              </a:rPr>
              <a:t>social</a:t>
            </a:r>
            <a:r>
              <a:rPr sz="1200" dirty="0">
                <a:solidFill>
                  <a:srgbClr val="464646"/>
                </a:solidFill>
                <a:latin typeface="Bahnschrift"/>
                <a:cs typeface="Bahnschrift"/>
              </a:rPr>
              <a:t> </a:t>
            </a:r>
            <a:r>
              <a:rPr sz="1200" spc="-5" dirty="0">
                <a:solidFill>
                  <a:srgbClr val="464646"/>
                </a:solidFill>
                <a:latin typeface="Bahnschrift"/>
                <a:cs typeface="Bahnschrift"/>
              </a:rPr>
              <a:t>de</a:t>
            </a:r>
            <a:r>
              <a:rPr sz="1200" dirty="0">
                <a:solidFill>
                  <a:srgbClr val="464646"/>
                </a:solidFill>
                <a:latin typeface="Bahnschrift"/>
                <a:cs typeface="Bahnschrift"/>
              </a:rPr>
              <a:t> </a:t>
            </a:r>
            <a:r>
              <a:rPr sz="1200" spc="-5" dirty="0">
                <a:solidFill>
                  <a:srgbClr val="464646"/>
                </a:solidFill>
                <a:latin typeface="Bahnschrift"/>
                <a:cs typeface="Bahnschrift"/>
              </a:rPr>
              <a:t>todas</a:t>
            </a:r>
            <a:r>
              <a:rPr sz="1200" dirty="0">
                <a:solidFill>
                  <a:srgbClr val="464646"/>
                </a:solidFill>
                <a:latin typeface="Bahnschrift"/>
                <a:cs typeface="Bahnschrift"/>
              </a:rPr>
              <a:t> las</a:t>
            </a:r>
            <a:r>
              <a:rPr sz="1200" spc="5" dirty="0">
                <a:solidFill>
                  <a:srgbClr val="464646"/>
                </a:solidFill>
                <a:latin typeface="Bahnschrift"/>
                <a:cs typeface="Bahnschrift"/>
              </a:rPr>
              <a:t> </a:t>
            </a:r>
            <a:r>
              <a:rPr sz="1200" spc="-5" dirty="0">
                <a:solidFill>
                  <a:srgbClr val="464646"/>
                </a:solidFill>
                <a:latin typeface="Bahnschrift"/>
                <a:cs typeface="Bahnschrift"/>
              </a:rPr>
              <a:t>personas </a:t>
            </a:r>
            <a:r>
              <a:rPr sz="1200" dirty="0">
                <a:solidFill>
                  <a:srgbClr val="464646"/>
                </a:solidFill>
                <a:latin typeface="Bahnschrift"/>
                <a:cs typeface="Bahnschrift"/>
              </a:rPr>
              <a:t> </a:t>
            </a:r>
            <a:r>
              <a:rPr sz="1200" spc="-5" dirty="0">
                <a:solidFill>
                  <a:srgbClr val="464646"/>
                </a:solidFill>
                <a:latin typeface="Bahnschrift"/>
                <a:cs typeface="Bahnschrift"/>
              </a:rPr>
              <a:t>sobre</a:t>
            </a:r>
            <a:r>
              <a:rPr sz="1200" dirty="0">
                <a:solidFill>
                  <a:srgbClr val="464646"/>
                </a:solidFill>
                <a:latin typeface="Bahnschrift"/>
                <a:cs typeface="Bahnschrift"/>
              </a:rPr>
              <a:t> </a:t>
            </a:r>
            <a:r>
              <a:rPr sz="1200" spc="-5" dirty="0">
                <a:solidFill>
                  <a:srgbClr val="464646"/>
                </a:solidFill>
                <a:latin typeface="Bahnschrift"/>
                <a:cs typeface="Bahnschrift"/>
              </a:rPr>
              <a:t>todo</a:t>
            </a:r>
            <a:r>
              <a:rPr sz="1200" dirty="0">
                <a:solidFill>
                  <a:srgbClr val="464646"/>
                </a:solidFill>
                <a:latin typeface="Bahnschrift"/>
                <a:cs typeface="Bahnschrift"/>
              </a:rPr>
              <a:t> </a:t>
            </a:r>
            <a:r>
              <a:rPr sz="1200" spc="-5" dirty="0">
                <a:solidFill>
                  <a:srgbClr val="464646"/>
                </a:solidFill>
                <a:latin typeface="Bahnschrift"/>
                <a:cs typeface="Bahnschrift"/>
              </a:rPr>
              <a:t>de</a:t>
            </a:r>
            <a:r>
              <a:rPr sz="1200" dirty="0">
                <a:solidFill>
                  <a:srgbClr val="464646"/>
                </a:solidFill>
                <a:latin typeface="Bahnschrift"/>
                <a:cs typeface="Bahnschrift"/>
              </a:rPr>
              <a:t> </a:t>
            </a:r>
            <a:r>
              <a:rPr sz="1200" spc="-5" dirty="0">
                <a:solidFill>
                  <a:srgbClr val="464646"/>
                </a:solidFill>
                <a:latin typeface="Bahnschrift"/>
                <a:cs typeface="Bahnschrift"/>
              </a:rPr>
              <a:t>aquellas</a:t>
            </a:r>
            <a:r>
              <a:rPr sz="1200" dirty="0">
                <a:solidFill>
                  <a:srgbClr val="464646"/>
                </a:solidFill>
                <a:latin typeface="Bahnschrift"/>
                <a:cs typeface="Bahnschrift"/>
              </a:rPr>
              <a:t> </a:t>
            </a:r>
            <a:r>
              <a:rPr sz="1200" spc="-5" dirty="0">
                <a:solidFill>
                  <a:srgbClr val="464646"/>
                </a:solidFill>
                <a:latin typeface="Bahnschrift"/>
                <a:cs typeface="Bahnschrift"/>
              </a:rPr>
              <a:t>que </a:t>
            </a:r>
            <a:r>
              <a:rPr sz="1200" dirty="0">
                <a:solidFill>
                  <a:srgbClr val="464646"/>
                </a:solidFill>
                <a:latin typeface="Bahnschrift"/>
                <a:cs typeface="Bahnschrift"/>
              </a:rPr>
              <a:t> </a:t>
            </a:r>
            <a:r>
              <a:rPr sz="1200" spc="-5" dirty="0">
                <a:solidFill>
                  <a:srgbClr val="464646"/>
                </a:solidFill>
                <a:latin typeface="Bahnschrift"/>
                <a:cs typeface="Bahnschrift"/>
              </a:rPr>
              <a:t>pertenecen </a:t>
            </a:r>
            <a:r>
              <a:rPr sz="1200" dirty="0">
                <a:solidFill>
                  <a:srgbClr val="464646"/>
                </a:solidFill>
                <a:latin typeface="Bahnschrift"/>
                <a:cs typeface="Bahnschrift"/>
              </a:rPr>
              <a:t>a</a:t>
            </a:r>
            <a:r>
              <a:rPr sz="1200" spc="5" dirty="0">
                <a:solidFill>
                  <a:srgbClr val="464646"/>
                </a:solidFill>
                <a:latin typeface="Bahnschrift"/>
                <a:cs typeface="Bahnschrift"/>
              </a:rPr>
              <a:t> </a:t>
            </a:r>
            <a:r>
              <a:rPr sz="1200" spc="-5" dirty="0">
                <a:solidFill>
                  <a:srgbClr val="464646"/>
                </a:solidFill>
                <a:latin typeface="Bahnschrift"/>
                <a:cs typeface="Bahnschrift"/>
              </a:rPr>
              <a:t>grupos </a:t>
            </a:r>
            <a:r>
              <a:rPr sz="1200" dirty="0">
                <a:solidFill>
                  <a:srgbClr val="464646"/>
                </a:solidFill>
                <a:latin typeface="Bahnschrift"/>
                <a:cs typeface="Bahnschrift"/>
              </a:rPr>
              <a:t> vulnerables. </a:t>
            </a:r>
            <a:r>
              <a:rPr sz="1200" spc="-5" dirty="0">
                <a:solidFill>
                  <a:srgbClr val="464646"/>
                </a:solidFill>
                <a:latin typeface="Bahnschrift"/>
                <a:cs typeface="Bahnschrift"/>
              </a:rPr>
              <a:t>Garantizamos</a:t>
            </a:r>
            <a:r>
              <a:rPr sz="1200" dirty="0">
                <a:solidFill>
                  <a:srgbClr val="464646"/>
                </a:solidFill>
                <a:latin typeface="Bahnschrift"/>
                <a:cs typeface="Bahnschrift"/>
              </a:rPr>
              <a:t> la </a:t>
            </a:r>
            <a:r>
              <a:rPr sz="1200" spc="5" dirty="0">
                <a:solidFill>
                  <a:srgbClr val="464646"/>
                </a:solidFill>
                <a:latin typeface="Bahnschrift"/>
                <a:cs typeface="Bahnschrift"/>
              </a:rPr>
              <a:t> </a:t>
            </a:r>
            <a:r>
              <a:rPr sz="1200" b="1" spc="-10" dirty="0">
                <a:solidFill>
                  <a:srgbClr val="464646"/>
                </a:solidFill>
                <a:latin typeface="Arial"/>
                <a:cs typeface="Arial"/>
              </a:rPr>
              <a:t>t</a:t>
            </a:r>
            <a:r>
              <a:rPr sz="1200" b="1" spc="-90" dirty="0">
                <a:solidFill>
                  <a:srgbClr val="464646"/>
                </a:solidFill>
                <a:latin typeface="Arial"/>
                <a:cs typeface="Arial"/>
              </a:rPr>
              <a:t>o</a:t>
            </a:r>
            <a:r>
              <a:rPr sz="1200" b="1" spc="-5" dirty="0">
                <a:solidFill>
                  <a:srgbClr val="464646"/>
                </a:solidFill>
                <a:latin typeface="Arial"/>
                <a:cs typeface="Arial"/>
              </a:rPr>
              <a:t>le</a:t>
            </a:r>
            <a:r>
              <a:rPr sz="1200" b="1" spc="-30" dirty="0">
                <a:solidFill>
                  <a:srgbClr val="464646"/>
                </a:solidFill>
                <a:latin typeface="Arial"/>
                <a:cs typeface="Arial"/>
              </a:rPr>
              <a:t>ranc</a:t>
            </a:r>
            <a:r>
              <a:rPr sz="1200" b="1" spc="-35" dirty="0">
                <a:solidFill>
                  <a:srgbClr val="464646"/>
                </a:solidFill>
                <a:latin typeface="Arial"/>
                <a:cs typeface="Arial"/>
              </a:rPr>
              <a:t>ia</a:t>
            </a:r>
            <a:r>
              <a:rPr sz="1200" b="1" spc="-25" dirty="0">
                <a:solidFill>
                  <a:srgbClr val="464646"/>
                </a:solidFill>
                <a:latin typeface="Arial"/>
                <a:cs typeface="Arial"/>
              </a:rPr>
              <a:t> </a:t>
            </a:r>
            <a:r>
              <a:rPr sz="1200" b="1" spc="-90" dirty="0">
                <a:solidFill>
                  <a:srgbClr val="464646"/>
                </a:solidFill>
                <a:latin typeface="Arial"/>
                <a:cs typeface="Arial"/>
              </a:rPr>
              <a:t>y</a:t>
            </a:r>
            <a:r>
              <a:rPr sz="1200" b="1" spc="-15" dirty="0">
                <a:solidFill>
                  <a:srgbClr val="464646"/>
                </a:solidFill>
                <a:latin typeface="Arial"/>
                <a:cs typeface="Arial"/>
              </a:rPr>
              <a:t> </a:t>
            </a:r>
            <a:r>
              <a:rPr sz="1200" b="1" spc="45" dirty="0">
                <a:solidFill>
                  <a:srgbClr val="464646"/>
                </a:solidFill>
                <a:latin typeface="Arial"/>
                <a:cs typeface="Arial"/>
              </a:rPr>
              <a:t>r</a:t>
            </a:r>
            <a:r>
              <a:rPr sz="1200" b="1" spc="-25" dirty="0">
                <a:solidFill>
                  <a:srgbClr val="464646"/>
                </a:solidFill>
                <a:latin typeface="Arial"/>
                <a:cs typeface="Arial"/>
              </a:rPr>
              <a:t>e</a:t>
            </a:r>
            <a:r>
              <a:rPr sz="1200" b="1" spc="-60" dirty="0">
                <a:solidFill>
                  <a:srgbClr val="464646"/>
                </a:solidFill>
                <a:latin typeface="Arial"/>
                <a:cs typeface="Arial"/>
              </a:rPr>
              <a:t>s</a:t>
            </a:r>
            <a:r>
              <a:rPr sz="1200" b="1" spc="-75" dirty="0">
                <a:solidFill>
                  <a:srgbClr val="464646"/>
                </a:solidFill>
                <a:latin typeface="Arial"/>
                <a:cs typeface="Arial"/>
              </a:rPr>
              <a:t>p</a:t>
            </a:r>
            <a:r>
              <a:rPr sz="1200" b="1" spc="-25" dirty="0">
                <a:solidFill>
                  <a:srgbClr val="464646"/>
                </a:solidFill>
                <a:latin typeface="Arial"/>
                <a:cs typeface="Arial"/>
              </a:rPr>
              <a:t>e</a:t>
            </a:r>
            <a:r>
              <a:rPr sz="1200" b="1" spc="-10" dirty="0">
                <a:solidFill>
                  <a:srgbClr val="464646"/>
                </a:solidFill>
                <a:latin typeface="Arial"/>
                <a:cs typeface="Arial"/>
              </a:rPr>
              <a:t>t</a:t>
            </a:r>
            <a:r>
              <a:rPr sz="1200" b="1" spc="-80" dirty="0">
                <a:solidFill>
                  <a:srgbClr val="464646"/>
                </a:solidFill>
                <a:latin typeface="Arial"/>
                <a:cs typeface="Arial"/>
              </a:rPr>
              <a:t>o</a:t>
            </a:r>
            <a:r>
              <a:rPr sz="1200" b="1" spc="-35" dirty="0">
                <a:solidFill>
                  <a:srgbClr val="464646"/>
                </a:solidFill>
                <a:latin typeface="Arial"/>
                <a:cs typeface="Arial"/>
              </a:rPr>
              <a:t> </a:t>
            </a:r>
            <a:r>
              <a:rPr sz="1200" dirty="0">
                <a:solidFill>
                  <a:srgbClr val="464646"/>
                </a:solidFill>
                <a:latin typeface="Bahnschrift"/>
                <a:cs typeface="Bahnschrift"/>
              </a:rPr>
              <a:t>a </a:t>
            </a:r>
            <a:r>
              <a:rPr sz="1200" spc="-90" dirty="0">
                <a:solidFill>
                  <a:srgbClr val="464646"/>
                </a:solidFill>
                <a:latin typeface="Bahnschrift"/>
                <a:cs typeface="Bahnschrift"/>
              </a:rPr>
              <a:t> </a:t>
            </a:r>
            <a:r>
              <a:rPr sz="1200" dirty="0">
                <a:solidFill>
                  <a:srgbClr val="464646"/>
                </a:solidFill>
                <a:latin typeface="Bahnschrift"/>
                <a:cs typeface="Bahnschrift"/>
              </a:rPr>
              <a:t>la  </a:t>
            </a:r>
            <a:r>
              <a:rPr sz="1200" spc="-5" dirty="0">
                <a:solidFill>
                  <a:srgbClr val="464646"/>
                </a:solidFill>
                <a:latin typeface="Bahnschrift"/>
                <a:cs typeface="Bahnschrift"/>
              </a:rPr>
              <a:t>diversidad</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dirty="0">
                <a:solidFill>
                  <a:srgbClr val="464646"/>
                </a:solidFill>
                <a:latin typeface="Bahnschrift"/>
                <a:cs typeface="Bahnschrift"/>
              </a:rPr>
              <a:t>el </a:t>
            </a:r>
            <a:r>
              <a:rPr sz="1200" spc="-5" dirty="0">
                <a:solidFill>
                  <a:srgbClr val="464646"/>
                </a:solidFill>
                <a:latin typeface="Bahnschrift"/>
                <a:cs typeface="Bahnschrift"/>
              </a:rPr>
              <a:t>reparto </a:t>
            </a:r>
            <a:r>
              <a:rPr sz="1200" dirty="0">
                <a:solidFill>
                  <a:srgbClr val="464646"/>
                </a:solidFill>
                <a:latin typeface="Bahnschrift"/>
                <a:cs typeface="Bahnschrift"/>
              </a:rPr>
              <a:t> </a:t>
            </a:r>
            <a:r>
              <a:rPr sz="1200" b="1" spc="-50" dirty="0">
                <a:solidFill>
                  <a:srgbClr val="464646"/>
                </a:solidFill>
                <a:latin typeface="Arial"/>
                <a:cs typeface="Arial"/>
              </a:rPr>
              <a:t>equitativo </a:t>
            </a:r>
            <a:r>
              <a:rPr sz="1200" spc="-5" dirty="0">
                <a:solidFill>
                  <a:srgbClr val="464646"/>
                </a:solidFill>
                <a:latin typeface="Bahnschrift"/>
                <a:cs typeface="Bahnschrift"/>
              </a:rPr>
              <a:t>de</a:t>
            </a:r>
            <a:r>
              <a:rPr sz="1200" dirty="0">
                <a:solidFill>
                  <a:srgbClr val="464646"/>
                </a:solidFill>
                <a:latin typeface="Bahnschrift"/>
                <a:cs typeface="Bahnschrift"/>
              </a:rPr>
              <a:t> </a:t>
            </a:r>
            <a:r>
              <a:rPr sz="1200" spc="-5" dirty="0">
                <a:solidFill>
                  <a:srgbClr val="464646"/>
                </a:solidFill>
                <a:latin typeface="Bahnschrift"/>
                <a:cs typeface="Bahnschrift"/>
              </a:rPr>
              <a:t>los</a:t>
            </a:r>
            <a:r>
              <a:rPr sz="1200" dirty="0">
                <a:solidFill>
                  <a:srgbClr val="464646"/>
                </a:solidFill>
                <a:latin typeface="Bahnschrift"/>
                <a:cs typeface="Bahnschrift"/>
              </a:rPr>
              <a:t> </a:t>
            </a:r>
            <a:r>
              <a:rPr sz="1200" spc="-5" dirty="0">
                <a:solidFill>
                  <a:srgbClr val="464646"/>
                </a:solidFill>
                <a:latin typeface="Bahnschrift"/>
                <a:cs typeface="Bahnschrift"/>
              </a:rPr>
              <a:t>beneficios de </a:t>
            </a:r>
            <a:r>
              <a:rPr sz="1200" spc="-195" dirty="0">
                <a:solidFill>
                  <a:srgbClr val="464646"/>
                </a:solidFill>
                <a:latin typeface="Bahnschrift"/>
                <a:cs typeface="Bahnschrift"/>
              </a:rPr>
              <a:t> </a:t>
            </a:r>
            <a:r>
              <a:rPr sz="1200" dirty="0">
                <a:solidFill>
                  <a:srgbClr val="464646"/>
                </a:solidFill>
                <a:latin typeface="Bahnschrift"/>
                <a:cs typeface="Bahnschrift"/>
              </a:rPr>
              <a:t>la</a:t>
            </a:r>
            <a:r>
              <a:rPr sz="1200" spc="110" dirty="0">
                <a:solidFill>
                  <a:srgbClr val="464646"/>
                </a:solidFill>
                <a:latin typeface="Bahnschrift"/>
                <a:cs typeface="Bahnschrift"/>
              </a:rPr>
              <a:t> </a:t>
            </a:r>
            <a:r>
              <a:rPr sz="1200" spc="-5" dirty="0">
                <a:solidFill>
                  <a:srgbClr val="464646"/>
                </a:solidFill>
                <a:latin typeface="Bahnschrift"/>
                <a:cs typeface="Bahnschrift"/>
              </a:rPr>
              <a:t>actividad</a:t>
            </a:r>
            <a:r>
              <a:rPr sz="1200" spc="110" dirty="0">
                <a:solidFill>
                  <a:srgbClr val="464646"/>
                </a:solidFill>
                <a:latin typeface="Bahnschrift"/>
                <a:cs typeface="Bahnschrift"/>
              </a:rPr>
              <a:t> </a:t>
            </a:r>
            <a:r>
              <a:rPr sz="1200" dirty="0">
                <a:solidFill>
                  <a:srgbClr val="464646"/>
                </a:solidFill>
                <a:latin typeface="Bahnschrift"/>
                <a:cs typeface="Bahnschrift"/>
              </a:rPr>
              <a:t>turística.</a:t>
            </a:r>
            <a:endParaRPr sz="1200" dirty="0">
              <a:latin typeface="Bahnschrift"/>
              <a:cs typeface="Bahnschrift"/>
            </a:endParaRPr>
          </a:p>
        </p:txBody>
      </p:sp>
      <p:sp>
        <p:nvSpPr>
          <p:cNvPr id="18" name="object 18"/>
          <p:cNvSpPr txBox="1"/>
          <p:nvPr/>
        </p:nvSpPr>
        <p:spPr>
          <a:xfrm>
            <a:off x="6841235" y="5396741"/>
            <a:ext cx="21399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21</a:t>
            </a:fld>
            <a:endParaRPr sz="1000">
              <a:latin typeface="Bahnschrift"/>
              <a:cs typeface="Bahnschrif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3" name="object 3"/>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4" name="object 4"/>
          <p:cNvSpPr/>
          <p:nvPr/>
        </p:nvSpPr>
        <p:spPr>
          <a:xfrm>
            <a:off x="4265676" y="2570987"/>
            <a:ext cx="2204085" cy="448309"/>
          </a:xfrm>
          <a:custGeom>
            <a:avLst/>
            <a:gdLst/>
            <a:ahLst/>
            <a:cxnLst/>
            <a:rect l="l" t="t" r="r" b="b"/>
            <a:pathLst>
              <a:path w="2204085" h="448310">
                <a:moveTo>
                  <a:pt x="2203704" y="224028"/>
                </a:moveTo>
                <a:lnTo>
                  <a:pt x="2198713" y="183908"/>
                </a:lnTo>
                <a:lnTo>
                  <a:pt x="2184374" y="146075"/>
                </a:lnTo>
                <a:lnTo>
                  <a:pt x="2161552" y="111201"/>
                </a:lnTo>
                <a:lnTo>
                  <a:pt x="2131136" y="79921"/>
                </a:lnTo>
                <a:lnTo>
                  <a:pt x="2094014" y="52870"/>
                </a:lnTo>
                <a:lnTo>
                  <a:pt x="2051075" y="30708"/>
                </a:lnTo>
                <a:lnTo>
                  <a:pt x="2003209" y="14084"/>
                </a:lnTo>
                <a:lnTo>
                  <a:pt x="1951291" y="3632"/>
                </a:lnTo>
                <a:lnTo>
                  <a:pt x="1896237" y="0"/>
                </a:lnTo>
                <a:lnTo>
                  <a:pt x="993902" y="0"/>
                </a:lnTo>
                <a:lnTo>
                  <a:pt x="846963" y="0"/>
                </a:lnTo>
                <a:lnTo>
                  <a:pt x="225298" y="0"/>
                </a:lnTo>
                <a:lnTo>
                  <a:pt x="180022" y="4584"/>
                </a:lnTo>
                <a:lnTo>
                  <a:pt x="137795" y="17691"/>
                </a:lnTo>
                <a:lnTo>
                  <a:pt x="99529" y="38404"/>
                </a:lnTo>
                <a:lnTo>
                  <a:pt x="66167" y="65824"/>
                </a:lnTo>
                <a:lnTo>
                  <a:pt x="38595" y="99009"/>
                </a:lnTo>
                <a:lnTo>
                  <a:pt x="17767" y="137058"/>
                </a:lnTo>
                <a:lnTo>
                  <a:pt x="4584" y="179044"/>
                </a:lnTo>
                <a:lnTo>
                  <a:pt x="0" y="224028"/>
                </a:lnTo>
                <a:lnTo>
                  <a:pt x="4584" y="269024"/>
                </a:lnTo>
                <a:lnTo>
                  <a:pt x="17767" y="311010"/>
                </a:lnTo>
                <a:lnTo>
                  <a:pt x="38595" y="349059"/>
                </a:lnTo>
                <a:lnTo>
                  <a:pt x="66167" y="382244"/>
                </a:lnTo>
                <a:lnTo>
                  <a:pt x="99529" y="409663"/>
                </a:lnTo>
                <a:lnTo>
                  <a:pt x="137795" y="430377"/>
                </a:lnTo>
                <a:lnTo>
                  <a:pt x="180022" y="443484"/>
                </a:lnTo>
                <a:lnTo>
                  <a:pt x="225298" y="448056"/>
                </a:lnTo>
                <a:lnTo>
                  <a:pt x="846963" y="448056"/>
                </a:lnTo>
                <a:lnTo>
                  <a:pt x="993902" y="448056"/>
                </a:lnTo>
                <a:lnTo>
                  <a:pt x="1896237" y="448056"/>
                </a:lnTo>
                <a:lnTo>
                  <a:pt x="1951291" y="444436"/>
                </a:lnTo>
                <a:lnTo>
                  <a:pt x="2003209" y="433984"/>
                </a:lnTo>
                <a:lnTo>
                  <a:pt x="2051075" y="417360"/>
                </a:lnTo>
                <a:lnTo>
                  <a:pt x="2094014" y="395198"/>
                </a:lnTo>
                <a:lnTo>
                  <a:pt x="2131136" y="368147"/>
                </a:lnTo>
                <a:lnTo>
                  <a:pt x="2161552" y="336867"/>
                </a:lnTo>
                <a:lnTo>
                  <a:pt x="2184374" y="301993"/>
                </a:lnTo>
                <a:lnTo>
                  <a:pt x="2198713" y="264160"/>
                </a:lnTo>
                <a:lnTo>
                  <a:pt x="2203704" y="224028"/>
                </a:lnTo>
                <a:close/>
              </a:path>
            </a:pathLst>
          </a:custGeom>
          <a:solidFill>
            <a:schemeClr val="bg1">
              <a:lumMod val="65000"/>
            </a:schemeClr>
          </a:solidFill>
        </p:spPr>
        <p:txBody>
          <a:bodyPr wrap="square" lIns="0" tIns="0" rIns="0" bIns="0" rtlCol="0"/>
          <a:lstStyle/>
          <a:p>
            <a:endParaRPr/>
          </a:p>
        </p:txBody>
      </p:sp>
      <p:sp>
        <p:nvSpPr>
          <p:cNvPr id="5" name="object 5"/>
          <p:cNvSpPr/>
          <p:nvPr/>
        </p:nvSpPr>
        <p:spPr>
          <a:xfrm>
            <a:off x="1036320" y="2575559"/>
            <a:ext cx="2223770" cy="448309"/>
          </a:xfrm>
          <a:custGeom>
            <a:avLst/>
            <a:gdLst/>
            <a:ahLst/>
            <a:cxnLst/>
            <a:rect l="l" t="t" r="r" b="b"/>
            <a:pathLst>
              <a:path w="2223770" h="448310">
                <a:moveTo>
                  <a:pt x="2223516" y="224028"/>
                </a:moveTo>
                <a:lnTo>
                  <a:pt x="2218918" y="179044"/>
                </a:lnTo>
                <a:lnTo>
                  <a:pt x="2205736" y="137058"/>
                </a:lnTo>
                <a:lnTo>
                  <a:pt x="2184908" y="99009"/>
                </a:lnTo>
                <a:lnTo>
                  <a:pt x="2157336" y="65824"/>
                </a:lnTo>
                <a:lnTo>
                  <a:pt x="2123973" y="38404"/>
                </a:lnTo>
                <a:lnTo>
                  <a:pt x="2085708" y="17691"/>
                </a:lnTo>
                <a:lnTo>
                  <a:pt x="2043480" y="4584"/>
                </a:lnTo>
                <a:lnTo>
                  <a:pt x="1998218" y="0"/>
                </a:lnTo>
                <a:lnTo>
                  <a:pt x="1256030" y="0"/>
                </a:lnTo>
                <a:lnTo>
                  <a:pt x="1229614" y="0"/>
                </a:lnTo>
                <a:lnTo>
                  <a:pt x="284734" y="0"/>
                </a:lnTo>
                <a:lnTo>
                  <a:pt x="233718" y="3632"/>
                </a:lnTo>
                <a:lnTo>
                  <a:pt x="185635" y="14084"/>
                </a:lnTo>
                <a:lnTo>
                  <a:pt x="141300" y="30708"/>
                </a:lnTo>
                <a:lnTo>
                  <a:pt x="101549" y="52870"/>
                </a:lnTo>
                <a:lnTo>
                  <a:pt x="67170" y="79921"/>
                </a:lnTo>
                <a:lnTo>
                  <a:pt x="39014" y="111201"/>
                </a:lnTo>
                <a:lnTo>
                  <a:pt x="17881" y="146075"/>
                </a:lnTo>
                <a:lnTo>
                  <a:pt x="4597" y="183908"/>
                </a:lnTo>
                <a:lnTo>
                  <a:pt x="0" y="224028"/>
                </a:lnTo>
                <a:lnTo>
                  <a:pt x="4597" y="264160"/>
                </a:lnTo>
                <a:lnTo>
                  <a:pt x="17881" y="301993"/>
                </a:lnTo>
                <a:lnTo>
                  <a:pt x="39014" y="336867"/>
                </a:lnTo>
                <a:lnTo>
                  <a:pt x="67170" y="368147"/>
                </a:lnTo>
                <a:lnTo>
                  <a:pt x="101549" y="395198"/>
                </a:lnTo>
                <a:lnTo>
                  <a:pt x="141300" y="417360"/>
                </a:lnTo>
                <a:lnTo>
                  <a:pt x="185635" y="433984"/>
                </a:lnTo>
                <a:lnTo>
                  <a:pt x="233718" y="444436"/>
                </a:lnTo>
                <a:lnTo>
                  <a:pt x="284734" y="448056"/>
                </a:lnTo>
                <a:lnTo>
                  <a:pt x="1229614" y="448056"/>
                </a:lnTo>
                <a:lnTo>
                  <a:pt x="1256030" y="448056"/>
                </a:lnTo>
                <a:lnTo>
                  <a:pt x="1998218" y="448056"/>
                </a:lnTo>
                <a:lnTo>
                  <a:pt x="2043480" y="443484"/>
                </a:lnTo>
                <a:lnTo>
                  <a:pt x="2085708" y="430377"/>
                </a:lnTo>
                <a:lnTo>
                  <a:pt x="2123973" y="409663"/>
                </a:lnTo>
                <a:lnTo>
                  <a:pt x="2157349" y="382244"/>
                </a:lnTo>
                <a:lnTo>
                  <a:pt x="2184908" y="349059"/>
                </a:lnTo>
                <a:lnTo>
                  <a:pt x="2205736" y="311010"/>
                </a:lnTo>
                <a:lnTo>
                  <a:pt x="2218918" y="269024"/>
                </a:lnTo>
                <a:lnTo>
                  <a:pt x="2223516" y="224028"/>
                </a:lnTo>
                <a:close/>
              </a:path>
            </a:pathLst>
          </a:custGeom>
          <a:solidFill>
            <a:schemeClr val="bg1">
              <a:lumMod val="65000"/>
            </a:schemeClr>
          </a:solidFill>
        </p:spPr>
        <p:txBody>
          <a:bodyPr wrap="square" lIns="0" tIns="0" rIns="0" bIns="0" rtlCol="0"/>
          <a:lstStyle/>
          <a:p>
            <a:endParaRPr/>
          </a:p>
        </p:txBody>
      </p:sp>
      <p:sp>
        <p:nvSpPr>
          <p:cNvPr id="6" name="object 6"/>
          <p:cNvSpPr txBox="1"/>
          <p:nvPr/>
        </p:nvSpPr>
        <p:spPr>
          <a:xfrm>
            <a:off x="1475613" y="2693670"/>
            <a:ext cx="1371600" cy="20827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FFFFFF"/>
                </a:solidFill>
                <a:latin typeface="Arial"/>
                <a:cs typeface="Arial"/>
              </a:rPr>
              <a:t>SOSTENIBILIDAD</a:t>
            </a:r>
            <a:endParaRPr sz="1200">
              <a:latin typeface="Arial"/>
              <a:cs typeface="Arial"/>
            </a:endParaRPr>
          </a:p>
        </p:txBody>
      </p:sp>
      <p:sp>
        <p:nvSpPr>
          <p:cNvPr id="7" name="object 7"/>
          <p:cNvSpPr txBox="1"/>
          <p:nvPr/>
        </p:nvSpPr>
        <p:spPr>
          <a:xfrm>
            <a:off x="4605020" y="2698495"/>
            <a:ext cx="155638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Arial"/>
                <a:cs typeface="Arial"/>
              </a:rPr>
              <a:t>PROFESIONALIDAD</a:t>
            </a:r>
            <a:endParaRPr sz="1200">
              <a:latin typeface="Arial"/>
              <a:cs typeface="Arial"/>
            </a:endParaRPr>
          </a:p>
        </p:txBody>
      </p:sp>
      <p:sp>
        <p:nvSpPr>
          <p:cNvPr id="8" name="object 8"/>
          <p:cNvSpPr/>
          <p:nvPr/>
        </p:nvSpPr>
        <p:spPr>
          <a:xfrm>
            <a:off x="0" y="0"/>
            <a:ext cx="7620000" cy="1849120"/>
          </a:xfrm>
          <a:custGeom>
            <a:avLst/>
            <a:gdLst/>
            <a:ahLst/>
            <a:cxnLst/>
            <a:rect l="l" t="t" r="r" b="b"/>
            <a:pathLst>
              <a:path w="7620000" h="1849120">
                <a:moveTo>
                  <a:pt x="7619999" y="0"/>
                </a:moveTo>
                <a:lnTo>
                  <a:pt x="0" y="0"/>
                </a:lnTo>
                <a:lnTo>
                  <a:pt x="0" y="1848612"/>
                </a:lnTo>
                <a:lnTo>
                  <a:pt x="7619999" y="1848612"/>
                </a:lnTo>
                <a:lnTo>
                  <a:pt x="7619999" y="0"/>
                </a:lnTo>
                <a:close/>
              </a:path>
            </a:pathLst>
          </a:custGeom>
          <a:solidFill>
            <a:schemeClr val="accent6">
              <a:lumMod val="75000"/>
            </a:schemeClr>
          </a:solidFill>
        </p:spPr>
        <p:txBody>
          <a:bodyPr wrap="square" lIns="0" tIns="0" rIns="0" bIns="0" rtlCol="0"/>
          <a:lstStyle/>
          <a:p>
            <a:endParaRPr/>
          </a:p>
        </p:txBody>
      </p:sp>
      <p:sp>
        <p:nvSpPr>
          <p:cNvPr id="9" name="object 9"/>
          <p:cNvSpPr txBox="1"/>
          <p:nvPr/>
        </p:nvSpPr>
        <p:spPr>
          <a:xfrm>
            <a:off x="284784" y="209804"/>
            <a:ext cx="485775" cy="452120"/>
          </a:xfrm>
          <a:prstGeom prst="rect">
            <a:avLst/>
          </a:prstGeom>
        </p:spPr>
        <p:txBody>
          <a:bodyPr vert="horz" wrap="square" lIns="0" tIns="12065" rIns="0" bIns="0" rtlCol="0">
            <a:spAutoFit/>
          </a:bodyPr>
          <a:lstStyle/>
          <a:p>
            <a:pPr marL="12700">
              <a:lnSpc>
                <a:spcPct val="100000"/>
              </a:lnSpc>
              <a:spcBef>
                <a:spcPts val="95"/>
              </a:spcBef>
            </a:pPr>
            <a:r>
              <a:rPr sz="2800" b="1" spc="-95" dirty="0">
                <a:solidFill>
                  <a:srgbClr val="FFFFFF"/>
                </a:solidFill>
                <a:latin typeface="Arial"/>
                <a:cs typeface="Arial"/>
              </a:rPr>
              <a:t>02.</a:t>
            </a:r>
            <a:endParaRPr sz="2800">
              <a:latin typeface="Arial"/>
              <a:cs typeface="Arial"/>
            </a:endParaRPr>
          </a:p>
        </p:txBody>
      </p:sp>
      <p:sp>
        <p:nvSpPr>
          <p:cNvPr id="10" name="object 10"/>
          <p:cNvSpPr txBox="1">
            <a:spLocks noGrp="1"/>
          </p:cNvSpPr>
          <p:nvPr>
            <p:ph type="title"/>
          </p:nvPr>
        </p:nvSpPr>
        <p:spPr>
          <a:xfrm>
            <a:off x="284784" y="705104"/>
            <a:ext cx="6510020" cy="452120"/>
          </a:xfrm>
          <a:prstGeom prst="rect">
            <a:avLst/>
          </a:prstGeom>
        </p:spPr>
        <p:txBody>
          <a:bodyPr vert="horz" wrap="square" lIns="0" tIns="12065" rIns="0" bIns="0" rtlCol="0">
            <a:spAutoFit/>
          </a:bodyPr>
          <a:lstStyle/>
          <a:p>
            <a:pPr marL="12700">
              <a:lnSpc>
                <a:spcPct val="100000"/>
              </a:lnSpc>
              <a:spcBef>
                <a:spcPts val="95"/>
              </a:spcBef>
            </a:pPr>
            <a:r>
              <a:rPr sz="2800" spc="-120" dirty="0"/>
              <a:t>Po</a:t>
            </a:r>
            <a:r>
              <a:rPr sz="2800" spc="-65" dirty="0"/>
              <a:t>l</a:t>
            </a:r>
            <a:r>
              <a:rPr sz="2800" spc="-60" dirty="0"/>
              <a:t>ít</a:t>
            </a:r>
            <a:r>
              <a:rPr sz="2800" spc="-70" dirty="0"/>
              <a:t>i</a:t>
            </a:r>
            <a:r>
              <a:rPr sz="2800" spc="-125" dirty="0"/>
              <a:t>c</a:t>
            </a:r>
            <a:r>
              <a:rPr sz="2800" spc="-120" dirty="0"/>
              <a:t>a</a:t>
            </a:r>
            <a:r>
              <a:rPr sz="2800" spc="-15" dirty="0"/>
              <a:t> </a:t>
            </a:r>
            <a:r>
              <a:rPr sz="2800" spc="-145" dirty="0"/>
              <a:t>d</a:t>
            </a:r>
            <a:r>
              <a:rPr sz="2800" spc="-125" dirty="0"/>
              <a:t>e</a:t>
            </a:r>
            <a:r>
              <a:rPr sz="2800" spc="-20" dirty="0"/>
              <a:t> </a:t>
            </a:r>
            <a:r>
              <a:rPr sz="2800" spc="-100" dirty="0"/>
              <a:t>sostenibi</a:t>
            </a:r>
            <a:r>
              <a:rPr sz="2800" spc="-75" dirty="0"/>
              <a:t>l</a:t>
            </a:r>
            <a:r>
              <a:rPr sz="2800" spc="-140" dirty="0"/>
              <a:t>idad</a:t>
            </a:r>
            <a:r>
              <a:rPr sz="2800" spc="-10" dirty="0"/>
              <a:t> </a:t>
            </a:r>
            <a:r>
              <a:rPr sz="2800" spc="-210" dirty="0"/>
              <a:t>y</a:t>
            </a:r>
            <a:r>
              <a:rPr sz="2800" spc="-30" dirty="0"/>
              <a:t> </a:t>
            </a:r>
            <a:r>
              <a:rPr sz="2800" spc="-125" dirty="0"/>
              <a:t>compromisos</a:t>
            </a:r>
            <a:endParaRPr sz="2800"/>
          </a:p>
        </p:txBody>
      </p:sp>
      <p:sp>
        <p:nvSpPr>
          <p:cNvPr id="11" name="object 11"/>
          <p:cNvSpPr txBox="1"/>
          <p:nvPr/>
        </p:nvSpPr>
        <p:spPr>
          <a:xfrm>
            <a:off x="247599" y="1270761"/>
            <a:ext cx="5745480" cy="1074653"/>
          </a:xfrm>
          <a:prstGeom prst="rect">
            <a:avLst/>
          </a:prstGeom>
        </p:spPr>
        <p:txBody>
          <a:bodyPr vert="horz" wrap="square" lIns="0" tIns="12700" rIns="0" bIns="0" rtlCol="0">
            <a:spAutoFit/>
          </a:bodyPr>
          <a:lstStyle/>
          <a:p>
            <a:pPr marL="12700">
              <a:lnSpc>
                <a:spcPct val="100000"/>
              </a:lnSpc>
              <a:spcBef>
                <a:spcPts val="100"/>
              </a:spcBef>
            </a:pPr>
            <a:r>
              <a:rPr sz="1800" b="1" spc="-110" dirty="0">
                <a:solidFill>
                  <a:srgbClr val="FFFFFF"/>
                </a:solidFill>
                <a:latin typeface="Arial"/>
                <a:cs typeface="Arial"/>
              </a:rPr>
              <a:t>(GR</a:t>
            </a:r>
            <a:r>
              <a:rPr sz="1800" b="1" spc="-50" dirty="0">
                <a:solidFill>
                  <a:srgbClr val="FFFFFF"/>
                </a:solidFill>
                <a:latin typeface="Arial"/>
                <a:cs typeface="Arial"/>
              </a:rPr>
              <a:t>I</a:t>
            </a:r>
            <a:r>
              <a:rPr sz="1800" b="1" spc="-10" dirty="0">
                <a:solidFill>
                  <a:srgbClr val="FFFFFF"/>
                </a:solidFill>
                <a:latin typeface="Arial"/>
                <a:cs typeface="Arial"/>
              </a:rPr>
              <a:t> </a:t>
            </a:r>
            <a:r>
              <a:rPr sz="1800" b="1" spc="-165" dirty="0">
                <a:solidFill>
                  <a:srgbClr val="FFFFFF"/>
                </a:solidFill>
                <a:latin typeface="Arial"/>
                <a:cs typeface="Arial"/>
              </a:rPr>
              <a:t>102</a:t>
            </a:r>
            <a:r>
              <a:rPr sz="1800" b="1" spc="-25" dirty="0">
                <a:solidFill>
                  <a:srgbClr val="FFFFFF"/>
                </a:solidFill>
                <a:latin typeface="Arial"/>
                <a:cs typeface="Arial"/>
              </a:rPr>
              <a:t> </a:t>
            </a:r>
            <a:r>
              <a:rPr sz="1800" b="1" spc="-405" dirty="0">
                <a:solidFill>
                  <a:srgbClr val="FFFFFF"/>
                </a:solidFill>
                <a:latin typeface="Arial"/>
                <a:cs typeface="Arial"/>
              </a:rPr>
              <a:t>1</a:t>
            </a:r>
            <a:r>
              <a:rPr sz="1800" b="1" spc="260" dirty="0">
                <a:solidFill>
                  <a:srgbClr val="FFFFFF"/>
                </a:solidFill>
                <a:latin typeface="Arial"/>
                <a:cs typeface="Arial"/>
              </a:rPr>
              <a:t>-</a:t>
            </a:r>
            <a:r>
              <a:rPr sz="1800" b="1" spc="-160" dirty="0">
                <a:solidFill>
                  <a:srgbClr val="FFFFFF"/>
                </a:solidFill>
                <a:latin typeface="Arial"/>
                <a:cs typeface="Arial"/>
              </a:rPr>
              <a:t>16)</a:t>
            </a:r>
            <a:endParaRPr sz="1800" dirty="0">
              <a:latin typeface="Arial"/>
              <a:cs typeface="Arial"/>
            </a:endParaRPr>
          </a:p>
          <a:p>
            <a:pPr>
              <a:lnSpc>
                <a:spcPct val="100000"/>
              </a:lnSpc>
            </a:pPr>
            <a:endParaRPr sz="1800" dirty="0">
              <a:latin typeface="Arial"/>
              <a:cs typeface="Arial"/>
            </a:endParaRPr>
          </a:p>
          <a:p>
            <a:pPr>
              <a:lnSpc>
                <a:spcPct val="100000"/>
              </a:lnSpc>
              <a:spcBef>
                <a:spcPts val="10"/>
              </a:spcBef>
            </a:pPr>
            <a:endParaRPr sz="1500" dirty="0">
              <a:latin typeface="Arial"/>
              <a:cs typeface="Arial"/>
            </a:endParaRPr>
          </a:p>
          <a:p>
            <a:pPr marL="824230">
              <a:lnSpc>
                <a:spcPct val="100000"/>
              </a:lnSpc>
              <a:spcBef>
                <a:spcPts val="5"/>
              </a:spcBef>
            </a:pPr>
            <a:r>
              <a:rPr sz="1800" b="1" spc="-125" dirty="0">
                <a:solidFill>
                  <a:schemeClr val="accent6">
                    <a:lumMod val="50000"/>
                  </a:schemeClr>
                </a:solidFill>
                <a:latin typeface="Arial"/>
                <a:cs typeface="Arial"/>
              </a:rPr>
              <a:t>Código</a:t>
            </a:r>
            <a:r>
              <a:rPr sz="1800" b="1" spc="-25" dirty="0">
                <a:solidFill>
                  <a:schemeClr val="accent6">
                    <a:lumMod val="50000"/>
                  </a:schemeClr>
                </a:solidFill>
                <a:latin typeface="Arial"/>
                <a:cs typeface="Arial"/>
              </a:rPr>
              <a:t> </a:t>
            </a:r>
            <a:r>
              <a:rPr sz="1800" b="1" spc="-85" dirty="0">
                <a:solidFill>
                  <a:schemeClr val="accent6">
                    <a:lumMod val="50000"/>
                  </a:schemeClr>
                </a:solidFill>
                <a:latin typeface="Arial"/>
                <a:cs typeface="Arial"/>
              </a:rPr>
              <a:t>Ético</a:t>
            </a:r>
            <a:r>
              <a:rPr sz="1800" b="1" spc="-20" dirty="0">
                <a:solidFill>
                  <a:schemeClr val="accent6">
                    <a:lumMod val="50000"/>
                  </a:schemeClr>
                </a:solidFill>
                <a:latin typeface="Arial"/>
                <a:cs typeface="Arial"/>
              </a:rPr>
              <a:t> </a:t>
            </a:r>
            <a:r>
              <a:rPr sz="1800" b="1" spc="-55" dirty="0">
                <a:solidFill>
                  <a:schemeClr val="accent6">
                    <a:lumMod val="50000"/>
                  </a:schemeClr>
                </a:solidFill>
                <a:latin typeface="Arial"/>
                <a:cs typeface="Arial"/>
              </a:rPr>
              <a:t>del</a:t>
            </a:r>
            <a:r>
              <a:rPr sz="1800" b="1" dirty="0">
                <a:solidFill>
                  <a:schemeClr val="accent6">
                    <a:lumMod val="50000"/>
                  </a:schemeClr>
                </a:solidFill>
                <a:latin typeface="Arial"/>
                <a:cs typeface="Arial"/>
              </a:rPr>
              <a:t> </a:t>
            </a:r>
            <a:r>
              <a:rPr sz="1800" b="1" spc="-85" dirty="0">
                <a:solidFill>
                  <a:schemeClr val="accent6">
                    <a:lumMod val="50000"/>
                  </a:schemeClr>
                </a:solidFill>
                <a:latin typeface="Arial"/>
                <a:cs typeface="Arial"/>
              </a:rPr>
              <a:t>Turismo</a:t>
            </a:r>
            <a:r>
              <a:rPr sz="1800" b="1" spc="-35" dirty="0">
                <a:solidFill>
                  <a:schemeClr val="accent6">
                    <a:lumMod val="50000"/>
                  </a:schemeClr>
                </a:solidFill>
                <a:latin typeface="Arial"/>
                <a:cs typeface="Arial"/>
              </a:rPr>
              <a:t> </a:t>
            </a:r>
            <a:r>
              <a:rPr sz="1800" b="1" spc="-75" dirty="0">
                <a:solidFill>
                  <a:schemeClr val="accent6">
                    <a:lumMod val="50000"/>
                  </a:schemeClr>
                </a:solidFill>
                <a:latin typeface="Arial"/>
                <a:cs typeface="Arial"/>
              </a:rPr>
              <a:t>Valenciano</a:t>
            </a:r>
            <a:r>
              <a:rPr sz="1800" b="1" spc="-5" dirty="0">
                <a:solidFill>
                  <a:schemeClr val="accent6">
                    <a:lumMod val="50000"/>
                  </a:schemeClr>
                </a:solidFill>
                <a:latin typeface="Arial"/>
                <a:cs typeface="Arial"/>
              </a:rPr>
              <a:t> </a:t>
            </a:r>
            <a:r>
              <a:rPr sz="1800" b="1" spc="-100" dirty="0">
                <a:solidFill>
                  <a:schemeClr val="accent6">
                    <a:lumMod val="50000"/>
                  </a:schemeClr>
                </a:solidFill>
                <a:latin typeface="Arial"/>
                <a:cs typeface="Arial"/>
              </a:rPr>
              <a:t>(GRI102-16)</a:t>
            </a:r>
            <a:endParaRPr sz="1800" dirty="0">
              <a:solidFill>
                <a:schemeClr val="accent6">
                  <a:lumMod val="50000"/>
                </a:schemeClr>
              </a:solidFill>
              <a:latin typeface="Arial"/>
              <a:cs typeface="Arial"/>
            </a:endParaRPr>
          </a:p>
        </p:txBody>
      </p:sp>
      <p:pic>
        <p:nvPicPr>
          <p:cNvPr id="12" name="object 12"/>
          <p:cNvPicPr/>
          <p:nvPr/>
        </p:nvPicPr>
        <p:blipFill>
          <a:blip r:embed="rId2" cstate="print"/>
          <a:stretch>
            <a:fillRect/>
          </a:stretch>
        </p:blipFill>
        <p:spPr>
          <a:xfrm>
            <a:off x="263611" y="5033506"/>
            <a:ext cx="1083645" cy="453212"/>
          </a:xfrm>
          <a:prstGeom prst="rect">
            <a:avLst/>
          </a:prstGeom>
        </p:spPr>
      </p:pic>
      <p:sp>
        <p:nvSpPr>
          <p:cNvPr id="13" name="object 13"/>
          <p:cNvSpPr txBox="1"/>
          <p:nvPr/>
        </p:nvSpPr>
        <p:spPr>
          <a:xfrm>
            <a:off x="845921" y="3188030"/>
            <a:ext cx="2686685" cy="1672589"/>
          </a:xfrm>
          <a:prstGeom prst="rect">
            <a:avLst/>
          </a:prstGeom>
        </p:spPr>
        <p:txBody>
          <a:bodyPr vert="horz" wrap="square" lIns="0" tIns="12700" rIns="0" bIns="0" rtlCol="0">
            <a:spAutoFit/>
          </a:bodyPr>
          <a:lstStyle/>
          <a:p>
            <a:pPr marL="12700" marR="5080" indent="-3175" algn="ctr">
              <a:lnSpc>
                <a:spcPct val="100000"/>
              </a:lnSpc>
              <a:spcBef>
                <a:spcPts val="100"/>
              </a:spcBef>
            </a:pPr>
            <a:r>
              <a:rPr sz="1200" spc="-5" dirty="0">
                <a:solidFill>
                  <a:srgbClr val="464646"/>
                </a:solidFill>
                <a:latin typeface="Bahnschrift"/>
                <a:cs typeface="Bahnschrift"/>
              </a:rPr>
              <a:t>Llevamos</a:t>
            </a:r>
            <a:r>
              <a:rPr sz="1200" spc="100" dirty="0">
                <a:solidFill>
                  <a:srgbClr val="464646"/>
                </a:solidFill>
                <a:latin typeface="Bahnschrift"/>
                <a:cs typeface="Bahnschrift"/>
              </a:rPr>
              <a:t> </a:t>
            </a:r>
            <a:r>
              <a:rPr sz="1200" dirty="0">
                <a:solidFill>
                  <a:srgbClr val="464646"/>
                </a:solidFill>
                <a:latin typeface="Bahnschrift"/>
                <a:cs typeface="Bahnschrift"/>
              </a:rPr>
              <a:t>a</a:t>
            </a:r>
            <a:r>
              <a:rPr sz="1200" spc="125" dirty="0">
                <a:solidFill>
                  <a:srgbClr val="464646"/>
                </a:solidFill>
                <a:latin typeface="Bahnschrift"/>
                <a:cs typeface="Bahnschrift"/>
              </a:rPr>
              <a:t> </a:t>
            </a:r>
            <a:r>
              <a:rPr sz="1200" spc="-5" dirty="0">
                <a:solidFill>
                  <a:srgbClr val="464646"/>
                </a:solidFill>
                <a:latin typeface="Bahnschrift"/>
                <a:cs typeface="Bahnschrift"/>
              </a:rPr>
              <a:t>cabo</a:t>
            </a:r>
            <a:r>
              <a:rPr sz="1200" spc="105" dirty="0">
                <a:solidFill>
                  <a:srgbClr val="464646"/>
                </a:solidFill>
                <a:latin typeface="Bahnschrift"/>
                <a:cs typeface="Bahnschrift"/>
              </a:rPr>
              <a:t> </a:t>
            </a:r>
            <a:r>
              <a:rPr sz="1200" spc="-5" dirty="0">
                <a:solidFill>
                  <a:srgbClr val="464646"/>
                </a:solidFill>
                <a:latin typeface="Bahnschrift"/>
                <a:cs typeface="Bahnschrift"/>
              </a:rPr>
              <a:t>las</a:t>
            </a:r>
            <a:r>
              <a:rPr sz="1200" spc="130" dirty="0">
                <a:solidFill>
                  <a:srgbClr val="464646"/>
                </a:solidFill>
                <a:latin typeface="Bahnschrift"/>
                <a:cs typeface="Bahnschrift"/>
              </a:rPr>
              <a:t> </a:t>
            </a:r>
            <a:r>
              <a:rPr sz="1200" spc="-5" dirty="0">
                <a:solidFill>
                  <a:srgbClr val="464646"/>
                </a:solidFill>
                <a:latin typeface="Bahnschrift"/>
                <a:cs typeface="Bahnschrift"/>
              </a:rPr>
              <a:t>actividades</a:t>
            </a:r>
            <a:r>
              <a:rPr sz="1200" spc="105" dirty="0">
                <a:solidFill>
                  <a:srgbClr val="464646"/>
                </a:solidFill>
                <a:latin typeface="Bahnschrift"/>
                <a:cs typeface="Bahnschrift"/>
              </a:rPr>
              <a:t> </a:t>
            </a:r>
            <a:r>
              <a:rPr sz="1200" spc="-5" dirty="0">
                <a:solidFill>
                  <a:srgbClr val="464646"/>
                </a:solidFill>
                <a:latin typeface="Bahnschrift"/>
                <a:cs typeface="Bahnschrift"/>
              </a:rPr>
              <a:t>desde </a:t>
            </a:r>
            <a:r>
              <a:rPr sz="1200" dirty="0">
                <a:solidFill>
                  <a:srgbClr val="464646"/>
                </a:solidFill>
                <a:latin typeface="Bahnschrift"/>
                <a:cs typeface="Bahnschrift"/>
              </a:rPr>
              <a:t> el </a:t>
            </a:r>
            <a:r>
              <a:rPr sz="1200" spc="-100" dirty="0">
                <a:solidFill>
                  <a:srgbClr val="464646"/>
                </a:solidFill>
                <a:latin typeface="Bahnschrift"/>
                <a:cs typeface="Bahnschrift"/>
              </a:rPr>
              <a:t> </a:t>
            </a:r>
            <a:r>
              <a:rPr sz="1200" dirty="0">
                <a:solidFill>
                  <a:srgbClr val="464646"/>
                </a:solidFill>
                <a:latin typeface="Bahnschrift"/>
                <a:cs typeface="Bahnschrift"/>
              </a:rPr>
              <a:t>h</a:t>
            </a:r>
            <a:r>
              <a:rPr sz="1200" spc="-5" dirty="0">
                <a:solidFill>
                  <a:srgbClr val="464646"/>
                </a:solidFill>
                <a:latin typeface="Bahnschrift"/>
                <a:cs typeface="Bahnschrift"/>
              </a:rPr>
              <a:t>o</a:t>
            </a:r>
            <a:r>
              <a:rPr sz="1200" dirty="0">
                <a:solidFill>
                  <a:srgbClr val="464646"/>
                </a:solidFill>
                <a:latin typeface="Bahnschrift"/>
                <a:cs typeface="Bahnschrift"/>
              </a:rPr>
              <a:t>ri</a:t>
            </a:r>
            <a:r>
              <a:rPr sz="1200" spc="-5" dirty="0">
                <a:solidFill>
                  <a:srgbClr val="464646"/>
                </a:solidFill>
                <a:latin typeface="Bahnschrift"/>
                <a:cs typeface="Bahnschrift"/>
              </a:rPr>
              <a:t>z</a:t>
            </a:r>
            <a:r>
              <a:rPr sz="1200" spc="-10" dirty="0">
                <a:solidFill>
                  <a:srgbClr val="464646"/>
                </a:solidFill>
                <a:latin typeface="Bahnschrift"/>
                <a:cs typeface="Bahnschrift"/>
              </a:rPr>
              <a:t>o</a:t>
            </a:r>
            <a:r>
              <a:rPr sz="1200" dirty="0">
                <a:solidFill>
                  <a:srgbClr val="464646"/>
                </a:solidFill>
                <a:latin typeface="Bahnschrift"/>
                <a:cs typeface="Bahnschrift"/>
              </a:rPr>
              <a:t>n</a:t>
            </a:r>
            <a:r>
              <a:rPr sz="1200" spc="5" dirty="0">
                <a:solidFill>
                  <a:srgbClr val="464646"/>
                </a:solidFill>
                <a:latin typeface="Bahnschrift"/>
                <a:cs typeface="Bahnschrift"/>
              </a:rPr>
              <a:t>t</a:t>
            </a:r>
            <a:r>
              <a:rPr sz="1200" dirty="0">
                <a:solidFill>
                  <a:srgbClr val="464646"/>
                </a:solidFill>
                <a:latin typeface="Bahnschrift"/>
                <a:cs typeface="Bahnschrift"/>
              </a:rPr>
              <a:t>e </a:t>
            </a:r>
            <a:r>
              <a:rPr sz="1200" spc="-95" dirty="0">
                <a:solidFill>
                  <a:srgbClr val="464646"/>
                </a:solidFill>
                <a:latin typeface="Bahnschrift"/>
                <a:cs typeface="Bahnschrift"/>
              </a:rPr>
              <a:t> </a:t>
            </a:r>
            <a:r>
              <a:rPr sz="1200" spc="-5" dirty="0">
                <a:solidFill>
                  <a:srgbClr val="464646"/>
                </a:solidFill>
                <a:latin typeface="Bahnschrift"/>
                <a:cs typeface="Bahnschrift"/>
              </a:rPr>
              <a:t>d</a:t>
            </a:r>
            <a:r>
              <a:rPr sz="1200" dirty="0">
                <a:solidFill>
                  <a:srgbClr val="464646"/>
                </a:solidFill>
                <a:latin typeface="Bahnschrift"/>
                <a:cs typeface="Bahnschrift"/>
              </a:rPr>
              <a:t>e </a:t>
            </a:r>
            <a:r>
              <a:rPr sz="1200" spc="-85" dirty="0">
                <a:solidFill>
                  <a:srgbClr val="464646"/>
                </a:solidFill>
                <a:latin typeface="Bahnschrift"/>
                <a:cs typeface="Bahnschrift"/>
              </a:rPr>
              <a:t> </a:t>
            </a:r>
            <a:r>
              <a:rPr sz="1200" dirty="0">
                <a:solidFill>
                  <a:srgbClr val="464646"/>
                </a:solidFill>
                <a:latin typeface="Bahnschrift"/>
                <a:cs typeface="Bahnschrift"/>
              </a:rPr>
              <a:t>la </a:t>
            </a:r>
            <a:r>
              <a:rPr sz="1200" spc="-85" dirty="0">
                <a:solidFill>
                  <a:srgbClr val="464646"/>
                </a:solidFill>
                <a:latin typeface="Bahnschrift"/>
                <a:cs typeface="Bahnschrift"/>
              </a:rPr>
              <a:t> </a:t>
            </a:r>
            <a:r>
              <a:rPr sz="1200" b="1" spc="-90" dirty="0">
                <a:solidFill>
                  <a:srgbClr val="464646"/>
                </a:solidFill>
                <a:latin typeface="Arial"/>
                <a:cs typeface="Arial"/>
              </a:rPr>
              <a:t>p</a:t>
            </a:r>
            <a:r>
              <a:rPr sz="1200" b="1" spc="-20" dirty="0">
                <a:solidFill>
                  <a:srgbClr val="464646"/>
                </a:solidFill>
                <a:latin typeface="Arial"/>
                <a:cs typeface="Arial"/>
              </a:rPr>
              <a:t>rot</a:t>
            </a:r>
            <a:r>
              <a:rPr sz="1200" b="1" spc="-15" dirty="0">
                <a:solidFill>
                  <a:srgbClr val="464646"/>
                </a:solidFill>
                <a:latin typeface="Arial"/>
                <a:cs typeface="Arial"/>
              </a:rPr>
              <a:t>e</a:t>
            </a:r>
            <a:r>
              <a:rPr sz="1200" b="1" spc="-75" dirty="0">
                <a:solidFill>
                  <a:srgbClr val="464646"/>
                </a:solidFill>
                <a:latin typeface="Arial"/>
                <a:cs typeface="Arial"/>
              </a:rPr>
              <a:t>c</a:t>
            </a:r>
            <a:r>
              <a:rPr sz="1200" b="1" spc="-55" dirty="0">
                <a:solidFill>
                  <a:srgbClr val="464646"/>
                </a:solidFill>
                <a:latin typeface="Arial"/>
                <a:cs typeface="Arial"/>
              </a:rPr>
              <a:t>ci</a:t>
            </a:r>
            <a:r>
              <a:rPr sz="1200" b="1" spc="-90" dirty="0">
                <a:solidFill>
                  <a:srgbClr val="464646"/>
                </a:solidFill>
                <a:latin typeface="Arial"/>
                <a:cs typeface="Arial"/>
              </a:rPr>
              <a:t>ó</a:t>
            </a:r>
            <a:r>
              <a:rPr sz="1200" b="1" spc="-65" dirty="0">
                <a:solidFill>
                  <a:srgbClr val="464646"/>
                </a:solidFill>
                <a:latin typeface="Arial"/>
                <a:cs typeface="Arial"/>
              </a:rPr>
              <a:t>n,</a:t>
            </a:r>
            <a:r>
              <a:rPr sz="1200" b="1" spc="-20" dirty="0">
                <a:solidFill>
                  <a:srgbClr val="464646"/>
                </a:solidFill>
                <a:latin typeface="Arial"/>
                <a:cs typeface="Arial"/>
              </a:rPr>
              <a:t> </a:t>
            </a:r>
            <a:r>
              <a:rPr sz="1200" b="1" spc="-70" dirty="0">
                <a:solidFill>
                  <a:srgbClr val="464646"/>
                </a:solidFill>
                <a:latin typeface="Arial"/>
                <a:cs typeface="Arial"/>
              </a:rPr>
              <a:t>cu</a:t>
            </a:r>
            <a:r>
              <a:rPr sz="1200" b="1" spc="-65" dirty="0">
                <a:solidFill>
                  <a:srgbClr val="464646"/>
                </a:solidFill>
                <a:latin typeface="Arial"/>
                <a:cs typeface="Arial"/>
              </a:rPr>
              <a:t>idado</a:t>
            </a:r>
            <a:r>
              <a:rPr sz="1200" b="1" spc="-20" dirty="0">
                <a:solidFill>
                  <a:srgbClr val="464646"/>
                </a:solidFill>
                <a:latin typeface="Arial"/>
                <a:cs typeface="Arial"/>
              </a:rPr>
              <a:t> </a:t>
            </a:r>
            <a:r>
              <a:rPr sz="1200" b="1" spc="-60" dirty="0">
                <a:solidFill>
                  <a:srgbClr val="464646"/>
                </a:solidFill>
                <a:latin typeface="Arial"/>
                <a:cs typeface="Arial"/>
              </a:rPr>
              <a:t>y  </a:t>
            </a:r>
            <a:r>
              <a:rPr sz="1200" b="1" spc="-30" dirty="0">
                <a:solidFill>
                  <a:srgbClr val="464646"/>
                </a:solidFill>
                <a:latin typeface="Arial"/>
                <a:cs typeface="Arial"/>
              </a:rPr>
              <a:t>mejora </a:t>
            </a:r>
            <a:r>
              <a:rPr sz="1200" spc="-5" dirty="0">
                <a:solidFill>
                  <a:srgbClr val="464646"/>
                </a:solidFill>
                <a:latin typeface="Bahnschrift"/>
                <a:cs typeface="Bahnschrift"/>
              </a:rPr>
              <a:t>de</a:t>
            </a:r>
            <a:r>
              <a:rPr sz="1200" dirty="0">
                <a:solidFill>
                  <a:srgbClr val="464646"/>
                </a:solidFill>
                <a:latin typeface="Bahnschrift"/>
                <a:cs typeface="Bahnschrift"/>
              </a:rPr>
              <a:t> </a:t>
            </a:r>
            <a:r>
              <a:rPr sz="1200" spc="-5" dirty="0">
                <a:solidFill>
                  <a:srgbClr val="464646"/>
                </a:solidFill>
                <a:latin typeface="Bahnschrift"/>
                <a:cs typeface="Bahnschrift"/>
              </a:rPr>
              <a:t>los</a:t>
            </a:r>
            <a:r>
              <a:rPr sz="1200" dirty="0">
                <a:solidFill>
                  <a:srgbClr val="464646"/>
                </a:solidFill>
                <a:latin typeface="Bahnschrift"/>
                <a:cs typeface="Bahnschrift"/>
              </a:rPr>
              <a:t> </a:t>
            </a:r>
            <a:r>
              <a:rPr sz="1200" spc="-5" dirty="0">
                <a:solidFill>
                  <a:srgbClr val="464646"/>
                </a:solidFill>
                <a:latin typeface="Bahnschrift"/>
                <a:cs typeface="Bahnschrift"/>
              </a:rPr>
              <a:t>recursos </a:t>
            </a:r>
            <a:r>
              <a:rPr sz="1200" dirty="0">
                <a:solidFill>
                  <a:srgbClr val="464646"/>
                </a:solidFill>
                <a:latin typeface="Bahnschrift"/>
                <a:cs typeface="Bahnschrift"/>
              </a:rPr>
              <a:t>naturales, </a:t>
            </a:r>
            <a:r>
              <a:rPr sz="1200" spc="5" dirty="0">
                <a:solidFill>
                  <a:srgbClr val="464646"/>
                </a:solidFill>
                <a:latin typeface="Bahnschrift"/>
                <a:cs typeface="Bahnschrift"/>
              </a:rPr>
              <a:t> </a:t>
            </a:r>
            <a:r>
              <a:rPr sz="1200" spc="-5" dirty="0">
                <a:solidFill>
                  <a:srgbClr val="464646"/>
                </a:solidFill>
                <a:latin typeface="Bahnschrift"/>
                <a:cs typeface="Bahnschrift"/>
              </a:rPr>
              <a:t>artísticos,</a:t>
            </a:r>
            <a:r>
              <a:rPr sz="1200" spc="100" dirty="0">
                <a:solidFill>
                  <a:srgbClr val="464646"/>
                </a:solidFill>
                <a:latin typeface="Bahnschrift"/>
                <a:cs typeface="Bahnschrift"/>
              </a:rPr>
              <a:t> </a:t>
            </a:r>
            <a:r>
              <a:rPr sz="1200" spc="-5" dirty="0">
                <a:solidFill>
                  <a:srgbClr val="464646"/>
                </a:solidFill>
                <a:latin typeface="Bahnschrift"/>
                <a:cs typeface="Bahnschrift"/>
              </a:rPr>
              <a:t>arqueológicos,</a:t>
            </a:r>
            <a:r>
              <a:rPr sz="1200" spc="105" dirty="0">
                <a:solidFill>
                  <a:srgbClr val="464646"/>
                </a:solidFill>
                <a:latin typeface="Bahnschrift"/>
                <a:cs typeface="Bahnschrift"/>
              </a:rPr>
              <a:t> </a:t>
            </a:r>
            <a:r>
              <a:rPr sz="1200" spc="-5" dirty="0">
                <a:solidFill>
                  <a:srgbClr val="464646"/>
                </a:solidFill>
                <a:latin typeface="Bahnschrift"/>
                <a:cs typeface="Bahnschrift"/>
              </a:rPr>
              <a:t>etnológicos</a:t>
            </a:r>
            <a:r>
              <a:rPr sz="1200" spc="110" dirty="0">
                <a:solidFill>
                  <a:srgbClr val="464646"/>
                </a:solidFill>
                <a:latin typeface="Bahnschrift"/>
                <a:cs typeface="Bahnschrift"/>
              </a:rPr>
              <a:t> </a:t>
            </a:r>
            <a:r>
              <a:rPr sz="1200" dirty="0">
                <a:solidFill>
                  <a:srgbClr val="464646"/>
                </a:solidFill>
                <a:latin typeface="Bahnschrift"/>
                <a:cs typeface="Bahnschrift"/>
              </a:rPr>
              <a:t>y </a:t>
            </a:r>
            <a:r>
              <a:rPr sz="1200" spc="-190" dirty="0">
                <a:solidFill>
                  <a:srgbClr val="464646"/>
                </a:solidFill>
                <a:latin typeface="Bahnschrift"/>
                <a:cs typeface="Bahnschrift"/>
              </a:rPr>
              <a:t> </a:t>
            </a:r>
            <a:r>
              <a:rPr sz="1200" dirty="0">
                <a:solidFill>
                  <a:srgbClr val="464646"/>
                </a:solidFill>
                <a:latin typeface="Bahnschrift"/>
                <a:cs typeface="Bahnschrift"/>
              </a:rPr>
              <a:t>culturales, siendo</a:t>
            </a:r>
            <a:r>
              <a:rPr sz="1200" spc="5" dirty="0">
                <a:solidFill>
                  <a:srgbClr val="464646"/>
                </a:solidFill>
                <a:latin typeface="Bahnschrift"/>
                <a:cs typeface="Bahnschrift"/>
              </a:rPr>
              <a:t> </a:t>
            </a:r>
            <a:r>
              <a:rPr sz="1200" spc="-5" dirty="0">
                <a:solidFill>
                  <a:srgbClr val="464646"/>
                </a:solidFill>
                <a:latin typeface="Bahnschrift"/>
                <a:cs typeface="Bahnschrift"/>
              </a:rPr>
              <a:t>capaz</a:t>
            </a:r>
            <a:r>
              <a:rPr sz="1200" dirty="0">
                <a:solidFill>
                  <a:srgbClr val="464646"/>
                </a:solidFill>
                <a:latin typeface="Bahnschrift"/>
                <a:cs typeface="Bahnschrift"/>
              </a:rPr>
              <a:t> </a:t>
            </a:r>
            <a:r>
              <a:rPr sz="1200" spc="-5" dirty="0">
                <a:solidFill>
                  <a:srgbClr val="464646"/>
                </a:solidFill>
                <a:latin typeface="Bahnschrift"/>
                <a:cs typeface="Bahnschrift"/>
              </a:rPr>
              <a:t>de</a:t>
            </a:r>
            <a:r>
              <a:rPr sz="1200" dirty="0">
                <a:solidFill>
                  <a:srgbClr val="464646"/>
                </a:solidFill>
                <a:latin typeface="Bahnschrift"/>
                <a:cs typeface="Bahnschrift"/>
              </a:rPr>
              <a:t> </a:t>
            </a:r>
            <a:r>
              <a:rPr sz="1200" spc="-5" dirty="0">
                <a:solidFill>
                  <a:srgbClr val="464646"/>
                </a:solidFill>
                <a:latin typeface="Bahnschrift"/>
                <a:cs typeface="Bahnschrift"/>
              </a:rPr>
              <a:t>satisfacer </a:t>
            </a:r>
            <a:r>
              <a:rPr sz="1200" dirty="0">
                <a:solidFill>
                  <a:srgbClr val="464646"/>
                </a:solidFill>
                <a:latin typeface="Bahnschrift"/>
                <a:cs typeface="Bahnschrift"/>
              </a:rPr>
              <a:t> </a:t>
            </a:r>
            <a:r>
              <a:rPr sz="1200" spc="-5" dirty="0">
                <a:solidFill>
                  <a:srgbClr val="464646"/>
                </a:solidFill>
                <a:latin typeface="Bahnschrift"/>
                <a:cs typeface="Bahnschrift"/>
              </a:rPr>
              <a:t>por</a:t>
            </a:r>
            <a:r>
              <a:rPr sz="1200" dirty="0">
                <a:solidFill>
                  <a:srgbClr val="464646"/>
                </a:solidFill>
                <a:latin typeface="Bahnschrift"/>
                <a:cs typeface="Bahnschrift"/>
              </a:rPr>
              <a:t> </a:t>
            </a:r>
            <a:r>
              <a:rPr sz="1200" spc="-5" dirty="0">
                <a:solidFill>
                  <a:srgbClr val="464646"/>
                </a:solidFill>
                <a:latin typeface="Bahnschrift"/>
                <a:cs typeface="Bahnschrift"/>
              </a:rPr>
              <a:t>igual</a:t>
            </a:r>
            <a:r>
              <a:rPr sz="1200" dirty="0">
                <a:solidFill>
                  <a:srgbClr val="464646"/>
                </a:solidFill>
                <a:latin typeface="Bahnschrift"/>
                <a:cs typeface="Bahnschrift"/>
              </a:rPr>
              <a:t> </a:t>
            </a:r>
            <a:r>
              <a:rPr sz="1200" spc="-5" dirty="0">
                <a:solidFill>
                  <a:srgbClr val="464646"/>
                </a:solidFill>
                <a:latin typeface="Bahnschrift"/>
                <a:cs typeface="Bahnschrift"/>
              </a:rPr>
              <a:t>las</a:t>
            </a:r>
            <a:r>
              <a:rPr sz="1200" spc="195" dirty="0">
                <a:solidFill>
                  <a:srgbClr val="464646"/>
                </a:solidFill>
                <a:latin typeface="Bahnschrift"/>
                <a:cs typeface="Bahnschrift"/>
              </a:rPr>
              <a:t> </a:t>
            </a:r>
            <a:r>
              <a:rPr sz="1200" dirty="0">
                <a:solidFill>
                  <a:srgbClr val="464646"/>
                </a:solidFill>
                <a:latin typeface="Bahnschrift"/>
                <a:cs typeface="Bahnschrift"/>
              </a:rPr>
              <a:t>necesidades y </a:t>
            </a:r>
            <a:r>
              <a:rPr sz="1200" spc="5" dirty="0">
                <a:solidFill>
                  <a:srgbClr val="464646"/>
                </a:solidFill>
                <a:latin typeface="Bahnschrift"/>
                <a:cs typeface="Bahnschrift"/>
              </a:rPr>
              <a:t> </a:t>
            </a:r>
            <a:r>
              <a:rPr sz="1200" spc="-5" dirty="0">
                <a:solidFill>
                  <a:srgbClr val="464646"/>
                </a:solidFill>
                <a:latin typeface="Bahnschrift"/>
                <a:cs typeface="Bahnschrift"/>
              </a:rPr>
              <a:t>aspiraciones</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dirty="0">
                <a:solidFill>
                  <a:srgbClr val="464646"/>
                </a:solidFill>
                <a:latin typeface="Bahnschrift"/>
                <a:cs typeface="Bahnschrift"/>
              </a:rPr>
              <a:t>las</a:t>
            </a:r>
            <a:r>
              <a:rPr sz="1200" spc="5" dirty="0">
                <a:solidFill>
                  <a:srgbClr val="464646"/>
                </a:solidFill>
                <a:latin typeface="Bahnschrift"/>
                <a:cs typeface="Bahnschrift"/>
              </a:rPr>
              <a:t> </a:t>
            </a:r>
            <a:r>
              <a:rPr sz="1200" dirty="0">
                <a:solidFill>
                  <a:srgbClr val="464646"/>
                </a:solidFill>
                <a:latin typeface="Bahnschrift"/>
                <a:cs typeface="Bahnschrift"/>
              </a:rPr>
              <a:t>generaciones </a:t>
            </a:r>
            <a:r>
              <a:rPr sz="1200" spc="5" dirty="0">
                <a:solidFill>
                  <a:srgbClr val="464646"/>
                </a:solidFill>
                <a:latin typeface="Bahnschrift"/>
                <a:cs typeface="Bahnschrift"/>
              </a:rPr>
              <a:t> </a:t>
            </a:r>
            <a:r>
              <a:rPr sz="1200" dirty="0">
                <a:solidFill>
                  <a:srgbClr val="464646"/>
                </a:solidFill>
                <a:latin typeface="Bahnschrift"/>
                <a:cs typeface="Bahnschrift"/>
              </a:rPr>
              <a:t>presentes</a:t>
            </a:r>
            <a:r>
              <a:rPr sz="1200" spc="5" dirty="0">
                <a:solidFill>
                  <a:srgbClr val="464646"/>
                </a:solidFill>
                <a:latin typeface="Bahnschrift"/>
                <a:cs typeface="Bahnschrift"/>
              </a:rPr>
              <a:t> </a:t>
            </a:r>
            <a:r>
              <a:rPr sz="1200" dirty="0">
                <a:solidFill>
                  <a:srgbClr val="464646"/>
                </a:solidFill>
                <a:latin typeface="Bahnschrift"/>
                <a:cs typeface="Bahnschrift"/>
              </a:rPr>
              <a:t>sin</a:t>
            </a:r>
            <a:r>
              <a:rPr sz="1200" spc="5" dirty="0">
                <a:solidFill>
                  <a:srgbClr val="464646"/>
                </a:solidFill>
                <a:latin typeface="Bahnschrift"/>
                <a:cs typeface="Bahnschrift"/>
              </a:rPr>
              <a:t> </a:t>
            </a:r>
            <a:r>
              <a:rPr sz="1200" spc="-5" dirty="0">
                <a:solidFill>
                  <a:srgbClr val="464646"/>
                </a:solidFill>
                <a:latin typeface="Bahnschrift"/>
                <a:cs typeface="Bahnschrift"/>
              </a:rPr>
              <a:t>comprometer</a:t>
            </a:r>
            <a:r>
              <a:rPr sz="1200" dirty="0">
                <a:solidFill>
                  <a:srgbClr val="464646"/>
                </a:solidFill>
                <a:latin typeface="Bahnschrift"/>
                <a:cs typeface="Bahnschrift"/>
              </a:rPr>
              <a:t> </a:t>
            </a:r>
            <a:r>
              <a:rPr sz="1200" spc="-5" dirty="0">
                <a:solidFill>
                  <a:srgbClr val="464646"/>
                </a:solidFill>
                <a:latin typeface="Bahnschrift"/>
                <a:cs typeface="Bahnschrift"/>
              </a:rPr>
              <a:t>las </a:t>
            </a:r>
            <a:r>
              <a:rPr sz="1200" dirty="0">
                <a:solidFill>
                  <a:srgbClr val="464646"/>
                </a:solidFill>
                <a:latin typeface="Bahnschrift"/>
                <a:cs typeface="Bahnschrift"/>
              </a:rPr>
              <a:t> necesidades</a:t>
            </a:r>
            <a:r>
              <a:rPr sz="1200" spc="75" dirty="0">
                <a:solidFill>
                  <a:srgbClr val="464646"/>
                </a:solidFill>
                <a:latin typeface="Bahnschrift"/>
                <a:cs typeface="Bahnschrift"/>
              </a:rPr>
              <a:t> </a:t>
            </a:r>
            <a:r>
              <a:rPr sz="1200" spc="-5" dirty="0">
                <a:solidFill>
                  <a:srgbClr val="464646"/>
                </a:solidFill>
                <a:latin typeface="Bahnschrift"/>
                <a:cs typeface="Bahnschrift"/>
              </a:rPr>
              <a:t>de</a:t>
            </a:r>
            <a:r>
              <a:rPr sz="1200" spc="105" dirty="0">
                <a:solidFill>
                  <a:srgbClr val="464646"/>
                </a:solidFill>
                <a:latin typeface="Bahnschrift"/>
                <a:cs typeface="Bahnschrift"/>
              </a:rPr>
              <a:t> </a:t>
            </a:r>
            <a:r>
              <a:rPr sz="1200" dirty="0">
                <a:solidFill>
                  <a:srgbClr val="464646"/>
                </a:solidFill>
                <a:latin typeface="Bahnschrift"/>
                <a:cs typeface="Bahnschrift"/>
              </a:rPr>
              <a:t>generaciones</a:t>
            </a:r>
            <a:r>
              <a:rPr sz="1200" spc="80" dirty="0">
                <a:solidFill>
                  <a:srgbClr val="464646"/>
                </a:solidFill>
                <a:latin typeface="Bahnschrift"/>
                <a:cs typeface="Bahnschrift"/>
              </a:rPr>
              <a:t> </a:t>
            </a:r>
            <a:r>
              <a:rPr sz="1200" dirty="0">
                <a:solidFill>
                  <a:srgbClr val="464646"/>
                </a:solidFill>
                <a:latin typeface="Bahnschrift"/>
                <a:cs typeface="Bahnschrift"/>
              </a:rPr>
              <a:t>futuras.</a:t>
            </a:r>
            <a:endParaRPr sz="1200" dirty="0">
              <a:latin typeface="Bahnschrift"/>
              <a:cs typeface="Bahnschrift"/>
            </a:endParaRPr>
          </a:p>
        </p:txBody>
      </p:sp>
      <p:sp>
        <p:nvSpPr>
          <p:cNvPr id="15" name="object 15"/>
          <p:cNvSpPr txBox="1"/>
          <p:nvPr/>
        </p:nvSpPr>
        <p:spPr>
          <a:xfrm>
            <a:off x="6841235" y="5396741"/>
            <a:ext cx="21399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22</a:t>
            </a:fld>
            <a:endParaRPr sz="1000">
              <a:latin typeface="Bahnschrift"/>
              <a:cs typeface="Bahnschrift"/>
            </a:endParaRPr>
          </a:p>
        </p:txBody>
      </p:sp>
      <p:sp>
        <p:nvSpPr>
          <p:cNvPr id="14" name="object 14"/>
          <p:cNvSpPr txBox="1"/>
          <p:nvPr/>
        </p:nvSpPr>
        <p:spPr>
          <a:xfrm>
            <a:off x="3998214" y="3188030"/>
            <a:ext cx="2821305" cy="1306195"/>
          </a:xfrm>
          <a:prstGeom prst="rect">
            <a:avLst/>
          </a:prstGeom>
        </p:spPr>
        <p:txBody>
          <a:bodyPr vert="horz" wrap="square" lIns="0" tIns="12700" rIns="0" bIns="0" rtlCol="0">
            <a:spAutoFit/>
          </a:bodyPr>
          <a:lstStyle/>
          <a:p>
            <a:pPr marL="12700" marR="5080" indent="1905" algn="ctr">
              <a:lnSpc>
                <a:spcPct val="100000"/>
              </a:lnSpc>
              <a:spcBef>
                <a:spcPts val="100"/>
              </a:spcBef>
            </a:pPr>
            <a:r>
              <a:rPr sz="1200" spc="-5" dirty="0">
                <a:solidFill>
                  <a:srgbClr val="464646"/>
                </a:solidFill>
                <a:latin typeface="Bahnschrift"/>
                <a:cs typeface="Bahnschrift"/>
              </a:rPr>
              <a:t>Comportarnos</a:t>
            </a:r>
            <a:r>
              <a:rPr sz="1200" dirty="0">
                <a:solidFill>
                  <a:srgbClr val="464646"/>
                </a:solidFill>
                <a:latin typeface="Bahnschrift"/>
                <a:cs typeface="Bahnschrift"/>
              </a:rPr>
              <a:t> </a:t>
            </a:r>
            <a:r>
              <a:rPr sz="1200" spc="-5" dirty="0">
                <a:solidFill>
                  <a:srgbClr val="464646"/>
                </a:solidFill>
                <a:latin typeface="Bahnschrift"/>
                <a:cs typeface="Bahnschrift"/>
              </a:rPr>
              <a:t>de</a:t>
            </a:r>
            <a:r>
              <a:rPr sz="1200" dirty="0">
                <a:solidFill>
                  <a:srgbClr val="464646"/>
                </a:solidFill>
                <a:latin typeface="Bahnschrift"/>
                <a:cs typeface="Bahnschrift"/>
              </a:rPr>
              <a:t> forma</a:t>
            </a:r>
            <a:r>
              <a:rPr sz="1200" spc="204" dirty="0">
                <a:solidFill>
                  <a:srgbClr val="464646"/>
                </a:solidFill>
                <a:latin typeface="Bahnschrift"/>
                <a:cs typeface="Bahnschrift"/>
              </a:rPr>
              <a:t> </a:t>
            </a:r>
            <a:r>
              <a:rPr sz="1200" dirty="0">
                <a:solidFill>
                  <a:srgbClr val="464646"/>
                </a:solidFill>
                <a:latin typeface="Bahnschrift"/>
                <a:cs typeface="Bahnschrift"/>
              </a:rPr>
              <a:t>íntegra y </a:t>
            </a:r>
            <a:r>
              <a:rPr sz="1200" spc="5" dirty="0">
                <a:solidFill>
                  <a:srgbClr val="464646"/>
                </a:solidFill>
                <a:latin typeface="Bahnschrift"/>
                <a:cs typeface="Bahnschrift"/>
              </a:rPr>
              <a:t> </a:t>
            </a:r>
            <a:r>
              <a:rPr sz="1200" dirty="0">
                <a:solidFill>
                  <a:srgbClr val="464646"/>
                </a:solidFill>
                <a:latin typeface="Bahnschrift"/>
                <a:cs typeface="Bahnschrift"/>
              </a:rPr>
              <a:t>cercana, </a:t>
            </a:r>
            <a:r>
              <a:rPr sz="1200" spc="-5" dirty="0">
                <a:solidFill>
                  <a:srgbClr val="464646"/>
                </a:solidFill>
                <a:latin typeface="Bahnschrift"/>
                <a:cs typeface="Bahnschrift"/>
              </a:rPr>
              <a:t>buscando</a:t>
            </a:r>
            <a:r>
              <a:rPr sz="1200" dirty="0">
                <a:solidFill>
                  <a:srgbClr val="464646"/>
                </a:solidFill>
                <a:latin typeface="Bahnschrift"/>
                <a:cs typeface="Bahnschrift"/>
              </a:rPr>
              <a:t> la</a:t>
            </a:r>
            <a:r>
              <a:rPr sz="1200" spc="5" dirty="0">
                <a:solidFill>
                  <a:srgbClr val="464646"/>
                </a:solidFill>
                <a:latin typeface="Bahnschrift"/>
                <a:cs typeface="Bahnschrift"/>
              </a:rPr>
              <a:t> </a:t>
            </a:r>
            <a:r>
              <a:rPr sz="1200" spc="-5" dirty="0">
                <a:solidFill>
                  <a:srgbClr val="464646"/>
                </a:solidFill>
                <a:latin typeface="Bahnschrift"/>
                <a:cs typeface="Bahnschrift"/>
              </a:rPr>
              <a:t>excelencia,</a:t>
            </a:r>
            <a:r>
              <a:rPr sz="1200" dirty="0">
                <a:solidFill>
                  <a:srgbClr val="464646"/>
                </a:solidFill>
                <a:latin typeface="Bahnschrift"/>
                <a:cs typeface="Bahnschrift"/>
              </a:rPr>
              <a:t> la </a:t>
            </a:r>
            <a:r>
              <a:rPr sz="1200" spc="5" dirty="0">
                <a:solidFill>
                  <a:srgbClr val="464646"/>
                </a:solidFill>
                <a:latin typeface="Bahnschrift"/>
                <a:cs typeface="Bahnschrift"/>
              </a:rPr>
              <a:t> </a:t>
            </a:r>
            <a:r>
              <a:rPr sz="1200" spc="-5" dirty="0">
                <a:solidFill>
                  <a:srgbClr val="464646"/>
                </a:solidFill>
                <a:latin typeface="Bahnschrift"/>
                <a:cs typeface="Bahnschrift"/>
              </a:rPr>
              <a:t>innovación</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dirty="0">
                <a:solidFill>
                  <a:srgbClr val="464646"/>
                </a:solidFill>
                <a:latin typeface="Bahnschrift"/>
                <a:cs typeface="Bahnschrift"/>
              </a:rPr>
              <a:t>la</a:t>
            </a:r>
            <a:r>
              <a:rPr sz="1200" spc="5" dirty="0">
                <a:solidFill>
                  <a:srgbClr val="464646"/>
                </a:solidFill>
                <a:latin typeface="Bahnschrift"/>
                <a:cs typeface="Bahnschrift"/>
              </a:rPr>
              <a:t> </a:t>
            </a:r>
            <a:r>
              <a:rPr sz="1200" spc="-5" dirty="0">
                <a:solidFill>
                  <a:srgbClr val="464646"/>
                </a:solidFill>
                <a:latin typeface="Bahnschrift"/>
                <a:cs typeface="Bahnschrift"/>
              </a:rPr>
              <a:t>mejora </a:t>
            </a:r>
            <a:r>
              <a:rPr sz="1200" dirty="0">
                <a:solidFill>
                  <a:srgbClr val="464646"/>
                </a:solidFill>
                <a:latin typeface="Bahnschrift"/>
                <a:cs typeface="Bahnschrift"/>
              </a:rPr>
              <a:t>continua, </a:t>
            </a:r>
            <a:r>
              <a:rPr sz="1200" spc="-5" dirty="0">
                <a:solidFill>
                  <a:srgbClr val="464646"/>
                </a:solidFill>
                <a:latin typeface="Bahnschrift"/>
                <a:cs typeface="Bahnschrift"/>
              </a:rPr>
              <a:t>siempre </a:t>
            </a:r>
            <a:r>
              <a:rPr sz="1200" spc="-195" dirty="0">
                <a:solidFill>
                  <a:srgbClr val="464646"/>
                </a:solidFill>
                <a:latin typeface="Bahnschrift"/>
                <a:cs typeface="Bahnschrift"/>
              </a:rPr>
              <a:t> </a:t>
            </a:r>
            <a:r>
              <a:rPr sz="1200" spc="-5" dirty="0">
                <a:solidFill>
                  <a:srgbClr val="464646"/>
                </a:solidFill>
                <a:latin typeface="Bahnschrift"/>
                <a:cs typeface="Bahnschrift"/>
              </a:rPr>
              <a:t>desde</a:t>
            </a:r>
            <a:r>
              <a:rPr sz="1200" dirty="0">
                <a:solidFill>
                  <a:srgbClr val="464646"/>
                </a:solidFill>
                <a:latin typeface="Bahnschrift"/>
                <a:cs typeface="Bahnschrift"/>
              </a:rPr>
              <a:t> el </a:t>
            </a:r>
            <a:r>
              <a:rPr sz="1200" spc="-5" dirty="0">
                <a:solidFill>
                  <a:srgbClr val="464646"/>
                </a:solidFill>
                <a:latin typeface="Bahnschrift"/>
                <a:cs typeface="Bahnschrift"/>
              </a:rPr>
              <a:t>horizonte</a:t>
            </a:r>
            <a:r>
              <a:rPr sz="1200" dirty="0">
                <a:solidFill>
                  <a:srgbClr val="464646"/>
                </a:solidFill>
                <a:latin typeface="Bahnschrift"/>
                <a:cs typeface="Bahnschrift"/>
              </a:rPr>
              <a:t> </a:t>
            </a:r>
            <a:r>
              <a:rPr sz="1200" spc="-5" dirty="0">
                <a:solidFill>
                  <a:srgbClr val="464646"/>
                </a:solidFill>
                <a:latin typeface="Bahnschrift"/>
                <a:cs typeface="Bahnschrift"/>
              </a:rPr>
              <a:t>de</a:t>
            </a:r>
            <a:r>
              <a:rPr sz="1200" spc="195" dirty="0">
                <a:solidFill>
                  <a:srgbClr val="464646"/>
                </a:solidFill>
                <a:latin typeface="Bahnschrift"/>
                <a:cs typeface="Bahnschrift"/>
              </a:rPr>
              <a:t> </a:t>
            </a:r>
            <a:r>
              <a:rPr sz="1200" dirty="0">
                <a:solidFill>
                  <a:srgbClr val="464646"/>
                </a:solidFill>
                <a:latin typeface="Bahnschrift"/>
                <a:cs typeface="Bahnschrift"/>
              </a:rPr>
              <a:t>la</a:t>
            </a:r>
            <a:r>
              <a:rPr sz="1200" spc="204" dirty="0">
                <a:solidFill>
                  <a:srgbClr val="464646"/>
                </a:solidFill>
                <a:latin typeface="Bahnschrift"/>
                <a:cs typeface="Bahnschrift"/>
              </a:rPr>
              <a:t> </a:t>
            </a:r>
            <a:r>
              <a:rPr sz="1200" spc="-5" dirty="0">
                <a:solidFill>
                  <a:srgbClr val="464646"/>
                </a:solidFill>
                <a:latin typeface="Bahnschrift"/>
                <a:cs typeface="Bahnschrift"/>
              </a:rPr>
              <a:t>integración</a:t>
            </a:r>
            <a:r>
              <a:rPr sz="1200" spc="195" dirty="0">
                <a:solidFill>
                  <a:srgbClr val="464646"/>
                </a:solidFill>
                <a:latin typeface="Bahnschrift"/>
                <a:cs typeface="Bahnschrift"/>
              </a:rPr>
              <a:t> </a:t>
            </a:r>
            <a:r>
              <a:rPr sz="1200" spc="-5" dirty="0">
                <a:solidFill>
                  <a:srgbClr val="464646"/>
                </a:solidFill>
                <a:latin typeface="Bahnschrift"/>
                <a:cs typeface="Bahnschrift"/>
              </a:rPr>
              <a:t>de </a:t>
            </a:r>
            <a:r>
              <a:rPr sz="1200" dirty="0">
                <a:solidFill>
                  <a:srgbClr val="464646"/>
                </a:solidFill>
                <a:latin typeface="Bahnschrift"/>
                <a:cs typeface="Bahnschrift"/>
              </a:rPr>
              <a:t> las</a:t>
            </a:r>
            <a:r>
              <a:rPr sz="1200" spc="110" dirty="0">
                <a:solidFill>
                  <a:srgbClr val="464646"/>
                </a:solidFill>
                <a:latin typeface="Bahnschrift"/>
                <a:cs typeface="Bahnschrift"/>
              </a:rPr>
              <a:t> </a:t>
            </a:r>
            <a:r>
              <a:rPr sz="1200" spc="-5" dirty="0">
                <a:solidFill>
                  <a:srgbClr val="464646"/>
                </a:solidFill>
                <a:latin typeface="Bahnschrift"/>
                <a:cs typeface="Bahnschrift"/>
              </a:rPr>
              <a:t>competencias</a:t>
            </a:r>
            <a:r>
              <a:rPr sz="1200" spc="95" dirty="0">
                <a:solidFill>
                  <a:srgbClr val="464646"/>
                </a:solidFill>
                <a:latin typeface="Bahnschrift"/>
                <a:cs typeface="Bahnschrift"/>
              </a:rPr>
              <a:t> </a:t>
            </a:r>
            <a:r>
              <a:rPr sz="1200" spc="-5" dirty="0">
                <a:solidFill>
                  <a:srgbClr val="464646"/>
                </a:solidFill>
                <a:latin typeface="Bahnschrift"/>
                <a:cs typeface="Bahnschrift"/>
              </a:rPr>
              <a:t>técnicas</a:t>
            </a:r>
            <a:r>
              <a:rPr sz="1200" spc="105" dirty="0">
                <a:solidFill>
                  <a:srgbClr val="464646"/>
                </a:solidFill>
                <a:latin typeface="Bahnschrift"/>
                <a:cs typeface="Bahnschrift"/>
              </a:rPr>
              <a:t> </a:t>
            </a:r>
            <a:r>
              <a:rPr sz="1200" dirty="0">
                <a:solidFill>
                  <a:srgbClr val="464646"/>
                </a:solidFill>
                <a:latin typeface="Bahnschrift"/>
                <a:cs typeface="Bahnschrift"/>
              </a:rPr>
              <a:t>y</a:t>
            </a:r>
            <a:r>
              <a:rPr sz="1200" spc="110" dirty="0">
                <a:solidFill>
                  <a:srgbClr val="464646"/>
                </a:solidFill>
                <a:latin typeface="Bahnschrift"/>
                <a:cs typeface="Bahnschrift"/>
              </a:rPr>
              <a:t> </a:t>
            </a:r>
            <a:r>
              <a:rPr sz="1200" spc="-5" dirty="0">
                <a:solidFill>
                  <a:srgbClr val="464646"/>
                </a:solidFill>
                <a:latin typeface="Bahnschrift"/>
                <a:cs typeface="Bahnschrift"/>
              </a:rPr>
              <a:t>humanas,</a:t>
            </a:r>
            <a:endParaRPr sz="1200">
              <a:latin typeface="Bahnschrift"/>
              <a:cs typeface="Bahnschrift"/>
            </a:endParaRPr>
          </a:p>
          <a:p>
            <a:pPr marL="67310" marR="60325" indent="1905" algn="ctr">
              <a:lnSpc>
                <a:spcPct val="100000"/>
              </a:lnSpc>
              <a:spcBef>
                <a:spcPts val="5"/>
              </a:spcBef>
            </a:pPr>
            <a:r>
              <a:rPr sz="1200" dirty="0">
                <a:solidFill>
                  <a:srgbClr val="464646"/>
                </a:solidFill>
                <a:latin typeface="Bahnschrift"/>
                <a:cs typeface="Bahnschrift"/>
              </a:rPr>
              <a:t>y</a:t>
            </a:r>
            <a:r>
              <a:rPr sz="1200" spc="5" dirty="0">
                <a:solidFill>
                  <a:srgbClr val="464646"/>
                </a:solidFill>
                <a:latin typeface="Bahnschrift"/>
                <a:cs typeface="Bahnschrift"/>
              </a:rPr>
              <a:t> </a:t>
            </a:r>
            <a:r>
              <a:rPr sz="1200" dirty="0">
                <a:solidFill>
                  <a:srgbClr val="464646"/>
                </a:solidFill>
                <a:latin typeface="Bahnschrift"/>
                <a:cs typeface="Bahnschrift"/>
              </a:rPr>
              <a:t>desde</a:t>
            </a:r>
            <a:r>
              <a:rPr sz="1200" spc="5" dirty="0">
                <a:solidFill>
                  <a:srgbClr val="464646"/>
                </a:solidFill>
                <a:latin typeface="Bahnschrift"/>
                <a:cs typeface="Bahnschrift"/>
              </a:rPr>
              <a:t> </a:t>
            </a:r>
            <a:r>
              <a:rPr sz="1200" dirty="0">
                <a:solidFill>
                  <a:srgbClr val="464646"/>
                </a:solidFill>
                <a:latin typeface="Bahnschrift"/>
                <a:cs typeface="Bahnschrift"/>
              </a:rPr>
              <a:t>el </a:t>
            </a:r>
            <a:r>
              <a:rPr sz="1200" spc="-5" dirty="0">
                <a:solidFill>
                  <a:srgbClr val="464646"/>
                </a:solidFill>
                <a:latin typeface="Bahnschrift"/>
                <a:cs typeface="Bahnschrift"/>
              </a:rPr>
              <a:t>compromiso</a:t>
            </a:r>
            <a:r>
              <a:rPr sz="1200" dirty="0">
                <a:solidFill>
                  <a:srgbClr val="464646"/>
                </a:solidFill>
                <a:latin typeface="Bahnschrift"/>
                <a:cs typeface="Bahnschrift"/>
              </a:rPr>
              <a:t> </a:t>
            </a:r>
            <a:r>
              <a:rPr sz="1200" spc="-5" dirty="0">
                <a:solidFill>
                  <a:srgbClr val="464646"/>
                </a:solidFill>
                <a:latin typeface="Bahnschrift"/>
                <a:cs typeface="Bahnschrift"/>
              </a:rPr>
              <a:t>público por</a:t>
            </a:r>
            <a:r>
              <a:rPr sz="1200" dirty="0">
                <a:solidFill>
                  <a:srgbClr val="464646"/>
                </a:solidFill>
                <a:latin typeface="Bahnschrift"/>
                <a:cs typeface="Bahnschrift"/>
              </a:rPr>
              <a:t> un </a:t>
            </a:r>
            <a:r>
              <a:rPr sz="1200" spc="5" dirty="0">
                <a:solidFill>
                  <a:srgbClr val="464646"/>
                </a:solidFill>
                <a:latin typeface="Bahnschrift"/>
                <a:cs typeface="Bahnschrift"/>
              </a:rPr>
              <a:t> </a:t>
            </a:r>
            <a:r>
              <a:rPr sz="1200" spc="-5" dirty="0">
                <a:solidFill>
                  <a:srgbClr val="464646"/>
                </a:solidFill>
                <a:latin typeface="Bahnschrift"/>
                <a:cs typeface="Bahnschrift"/>
              </a:rPr>
              <a:t>comportamiento</a:t>
            </a:r>
            <a:r>
              <a:rPr sz="1200" spc="70" dirty="0">
                <a:solidFill>
                  <a:srgbClr val="464646"/>
                </a:solidFill>
                <a:latin typeface="Bahnschrift"/>
                <a:cs typeface="Bahnschrift"/>
              </a:rPr>
              <a:t> </a:t>
            </a:r>
            <a:r>
              <a:rPr sz="1200" spc="-5" dirty="0">
                <a:solidFill>
                  <a:srgbClr val="464646"/>
                </a:solidFill>
                <a:latin typeface="Bahnschrift"/>
                <a:cs typeface="Bahnschrift"/>
              </a:rPr>
              <a:t>justo,</a:t>
            </a:r>
            <a:r>
              <a:rPr sz="1200" spc="105" dirty="0">
                <a:solidFill>
                  <a:srgbClr val="464646"/>
                </a:solidFill>
                <a:latin typeface="Bahnschrift"/>
                <a:cs typeface="Bahnschrift"/>
              </a:rPr>
              <a:t> </a:t>
            </a:r>
            <a:r>
              <a:rPr sz="1200" dirty="0">
                <a:solidFill>
                  <a:srgbClr val="464646"/>
                </a:solidFill>
                <a:latin typeface="Bahnschrift"/>
                <a:cs typeface="Bahnschrift"/>
              </a:rPr>
              <a:t>honesto</a:t>
            </a:r>
            <a:r>
              <a:rPr sz="1200" spc="110" dirty="0">
                <a:solidFill>
                  <a:srgbClr val="464646"/>
                </a:solidFill>
                <a:latin typeface="Bahnschrift"/>
                <a:cs typeface="Bahnschrift"/>
              </a:rPr>
              <a:t> </a:t>
            </a:r>
            <a:r>
              <a:rPr sz="1200" dirty="0">
                <a:solidFill>
                  <a:srgbClr val="464646"/>
                </a:solidFill>
                <a:latin typeface="Bahnschrift"/>
                <a:cs typeface="Bahnschrift"/>
              </a:rPr>
              <a:t>y</a:t>
            </a:r>
            <a:r>
              <a:rPr sz="1200" spc="114" dirty="0">
                <a:solidFill>
                  <a:srgbClr val="464646"/>
                </a:solidFill>
                <a:latin typeface="Bahnschrift"/>
                <a:cs typeface="Bahnschrift"/>
              </a:rPr>
              <a:t> </a:t>
            </a:r>
            <a:r>
              <a:rPr sz="1200" spc="-5" dirty="0">
                <a:solidFill>
                  <a:srgbClr val="464646"/>
                </a:solidFill>
                <a:latin typeface="Bahnschrift"/>
                <a:cs typeface="Bahnschrift"/>
              </a:rPr>
              <a:t>veraz.</a:t>
            </a:r>
            <a:endParaRPr sz="1200">
              <a:latin typeface="Bahnschrift"/>
              <a:cs typeface="Bahnschrif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l="-613" t="-1000" r="613" b="38000"/>
          <a:stretch/>
        </p:blipFill>
        <p:spPr>
          <a:xfrm>
            <a:off x="29497" y="876300"/>
            <a:ext cx="7620000" cy="4800600"/>
          </a:xfrm>
          <a:prstGeom prst="rect">
            <a:avLst/>
          </a:prstGeom>
        </p:spPr>
      </p:pic>
      <p:grpSp>
        <p:nvGrpSpPr>
          <p:cNvPr id="2" name="object 2"/>
          <p:cNvGrpSpPr/>
          <p:nvPr/>
        </p:nvGrpSpPr>
        <p:grpSpPr>
          <a:xfrm>
            <a:off x="0" y="0"/>
            <a:ext cx="7620000" cy="5715000"/>
            <a:chOff x="0" y="0"/>
            <a:chExt cx="7620000" cy="5715000"/>
          </a:xfrm>
          <a:solidFill>
            <a:schemeClr val="accent6">
              <a:lumMod val="75000"/>
            </a:schemeClr>
          </a:solidFill>
        </p:grpSpPr>
        <p:sp>
          <p:nvSpPr>
            <p:cNvPr id="4" name="object 4"/>
            <p:cNvSpPr/>
            <p:nvPr/>
          </p:nvSpPr>
          <p:spPr>
            <a:xfrm>
              <a:off x="0" y="0"/>
              <a:ext cx="7620000" cy="2400300"/>
            </a:xfrm>
            <a:custGeom>
              <a:avLst/>
              <a:gdLst/>
              <a:ahLst/>
              <a:cxnLst/>
              <a:rect l="l" t="t" r="r" b="b"/>
              <a:pathLst>
                <a:path w="7620000" h="2862580">
                  <a:moveTo>
                    <a:pt x="0" y="0"/>
                  </a:moveTo>
                  <a:lnTo>
                    <a:pt x="0" y="2862072"/>
                  </a:lnTo>
                  <a:lnTo>
                    <a:pt x="7619999" y="2862072"/>
                  </a:lnTo>
                  <a:lnTo>
                    <a:pt x="7619999" y="0"/>
                  </a:lnTo>
                  <a:lnTo>
                    <a:pt x="0" y="0"/>
                  </a:lnTo>
                  <a:close/>
                </a:path>
              </a:pathLst>
            </a:custGeom>
            <a:grpFill/>
          </p:spPr>
          <p:txBody>
            <a:bodyPr wrap="square" lIns="0" tIns="0" rIns="0" bIns="0" rtlCol="0"/>
            <a:lstStyle/>
            <a:p>
              <a:endParaRPr/>
            </a:p>
          </p:txBody>
        </p:sp>
        <p:sp>
          <p:nvSpPr>
            <p:cNvPr id="5" name="object 5"/>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6" name="object 6"/>
          <p:cNvSpPr txBox="1"/>
          <p:nvPr/>
        </p:nvSpPr>
        <p:spPr>
          <a:xfrm>
            <a:off x="457200" y="78990"/>
            <a:ext cx="4975225" cy="2183130"/>
          </a:xfrm>
          <a:prstGeom prst="rect">
            <a:avLst/>
          </a:prstGeom>
        </p:spPr>
        <p:txBody>
          <a:bodyPr vert="horz" wrap="square" lIns="0" tIns="13335" rIns="0" bIns="0" rtlCol="0">
            <a:spAutoFit/>
          </a:bodyPr>
          <a:lstStyle/>
          <a:p>
            <a:pPr marL="12700">
              <a:lnSpc>
                <a:spcPts val="4590"/>
              </a:lnSpc>
              <a:spcBef>
                <a:spcPts val="105"/>
              </a:spcBef>
            </a:pPr>
            <a:r>
              <a:rPr sz="4400" b="1" spc="-120" dirty="0">
                <a:solidFill>
                  <a:srgbClr val="FFFFFF"/>
                </a:solidFill>
                <a:latin typeface="Arial"/>
                <a:cs typeface="Arial"/>
              </a:rPr>
              <a:t>03.</a:t>
            </a:r>
            <a:endParaRPr sz="4400" dirty="0">
              <a:latin typeface="Arial"/>
              <a:cs typeface="Arial"/>
            </a:endParaRPr>
          </a:p>
          <a:p>
            <a:pPr marL="12700" marR="5080">
              <a:lnSpc>
                <a:spcPct val="73900"/>
              </a:lnSpc>
              <a:spcBef>
                <a:spcPts val="685"/>
              </a:spcBef>
            </a:pPr>
            <a:r>
              <a:rPr sz="4400" b="1" spc="-204" dirty="0">
                <a:solidFill>
                  <a:srgbClr val="FFFFFF"/>
                </a:solidFill>
                <a:latin typeface="Arial"/>
                <a:cs typeface="Arial"/>
              </a:rPr>
              <a:t>Diagnóstico, </a:t>
            </a:r>
            <a:r>
              <a:rPr sz="4400" b="1" spc="-200" dirty="0">
                <a:solidFill>
                  <a:srgbClr val="FFFFFF"/>
                </a:solidFill>
                <a:latin typeface="Arial"/>
                <a:cs typeface="Arial"/>
              </a:rPr>
              <a:t> </a:t>
            </a:r>
            <a:r>
              <a:rPr sz="4400" b="1" spc="-170" dirty="0">
                <a:solidFill>
                  <a:srgbClr val="FFFFFF"/>
                </a:solidFill>
                <a:latin typeface="Arial"/>
                <a:cs typeface="Arial"/>
              </a:rPr>
              <a:t>identificación</a:t>
            </a:r>
            <a:r>
              <a:rPr sz="4400" b="1" spc="-60" dirty="0">
                <a:solidFill>
                  <a:srgbClr val="FFFFFF"/>
                </a:solidFill>
                <a:latin typeface="Arial"/>
                <a:cs typeface="Arial"/>
              </a:rPr>
              <a:t> </a:t>
            </a:r>
            <a:r>
              <a:rPr sz="4400" b="1" spc="-325" dirty="0">
                <a:solidFill>
                  <a:srgbClr val="FFFFFF"/>
                </a:solidFill>
                <a:latin typeface="Arial"/>
                <a:cs typeface="Arial"/>
              </a:rPr>
              <a:t>y </a:t>
            </a:r>
            <a:r>
              <a:rPr sz="4400" b="1" spc="-320" dirty="0">
                <a:solidFill>
                  <a:srgbClr val="FFFFFF"/>
                </a:solidFill>
                <a:latin typeface="Arial"/>
                <a:cs typeface="Arial"/>
              </a:rPr>
              <a:t> </a:t>
            </a:r>
            <a:r>
              <a:rPr sz="4400" b="1" spc="-130" dirty="0">
                <a:solidFill>
                  <a:srgbClr val="FFFFFF"/>
                </a:solidFill>
                <a:latin typeface="Arial"/>
                <a:cs typeface="Arial"/>
              </a:rPr>
              <a:t>priorización</a:t>
            </a:r>
            <a:r>
              <a:rPr sz="4400" b="1" spc="-85" dirty="0">
                <a:solidFill>
                  <a:srgbClr val="FFFFFF"/>
                </a:solidFill>
                <a:latin typeface="Arial"/>
                <a:cs typeface="Arial"/>
              </a:rPr>
              <a:t> </a:t>
            </a:r>
            <a:r>
              <a:rPr sz="4400" b="1" spc="-204" dirty="0">
                <a:solidFill>
                  <a:srgbClr val="FFFFFF"/>
                </a:solidFill>
                <a:latin typeface="Arial"/>
                <a:cs typeface="Arial"/>
              </a:rPr>
              <a:t>de</a:t>
            </a:r>
            <a:r>
              <a:rPr sz="4400" b="1" spc="-55" dirty="0">
                <a:solidFill>
                  <a:srgbClr val="FFFFFF"/>
                </a:solidFill>
                <a:latin typeface="Arial"/>
                <a:cs typeface="Arial"/>
              </a:rPr>
              <a:t> </a:t>
            </a:r>
            <a:r>
              <a:rPr sz="4400" b="1" spc="-365" dirty="0">
                <a:solidFill>
                  <a:srgbClr val="FFFFFF"/>
                </a:solidFill>
                <a:latin typeface="Arial"/>
                <a:cs typeface="Arial"/>
              </a:rPr>
              <a:t>ODS</a:t>
            </a:r>
            <a:endParaRPr sz="4400" dirty="0">
              <a:latin typeface="Arial"/>
              <a:cs typeface="Arial"/>
            </a:endParaRPr>
          </a:p>
        </p:txBody>
      </p:sp>
      <p:sp>
        <p:nvSpPr>
          <p:cNvPr id="7" name="object 7"/>
          <p:cNvSpPr txBox="1"/>
          <p:nvPr/>
        </p:nvSpPr>
        <p:spPr>
          <a:xfrm>
            <a:off x="6841235" y="5396741"/>
            <a:ext cx="21399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23</a:t>
            </a:fld>
            <a:endParaRPr sz="1000">
              <a:latin typeface="Bahnschrift"/>
              <a:cs typeface="Bahnschrif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1983105"/>
            </a:xfrm>
            <a:custGeom>
              <a:avLst/>
              <a:gdLst/>
              <a:ahLst/>
              <a:cxnLst/>
              <a:rect l="l" t="t" r="r" b="b"/>
              <a:pathLst>
                <a:path w="7620000" h="1983105">
                  <a:moveTo>
                    <a:pt x="7619999" y="0"/>
                  </a:moveTo>
                  <a:lnTo>
                    <a:pt x="0" y="0"/>
                  </a:lnTo>
                  <a:lnTo>
                    <a:pt x="0" y="1982724"/>
                  </a:lnTo>
                  <a:lnTo>
                    <a:pt x="7619999" y="1982724"/>
                  </a:lnTo>
                  <a:lnTo>
                    <a:pt x="7619999" y="0"/>
                  </a:lnTo>
                  <a:close/>
                </a:path>
              </a:pathLst>
            </a:custGeom>
            <a:grpFill/>
            <a:ln>
              <a:solidFill>
                <a:schemeClr val="accent6">
                  <a:lumMod val="40000"/>
                  <a:lumOff val="60000"/>
                </a:schemeClr>
              </a:solidFill>
            </a:ln>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xfrm>
            <a:off x="173532" y="218313"/>
            <a:ext cx="6395720" cy="1069340"/>
          </a:xfrm>
          <a:prstGeom prst="rect">
            <a:avLst/>
          </a:prstGeom>
        </p:spPr>
        <p:txBody>
          <a:bodyPr vert="horz" wrap="square" lIns="0" tIns="73660" rIns="0" bIns="0" rtlCol="0">
            <a:spAutoFit/>
          </a:bodyPr>
          <a:lstStyle/>
          <a:p>
            <a:pPr marL="12700" marR="5080">
              <a:lnSpc>
                <a:spcPts val="3900"/>
              </a:lnSpc>
              <a:spcBef>
                <a:spcPts val="580"/>
              </a:spcBef>
            </a:pPr>
            <a:r>
              <a:rPr sz="3600" spc="-100" dirty="0"/>
              <a:t>03.</a:t>
            </a:r>
            <a:r>
              <a:rPr sz="3600" spc="-45" dirty="0"/>
              <a:t> </a:t>
            </a:r>
            <a:r>
              <a:rPr sz="3600" spc="-175" dirty="0"/>
              <a:t>Diag</a:t>
            </a:r>
            <a:r>
              <a:rPr sz="3600" spc="-190" dirty="0"/>
              <a:t>n</a:t>
            </a:r>
            <a:r>
              <a:rPr sz="3600" spc="-150" dirty="0"/>
              <a:t>óstic</a:t>
            </a:r>
            <a:r>
              <a:rPr sz="3600" spc="-215" dirty="0"/>
              <a:t>o</a:t>
            </a:r>
            <a:r>
              <a:rPr sz="3600" spc="-185" dirty="0"/>
              <a:t>,</a:t>
            </a:r>
            <a:r>
              <a:rPr sz="3600" spc="-65" dirty="0"/>
              <a:t> </a:t>
            </a:r>
            <a:r>
              <a:rPr sz="3600" spc="-130" dirty="0"/>
              <a:t>identificaci</a:t>
            </a:r>
            <a:r>
              <a:rPr sz="3600" spc="-200" dirty="0"/>
              <a:t>ó</a:t>
            </a:r>
            <a:r>
              <a:rPr sz="3600" spc="-190" dirty="0"/>
              <a:t>n</a:t>
            </a:r>
            <a:r>
              <a:rPr sz="3600" spc="-60" dirty="0"/>
              <a:t> </a:t>
            </a:r>
            <a:r>
              <a:rPr sz="3600" spc="-180" dirty="0"/>
              <a:t>y  </a:t>
            </a:r>
            <a:r>
              <a:rPr sz="3600" spc="-110" dirty="0"/>
              <a:t>priorización</a:t>
            </a:r>
            <a:r>
              <a:rPr sz="3600" spc="-40" dirty="0"/>
              <a:t> </a:t>
            </a:r>
            <a:r>
              <a:rPr sz="3600" spc="-170" dirty="0"/>
              <a:t>de</a:t>
            </a:r>
            <a:r>
              <a:rPr sz="3600" spc="-50" dirty="0"/>
              <a:t> </a:t>
            </a:r>
            <a:r>
              <a:rPr sz="3600" spc="-114" dirty="0"/>
              <a:t>los</a:t>
            </a:r>
            <a:r>
              <a:rPr sz="3600" spc="-40" dirty="0"/>
              <a:t> </a:t>
            </a:r>
            <a:r>
              <a:rPr sz="3600" spc="-300" dirty="0"/>
              <a:t>ODS</a:t>
            </a:r>
            <a:endParaRPr sz="3600"/>
          </a:p>
        </p:txBody>
      </p:sp>
      <p:sp>
        <p:nvSpPr>
          <p:cNvPr id="6" name="object 6"/>
          <p:cNvSpPr txBox="1"/>
          <p:nvPr/>
        </p:nvSpPr>
        <p:spPr>
          <a:xfrm>
            <a:off x="195173" y="1483867"/>
            <a:ext cx="2559685" cy="254000"/>
          </a:xfrm>
          <a:prstGeom prst="rect">
            <a:avLst/>
          </a:prstGeom>
        </p:spPr>
        <p:txBody>
          <a:bodyPr vert="horz" wrap="square" lIns="0" tIns="12700" rIns="0" bIns="0" rtlCol="0">
            <a:spAutoFit/>
          </a:bodyPr>
          <a:lstStyle/>
          <a:p>
            <a:pPr marL="12700">
              <a:lnSpc>
                <a:spcPct val="100000"/>
              </a:lnSpc>
              <a:spcBef>
                <a:spcPts val="100"/>
              </a:spcBef>
            </a:pPr>
            <a:r>
              <a:rPr sz="1500" b="1" spc="40" dirty="0">
                <a:solidFill>
                  <a:srgbClr val="FFFFFF"/>
                </a:solidFill>
                <a:latin typeface="Arial"/>
                <a:cs typeface="Arial"/>
              </a:rPr>
              <a:t>Análisis</a:t>
            </a:r>
            <a:r>
              <a:rPr sz="1500" b="1" spc="190" dirty="0">
                <a:solidFill>
                  <a:srgbClr val="FFFFFF"/>
                </a:solidFill>
                <a:latin typeface="Arial"/>
                <a:cs typeface="Arial"/>
              </a:rPr>
              <a:t> </a:t>
            </a:r>
            <a:r>
              <a:rPr sz="1500" b="1" spc="50" dirty="0">
                <a:solidFill>
                  <a:srgbClr val="FFFFFF"/>
                </a:solidFill>
                <a:latin typeface="Arial"/>
                <a:cs typeface="Arial"/>
              </a:rPr>
              <a:t>interno</a:t>
            </a:r>
            <a:r>
              <a:rPr sz="1500" b="1" spc="175" dirty="0">
                <a:solidFill>
                  <a:srgbClr val="FFFFFF"/>
                </a:solidFill>
                <a:latin typeface="Arial"/>
                <a:cs typeface="Arial"/>
              </a:rPr>
              <a:t> </a:t>
            </a:r>
            <a:r>
              <a:rPr sz="1500" b="1" spc="-110" dirty="0">
                <a:solidFill>
                  <a:srgbClr val="FFFFFF"/>
                </a:solidFill>
                <a:latin typeface="Arial"/>
                <a:cs typeface="Arial"/>
              </a:rPr>
              <a:t>y</a:t>
            </a:r>
            <a:r>
              <a:rPr sz="1500" b="1" spc="190" dirty="0">
                <a:solidFill>
                  <a:srgbClr val="FFFFFF"/>
                </a:solidFill>
                <a:latin typeface="Arial"/>
                <a:cs typeface="Arial"/>
              </a:rPr>
              <a:t> </a:t>
            </a:r>
            <a:r>
              <a:rPr sz="1500" b="1" spc="50" dirty="0">
                <a:solidFill>
                  <a:srgbClr val="FFFFFF"/>
                </a:solidFill>
                <a:latin typeface="Arial"/>
                <a:cs typeface="Arial"/>
              </a:rPr>
              <a:t>externo</a:t>
            </a:r>
            <a:endParaRPr sz="1500">
              <a:latin typeface="Arial"/>
              <a:cs typeface="Arial"/>
            </a:endParaRPr>
          </a:p>
        </p:txBody>
      </p:sp>
      <p:sp>
        <p:nvSpPr>
          <p:cNvPr id="7" name="object 7"/>
          <p:cNvSpPr txBox="1"/>
          <p:nvPr/>
        </p:nvSpPr>
        <p:spPr>
          <a:xfrm>
            <a:off x="402742" y="2965830"/>
            <a:ext cx="3767454" cy="1489075"/>
          </a:xfrm>
          <a:prstGeom prst="rect">
            <a:avLst/>
          </a:prstGeom>
        </p:spPr>
        <p:txBody>
          <a:bodyPr vert="horz" wrap="square" lIns="0" tIns="12700" rIns="0" bIns="0" rtlCol="0">
            <a:spAutoFit/>
          </a:bodyPr>
          <a:lstStyle/>
          <a:p>
            <a:pPr marL="12700" marR="5080" algn="just">
              <a:lnSpc>
                <a:spcPct val="100000"/>
              </a:lnSpc>
              <a:spcBef>
                <a:spcPts val="100"/>
              </a:spcBef>
            </a:pPr>
            <a:r>
              <a:rPr sz="1200" b="1" spc="-105" dirty="0">
                <a:solidFill>
                  <a:srgbClr val="3D6E52"/>
                </a:solidFill>
                <a:latin typeface="Arial"/>
                <a:cs typeface="Arial"/>
              </a:rPr>
              <a:t>BONTERRA</a:t>
            </a:r>
            <a:r>
              <a:rPr sz="1200" b="1" spc="-100" dirty="0">
                <a:solidFill>
                  <a:srgbClr val="3D6E52"/>
                </a:solidFill>
                <a:latin typeface="Arial"/>
                <a:cs typeface="Arial"/>
              </a:rPr>
              <a:t> </a:t>
            </a:r>
            <a:r>
              <a:rPr sz="1200" b="1" spc="-105" dirty="0">
                <a:solidFill>
                  <a:srgbClr val="3D6E52"/>
                </a:solidFill>
                <a:latin typeface="Arial"/>
                <a:cs typeface="Arial"/>
              </a:rPr>
              <a:t>RESORT</a:t>
            </a:r>
            <a:r>
              <a:rPr sz="1200" spc="5" dirty="0">
                <a:solidFill>
                  <a:srgbClr val="464646"/>
                </a:solidFill>
                <a:latin typeface="Bahnschrift"/>
                <a:cs typeface="Bahnschrift"/>
              </a:rPr>
              <a:t> </a:t>
            </a:r>
            <a:r>
              <a:rPr sz="1200" spc="-5" dirty="0" err="1">
                <a:solidFill>
                  <a:srgbClr val="464646"/>
                </a:solidFill>
                <a:latin typeface="Bahnschrift"/>
                <a:cs typeface="Bahnschrift"/>
              </a:rPr>
              <a:t>elabora</a:t>
            </a:r>
            <a:r>
              <a:rPr lang="es-ES" sz="1200" spc="-5" dirty="0">
                <a:solidFill>
                  <a:srgbClr val="464646"/>
                </a:solidFill>
                <a:latin typeface="Bahnschrift"/>
                <a:cs typeface="Bahnschrift"/>
              </a:rPr>
              <a:t> anualmente</a:t>
            </a:r>
            <a:r>
              <a:rPr sz="1200" dirty="0">
                <a:solidFill>
                  <a:srgbClr val="464646"/>
                </a:solidFill>
                <a:latin typeface="Bahnschrift"/>
                <a:cs typeface="Bahnschrift"/>
              </a:rPr>
              <a:t> un </a:t>
            </a:r>
            <a:r>
              <a:rPr sz="1200" spc="5" dirty="0">
                <a:solidFill>
                  <a:srgbClr val="464646"/>
                </a:solidFill>
                <a:latin typeface="Bahnschrift"/>
                <a:cs typeface="Bahnschrift"/>
              </a:rPr>
              <a:t> </a:t>
            </a:r>
            <a:r>
              <a:rPr sz="1200" spc="-5" dirty="0">
                <a:solidFill>
                  <a:srgbClr val="464646"/>
                </a:solidFill>
                <a:latin typeface="Bahnschrift"/>
                <a:cs typeface="Bahnschrift"/>
              </a:rPr>
              <a:t>diagnóstico</a:t>
            </a:r>
            <a:r>
              <a:rPr sz="1200" dirty="0">
                <a:solidFill>
                  <a:srgbClr val="464646"/>
                </a:solidFill>
                <a:latin typeface="Bahnschrift"/>
                <a:cs typeface="Bahnschrift"/>
              </a:rPr>
              <a:t> de</a:t>
            </a:r>
            <a:r>
              <a:rPr sz="1200" spc="210" dirty="0">
                <a:solidFill>
                  <a:srgbClr val="464646"/>
                </a:solidFill>
                <a:latin typeface="Bahnschrift"/>
                <a:cs typeface="Bahnschrift"/>
              </a:rPr>
              <a:t> </a:t>
            </a:r>
            <a:r>
              <a:rPr sz="1200" dirty="0">
                <a:solidFill>
                  <a:srgbClr val="464646"/>
                </a:solidFill>
                <a:latin typeface="Bahnschrift"/>
                <a:cs typeface="Bahnschrift"/>
              </a:rPr>
              <a:t>sus</a:t>
            </a:r>
            <a:r>
              <a:rPr sz="1200" spc="210" dirty="0">
                <a:solidFill>
                  <a:srgbClr val="464646"/>
                </a:solidFill>
                <a:latin typeface="Bahnschrift"/>
                <a:cs typeface="Bahnschrift"/>
              </a:rPr>
              <a:t> </a:t>
            </a:r>
            <a:r>
              <a:rPr sz="1200" spc="-5" dirty="0">
                <a:solidFill>
                  <a:srgbClr val="464646"/>
                </a:solidFill>
                <a:latin typeface="Bahnschrift"/>
                <a:cs typeface="Bahnschrift"/>
              </a:rPr>
              <a:t>capacidades</a:t>
            </a:r>
            <a:r>
              <a:rPr sz="1200" spc="200" dirty="0">
                <a:solidFill>
                  <a:srgbClr val="464646"/>
                </a:solidFill>
                <a:latin typeface="Bahnschrift"/>
                <a:cs typeface="Bahnschrift"/>
              </a:rPr>
              <a:t> </a:t>
            </a:r>
            <a:r>
              <a:rPr sz="1200" spc="-5" dirty="0">
                <a:solidFill>
                  <a:srgbClr val="464646"/>
                </a:solidFill>
                <a:latin typeface="Bahnschrift"/>
                <a:cs typeface="Bahnschrift"/>
              </a:rPr>
              <a:t>(compromisos, </a:t>
            </a:r>
            <a:r>
              <a:rPr sz="1200" dirty="0">
                <a:solidFill>
                  <a:srgbClr val="464646"/>
                </a:solidFill>
                <a:latin typeface="Bahnschrift"/>
                <a:cs typeface="Bahnschrift"/>
              </a:rPr>
              <a:t> </a:t>
            </a:r>
            <a:r>
              <a:rPr sz="1200" spc="-5" dirty="0">
                <a:solidFill>
                  <a:srgbClr val="464646"/>
                </a:solidFill>
                <a:latin typeface="Bahnschrift"/>
                <a:cs typeface="Bahnschrift"/>
              </a:rPr>
              <a:t>políticas</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spc="-5" dirty="0">
                <a:solidFill>
                  <a:srgbClr val="464646"/>
                </a:solidFill>
                <a:latin typeface="Bahnschrift"/>
                <a:cs typeface="Bahnschrift"/>
              </a:rPr>
              <a:t>procesos)</a:t>
            </a:r>
            <a:r>
              <a:rPr sz="1200" dirty="0">
                <a:solidFill>
                  <a:srgbClr val="464646"/>
                </a:solidFill>
                <a:latin typeface="Bahnschrift"/>
                <a:cs typeface="Bahnschrift"/>
              </a:rPr>
              <a:t> </a:t>
            </a:r>
            <a:r>
              <a:rPr sz="1200" spc="-5" dirty="0">
                <a:solidFill>
                  <a:srgbClr val="464646"/>
                </a:solidFill>
                <a:latin typeface="Bahnschrift"/>
                <a:cs typeface="Bahnschrift"/>
              </a:rPr>
              <a:t>con</a:t>
            </a:r>
            <a:r>
              <a:rPr sz="1200" dirty="0">
                <a:solidFill>
                  <a:srgbClr val="464646"/>
                </a:solidFill>
                <a:latin typeface="Bahnschrift"/>
                <a:cs typeface="Bahnschrift"/>
              </a:rPr>
              <a:t> el</a:t>
            </a:r>
            <a:r>
              <a:rPr sz="1200" spc="5" dirty="0">
                <a:solidFill>
                  <a:srgbClr val="464646"/>
                </a:solidFill>
                <a:latin typeface="Bahnschrift"/>
                <a:cs typeface="Bahnschrift"/>
              </a:rPr>
              <a:t> </a:t>
            </a:r>
            <a:r>
              <a:rPr sz="1200" spc="-5" dirty="0">
                <a:solidFill>
                  <a:srgbClr val="464646"/>
                </a:solidFill>
                <a:latin typeface="Bahnschrift"/>
                <a:cs typeface="Bahnschrift"/>
              </a:rPr>
              <a:t>objetivo</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spc="-5" dirty="0">
                <a:solidFill>
                  <a:srgbClr val="464646"/>
                </a:solidFill>
                <a:latin typeface="Bahnschrift"/>
                <a:cs typeface="Bahnschrift"/>
              </a:rPr>
              <a:t>identificar </a:t>
            </a:r>
            <a:r>
              <a:rPr sz="1200" dirty="0">
                <a:solidFill>
                  <a:srgbClr val="464646"/>
                </a:solidFill>
                <a:latin typeface="Bahnschrift"/>
                <a:cs typeface="Bahnschrift"/>
              </a:rPr>
              <a:t> </a:t>
            </a:r>
            <a:r>
              <a:rPr sz="1200" spc="-5" dirty="0">
                <a:solidFill>
                  <a:srgbClr val="464646"/>
                </a:solidFill>
                <a:latin typeface="Bahnschrift"/>
                <a:cs typeface="Bahnschrift"/>
              </a:rPr>
              <a:t>aquellos</a:t>
            </a:r>
            <a:r>
              <a:rPr sz="1200" dirty="0">
                <a:solidFill>
                  <a:srgbClr val="464646"/>
                </a:solidFill>
                <a:latin typeface="Bahnschrift"/>
                <a:cs typeface="Bahnschrift"/>
              </a:rPr>
              <a:t> </a:t>
            </a:r>
            <a:r>
              <a:rPr sz="1200" b="1" spc="-30" dirty="0">
                <a:solidFill>
                  <a:srgbClr val="464646"/>
                </a:solidFill>
                <a:latin typeface="Arial"/>
                <a:cs typeface="Arial"/>
              </a:rPr>
              <a:t>retos </a:t>
            </a:r>
            <a:r>
              <a:rPr sz="1200" b="1" spc="-90" dirty="0">
                <a:solidFill>
                  <a:srgbClr val="464646"/>
                </a:solidFill>
                <a:latin typeface="Arial"/>
                <a:cs typeface="Arial"/>
              </a:rPr>
              <a:t>y </a:t>
            </a:r>
            <a:r>
              <a:rPr sz="1200" b="1" spc="-55" dirty="0">
                <a:solidFill>
                  <a:srgbClr val="464646"/>
                </a:solidFill>
                <a:latin typeface="Arial"/>
                <a:cs typeface="Arial"/>
              </a:rPr>
              <a:t>oportunidades </a:t>
            </a:r>
            <a:r>
              <a:rPr sz="1200" dirty="0">
                <a:solidFill>
                  <a:srgbClr val="464646"/>
                </a:solidFill>
                <a:latin typeface="Bahnschrift"/>
                <a:cs typeface="Bahnschrift"/>
              </a:rPr>
              <a:t>a</a:t>
            </a:r>
            <a:r>
              <a:rPr sz="1200" spc="5" dirty="0">
                <a:solidFill>
                  <a:srgbClr val="464646"/>
                </a:solidFill>
                <a:latin typeface="Bahnschrift"/>
                <a:cs typeface="Bahnschrift"/>
              </a:rPr>
              <a:t> </a:t>
            </a:r>
            <a:r>
              <a:rPr sz="1200" spc="-5" dirty="0">
                <a:solidFill>
                  <a:srgbClr val="464646"/>
                </a:solidFill>
                <a:latin typeface="Bahnschrift"/>
                <a:cs typeface="Bahnschrift"/>
              </a:rPr>
              <a:t>los</a:t>
            </a:r>
            <a:r>
              <a:rPr sz="1200" dirty="0">
                <a:solidFill>
                  <a:srgbClr val="464646"/>
                </a:solidFill>
                <a:latin typeface="Bahnschrift"/>
                <a:cs typeface="Bahnschrift"/>
              </a:rPr>
              <a:t> </a:t>
            </a:r>
            <a:r>
              <a:rPr sz="1200" spc="-5" dirty="0">
                <a:solidFill>
                  <a:srgbClr val="464646"/>
                </a:solidFill>
                <a:latin typeface="Bahnschrift"/>
                <a:cs typeface="Bahnschrift"/>
              </a:rPr>
              <a:t>que</a:t>
            </a:r>
            <a:r>
              <a:rPr sz="1200" dirty="0">
                <a:solidFill>
                  <a:srgbClr val="464646"/>
                </a:solidFill>
                <a:latin typeface="Bahnschrift"/>
                <a:cs typeface="Bahnschrift"/>
              </a:rPr>
              <a:t> se</a:t>
            </a:r>
            <a:r>
              <a:rPr sz="1200" spc="5" dirty="0">
                <a:solidFill>
                  <a:srgbClr val="464646"/>
                </a:solidFill>
                <a:latin typeface="Bahnschrift"/>
                <a:cs typeface="Bahnschrift"/>
              </a:rPr>
              <a:t> </a:t>
            </a:r>
            <a:r>
              <a:rPr sz="1200" spc="-5" dirty="0">
                <a:solidFill>
                  <a:srgbClr val="464646"/>
                </a:solidFill>
                <a:latin typeface="Bahnschrift"/>
                <a:cs typeface="Bahnschrift"/>
              </a:rPr>
              <a:t>enfrenta </a:t>
            </a:r>
            <a:r>
              <a:rPr sz="1200" dirty="0">
                <a:solidFill>
                  <a:srgbClr val="464646"/>
                </a:solidFill>
                <a:latin typeface="Bahnschrift"/>
                <a:cs typeface="Bahnschrift"/>
              </a:rPr>
              <a:t> </a:t>
            </a:r>
            <a:r>
              <a:rPr sz="1200" spc="-5" dirty="0">
                <a:solidFill>
                  <a:srgbClr val="464646"/>
                </a:solidFill>
                <a:latin typeface="Bahnschrift"/>
                <a:cs typeface="Bahnschrift"/>
              </a:rPr>
              <a:t>respecto</a:t>
            </a:r>
            <a:r>
              <a:rPr sz="1200" dirty="0">
                <a:solidFill>
                  <a:srgbClr val="464646"/>
                </a:solidFill>
                <a:latin typeface="Bahnschrift"/>
                <a:cs typeface="Bahnschrift"/>
              </a:rPr>
              <a:t> a</a:t>
            </a:r>
            <a:r>
              <a:rPr sz="1200" spc="5" dirty="0">
                <a:solidFill>
                  <a:srgbClr val="464646"/>
                </a:solidFill>
                <a:latin typeface="Bahnschrift"/>
                <a:cs typeface="Bahnschrift"/>
              </a:rPr>
              <a:t> </a:t>
            </a:r>
            <a:r>
              <a:rPr sz="1200" dirty="0">
                <a:solidFill>
                  <a:srgbClr val="464646"/>
                </a:solidFill>
                <a:latin typeface="Bahnschrift"/>
                <a:cs typeface="Bahnschrift"/>
              </a:rPr>
              <a:t>su</a:t>
            </a:r>
            <a:r>
              <a:rPr sz="1200" spc="5" dirty="0">
                <a:solidFill>
                  <a:srgbClr val="464646"/>
                </a:solidFill>
                <a:latin typeface="Bahnschrift"/>
                <a:cs typeface="Bahnschrift"/>
              </a:rPr>
              <a:t> </a:t>
            </a:r>
            <a:r>
              <a:rPr sz="1200" spc="-5" dirty="0">
                <a:solidFill>
                  <a:srgbClr val="464646"/>
                </a:solidFill>
                <a:latin typeface="Bahnschrift"/>
                <a:cs typeface="Bahnschrift"/>
              </a:rPr>
              <a:t>contribución</a:t>
            </a:r>
            <a:r>
              <a:rPr sz="1200" dirty="0">
                <a:solidFill>
                  <a:srgbClr val="464646"/>
                </a:solidFill>
                <a:latin typeface="Bahnschrift"/>
                <a:cs typeface="Bahnschrift"/>
              </a:rPr>
              <a:t> a</a:t>
            </a:r>
            <a:r>
              <a:rPr sz="1200" spc="5" dirty="0">
                <a:solidFill>
                  <a:srgbClr val="464646"/>
                </a:solidFill>
                <a:latin typeface="Bahnschrift"/>
                <a:cs typeface="Bahnschrift"/>
              </a:rPr>
              <a:t> </a:t>
            </a:r>
            <a:r>
              <a:rPr sz="1200" spc="-5" dirty="0">
                <a:solidFill>
                  <a:srgbClr val="464646"/>
                </a:solidFill>
                <a:latin typeface="Bahnschrift"/>
                <a:cs typeface="Bahnschrift"/>
              </a:rPr>
              <a:t>los</a:t>
            </a:r>
            <a:r>
              <a:rPr sz="1200" dirty="0">
                <a:solidFill>
                  <a:srgbClr val="464646"/>
                </a:solidFill>
                <a:latin typeface="Bahnschrift"/>
                <a:cs typeface="Bahnschrift"/>
              </a:rPr>
              <a:t> ODS,</a:t>
            </a:r>
            <a:r>
              <a:rPr sz="1200" spc="5" dirty="0">
                <a:solidFill>
                  <a:srgbClr val="464646"/>
                </a:solidFill>
                <a:latin typeface="Bahnschrift"/>
                <a:cs typeface="Bahnschrift"/>
              </a:rPr>
              <a:t> </a:t>
            </a:r>
            <a:r>
              <a:rPr sz="1200" spc="-5" dirty="0">
                <a:solidFill>
                  <a:srgbClr val="464646"/>
                </a:solidFill>
                <a:latin typeface="Bahnschrift"/>
                <a:cs typeface="Bahnschrift"/>
              </a:rPr>
              <a:t>siempre </a:t>
            </a:r>
            <a:r>
              <a:rPr sz="1200" dirty="0">
                <a:solidFill>
                  <a:srgbClr val="464646"/>
                </a:solidFill>
                <a:latin typeface="Bahnschrift"/>
                <a:cs typeface="Bahnschrift"/>
              </a:rPr>
              <a:t> </a:t>
            </a:r>
            <a:r>
              <a:rPr sz="1200" spc="-5" dirty="0">
                <a:solidFill>
                  <a:srgbClr val="464646"/>
                </a:solidFill>
                <a:latin typeface="Bahnschrift"/>
                <a:cs typeface="Bahnschrift"/>
              </a:rPr>
              <a:t>considerando</a:t>
            </a:r>
            <a:r>
              <a:rPr sz="1200" dirty="0">
                <a:solidFill>
                  <a:srgbClr val="464646"/>
                </a:solidFill>
                <a:latin typeface="Bahnschrift"/>
                <a:cs typeface="Bahnschrift"/>
              </a:rPr>
              <a:t> </a:t>
            </a:r>
            <a:r>
              <a:rPr sz="1200" spc="-5" dirty="0">
                <a:solidFill>
                  <a:srgbClr val="464646"/>
                </a:solidFill>
                <a:latin typeface="Bahnschrift"/>
                <a:cs typeface="Bahnschrift"/>
              </a:rPr>
              <a:t>aquellas</a:t>
            </a:r>
            <a:r>
              <a:rPr sz="1200" dirty="0">
                <a:solidFill>
                  <a:srgbClr val="464646"/>
                </a:solidFill>
                <a:latin typeface="Bahnschrift"/>
                <a:cs typeface="Bahnschrift"/>
              </a:rPr>
              <a:t> </a:t>
            </a:r>
            <a:r>
              <a:rPr sz="1200" spc="-5" dirty="0">
                <a:solidFill>
                  <a:srgbClr val="464646"/>
                </a:solidFill>
                <a:latin typeface="Bahnschrift"/>
                <a:cs typeface="Bahnschrift"/>
              </a:rPr>
              <a:t>posibles</a:t>
            </a:r>
            <a:r>
              <a:rPr sz="1200" dirty="0">
                <a:solidFill>
                  <a:srgbClr val="464646"/>
                </a:solidFill>
                <a:latin typeface="Bahnschrift"/>
                <a:cs typeface="Bahnschrift"/>
              </a:rPr>
              <a:t> </a:t>
            </a:r>
            <a:r>
              <a:rPr sz="1200" b="1" spc="-35" dirty="0">
                <a:solidFill>
                  <a:srgbClr val="464646"/>
                </a:solidFill>
                <a:latin typeface="Arial"/>
                <a:cs typeface="Arial"/>
              </a:rPr>
              <a:t>restricciones</a:t>
            </a:r>
            <a:r>
              <a:rPr sz="1200" b="1" spc="-30" dirty="0">
                <a:solidFill>
                  <a:srgbClr val="464646"/>
                </a:solidFill>
                <a:latin typeface="Arial"/>
                <a:cs typeface="Arial"/>
              </a:rPr>
              <a:t> </a:t>
            </a:r>
            <a:r>
              <a:rPr sz="1200" dirty="0">
                <a:solidFill>
                  <a:srgbClr val="464646"/>
                </a:solidFill>
                <a:latin typeface="Bahnschrift"/>
                <a:cs typeface="Bahnschrift"/>
              </a:rPr>
              <a:t>en</a:t>
            </a:r>
            <a:r>
              <a:rPr sz="1200" spc="5" dirty="0">
                <a:solidFill>
                  <a:srgbClr val="464646"/>
                </a:solidFill>
                <a:latin typeface="Bahnschrift"/>
                <a:cs typeface="Bahnschrift"/>
              </a:rPr>
              <a:t> </a:t>
            </a:r>
            <a:r>
              <a:rPr sz="1200" dirty="0">
                <a:solidFill>
                  <a:srgbClr val="464646"/>
                </a:solidFill>
                <a:latin typeface="Bahnschrift"/>
                <a:cs typeface="Bahnschrift"/>
              </a:rPr>
              <a:t>el </a:t>
            </a:r>
            <a:r>
              <a:rPr sz="1200" spc="5" dirty="0">
                <a:solidFill>
                  <a:srgbClr val="464646"/>
                </a:solidFill>
                <a:latin typeface="Bahnschrift"/>
                <a:cs typeface="Bahnschrift"/>
              </a:rPr>
              <a:t> </a:t>
            </a:r>
            <a:r>
              <a:rPr sz="1200" spc="-5" dirty="0">
                <a:solidFill>
                  <a:srgbClr val="464646"/>
                </a:solidFill>
                <a:latin typeface="Bahnschrift"/>
                <a:cs typeface="Bahnschrift"/>
              </a:rPr>
              <a:t>desarrollo</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spc="-5" dirty="0">
                <a:solidFill>
                  <a:srgbClr val="464646"/>
                </a:solidFill>
                <a:latin typeface="Bahnschrift"/>
                <a:cs typeface="Bahnschrift"/>
              </a:rPr>
              <a:t>sus</a:t>
            </a:r>
            <a:r>
              <a:rPr sz="1200" dirty="0">
                <a:solidFill>
                  <a:srgbClr val="464646"/>
                </a:solidFill>
                <a:latin typeface="Bahnschrift"/>
                <a:cs typeface="Bahnschrift"/>
              </a:rPr>
              <a:t> </a:t>
            </a:r>
            <a:r>
              <a:rPr sz="1200" spc="-5" dirty="0">
                <a:solidFill>
                  <a:srgbClr val="464646"/>
                </a:solidFill>
                <a:latin typeface="Bahnschrift"/>
                <a:cs typeface="Bahnschrift"/>
              </a:rPr>
              <a:t>actividades</a:t>
            </a:r>
            <a:r>
              <a:rPr sz="1200" dirty="0">
                <a:solidFill>
                  <a:srgbClr val="464646"/>
                </a:solidFill>
                <a:latin typeface="Bahnschrift"/>
                <a:cs typeface="Bahnschrift"/>
              </a:rPr>
              <a:t> </a:t>
            </a:r>
            <a:r>
              <a:rPr sz="1200" spc="-5" dirty="0">
                <a:solidFill>
                  <a:srgbClr val="464646"/>
                </a:solidFill>
                <a:latin typeface="Bahnschrift"/>
                <a:cs typeface="Bahnschrift"/>
              </a:rPr>
              <a:t>que</a:t>
            </a:r>
            <a:r>
              <a:rPr sz="1200" dirty="0">
                <a:solidFill>
                  <a:srgbClr val="464646"/>
                </a:solidFill>
                <a:latin typeface="Bahnschrift"/>
                <a:cs typeface="Bahnschrift"/>
              </a:rPr>
              <a:t> </a:t>
            </a:r>
            <a:r>
              <a:rPr sz="1200" spc="-5" dirty="0">
                <a:solidFill>
                  <a:srgbClr val="464646"/>
                </a:solidFill>
                <a:latin typeface="Bahnschrift"/>
                <a:cs typeface="Bahnschrift"/>
              </a:rPr>
              <a:t>puedan</a:t>
            </a:r>
            <a:r>
              <a:rPr sz="1200" dirty="0">
                <a:solidFill>
                  <a:srgbClr val="464646"/>
                </a:solidFill>
                <a:latin typeface="Bahnschrift"/>
                <a:cs typeface="Bahnschrift"/>
              </a:rPr>
              <a:t> </a:t>
            </a:r>
            <a:r>
              <a:rPr sz="1200" spc="-5" dirty="0">
                <a:solidFill>
                  <a:srgbClr val="464646"/>
                </a:solidFill>
                <a:latin typeface="Bahnschrift"/>
                <a:cs typeface="Bahnschrift"/>
              </a:rPr>
              <a:t>afectar</a:t>
            </a:r>
            <a:r>
              <a:rPr sz="1200" dirty="0">
                <a:solidFill>
                  <a:srgbClr val="464646"/>
                </a:solidFill>
                <a:latin typeface="Bahnschrift"/>
                <a:cs typeface="Bahnschrift"/>
              </a:rPr>
              <a:t> a</a:t>
            </a:r>
            <a:r>
              <a:rPr sz="1200" spc="5" dirty="0">
                <a:solidFill>
                  <a:srgbClr val="464646"/>
                </a:solidFill>
                <a:latin typeface="Bahnschrift"/>
                <a:cs typeface="Bahnschrift"/>
              </a:rPr>
              <a:t> </a:t>
            </a:r>
            <a:r>
              <a:rPr sz="1200" dirty="0">
                <a:solidFill>
                  <a:srgbClr val="464646"/>
                </a:solidFill>
                <a:latin typeface="Bahnschrift"/>
                <a:cs typeface="Bahnschrift"/>
              </a:rPr>
              <a:t>la </a:t>
            </a:r>
            <a:r>
              <a:rPr sz="1200" spc="5" dirty="0">
                <a:solidFill>
                  <a:srgbClr val="464646"/>
                </a:solidFill>
                <a:latin typeface="Bahnschrift"/>
                <a:cs typeface="Bahnschrift"/>
              </a:rPr>
              <a:t> </a:t>
            </a:r>
            <a:r>
              <a:rPr sz="1200" spc="-5" dirty="0">
                <a:solidFill>
                  <a:srgbClr val="464646"/>
                </a:solidFill>
                <a:latin typeface="Bahnschrift"/>
                <a:cs typeface="Bahnschrift"/>
              </a:rPr>
              <a:t>ejecución</a:t>
            </a:r>
            <a:r>
              <a:rPr sz="1200" spc="95" dirty="0">
                <a:solidFill>
                  <a:srgbClr val="464646"/>
                </a:solidFill>
                <a:latin typeface="Bahnschrift"/>
                <a:cs typeface="Bahnschrift"/>
              </a:rPr>
              <a:t> </a:t>
            </a:r>
            <a:r>
              <a:rPr sz="1200" dirty="0">
                <a:solidFill>
                  <a:srgbClr val="464646"/>
                </a:solidFill>
                <a:latin typeface="Bahnschrift"/>
                <a:cs typeface="Bahnschrift"/>
              </a:rPr>
              <a:t>de</a:t>
            </a:r>
            <a:r>
              <a:rPr sz="1200" spc="110" dirty="0">
                <a:solidFill>
                  <a:srgbClr val="464646"/>
                </a:solidFill>
                <a:latin typeface="Bahnschrift"/>
                <a:cs typeface="Bahnschrift"/>
              </a:rPr>
              <a:t> </a:t>
            </a:r>
            <a:r>
              <a:rPr sz="1200" spc="-5" dirty="0">
                <a:solidFill>
                  <a:srgbClr val="464646"/>
                </a:solidFill>
                <a:latin typeface="Bahnschrift"/>
                <a:cs typeface="Bahnschrift"/>
              </a:rPr>
              <a:t>los</a:t>
            </a:r>
            <a:r>
              <a:rPr sz="1200" spc="135" dirty="0">
                <a:solidFill>
                  <a:srgbClr val="464646"/>
                </a:solidFill>
                <a:latin typeface="Bahnschrift"/>
                <a:cs typeface="Bahnschrift"/>
              </a:rPr>
              <a:t> </a:t>
            </a:r>
            <a:r>
              <a:rPr sz="1200" dirty="0">
                <a:solidFill>
                  <a:srgbClr val="464646"/>
                </a:solidFill>
                <a:latin typeface="Bahnschrift"/>
                <a:cs typeface="Bahnschrift"/>
              </a:rPr>
              <a:t>ODS.</a:t>
            </a:r>
            <a:endParaRPr sz="1200" dirty="0">
              <a:latin typeface="Bahnschrift"/>
              <a:cs typeface="Bahnschrift"/>
            </a:endParaRPr>
          </a:p>
        </p:txBody>
      </p:sp>
      <p:pic>
        <p:nvPicPr>
          <p:cNvPr id="9" name="object 9"/>
          <p:cNvPicPr/>
          <p:nvPr/>
        </p:nvPicPr>
        <p:blipFill>
          <a:blip r:embed="rId2" cstate="print"/>
          <a:stretch>
            <a:fillRect/>
          </a:stretch>
        </p:blipFill>
        <p:spPr>
          <a:xfrm>
            <a:off x="263611" y="5009210"/>
            <a:ext cx="1083645" cy="454541"/>
          </a:xfrm>
          <a:prstGeom prst="rect">
            <a:avLst/>
          </a:prstGeom>
        </p:spPr>
      </p:pic>
      <p:sp>
        <p:nvSpPr>
          <p:cNvPr id="11" name="object 11"/>
          <p:cNvSpPr txBox="1"/>
          <p:nvPr/>
        </p:nvSpPr>
        <p:spPr>
          <a:xfrm>
            <a:off x="6841235" y="5396741"/>
            <a:ext cx="21399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24</a:t>
            </a:fld>
            <a:endParaRPr sz="1000">
              <a:latin typeface="Bahnschrift"/>
              <a:cs typeface="Bahnschrift"/>
            </a:endParaRPr>
          </a:p>
        </p:txBody>
      </p:sp>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b="20268"/>
          <a:stretch/>
        </p:blipFill>
        <p:spPr>
          <a:xfrm>
            <a:off x="4261428" y="2770815"/>
            <a:ext cx="3267339" cy="195382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1849120"/>
            </a:xfrm>
            <a:custGeom>
              <a:avLst/>
              <a:gdLst/>
              <a:ahLst/>
              <a:cxnLst/>
              <a:rect l="l" t="t" r="r" b="b"/>
              <a:pathLst>
                <a:path w="7620000" h="1849120">
                  <a:moveTo>
                    <a:pt x="7619999" y="0"/>
                  </a:moveTo>
                  <a:lnTo>
                    <a:pt x="0" y="0"/>
                  </a:lnTo>
                  <a:lnTo>
                    <a:pt x="0" y="1848612"/>
                  </a:lnTo>
                  <a:lnTo>
                    <a:pt x="7619999" y="1848612"/>
                  </a:lnTo>
                  <a:lnTo>
                    <a:pt x="7619999" y="0"/>
                  </a:lnTo>
                  <a:close/>
                </a:path>
              </a:pathLst>
            </a:custGeom>
            <a:grpFill/>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xfrm>
            <a:off x="173532" y="218313"/>
            <a:ext cx="6395720" cy="1069340"/>
          </a:xfrm>
          <a:prstGeom prst="rect">
            <a:avLst/>
          </a:prstGeom>
        </p:spPr>
        <p:txBody>
          <a:bodyPr vert="horz" wrap="square" lIns="0" tIns="73660" rIns="0" bIns="0" rtlCol="0">
            <a:spAutoFit/>
          </a:bodyPr>
          <a:lstStyle/>
          <a:p>
            <a:pPr marL="12700" marR="5080">
              <a:lnSpc>
                <a:spcPts val="3900"/>
              </a:lnSpc>
              <a:spcBef>
                <a:spcPts val="580"/>
              </a:spcBef>
            </a:pPr>
            <a:r>
              <a:rPr sz="3600" spc="-100" dirty="0"/>
              <a:t>03.</a:t>
            </a:r>
            <a:r>
              <a:rPr sz="3600" spc="-45" dirty="0"/>
              <a:t> </a:t>
            </a:r>
            <a:r>
              <a:rPr sz="3600" spc="-175" dirty="0"/>
              <a:t>Diag</a:t>
            </a:r>
            <a:r>
              <a:rPr sz="3600" spc="-190" dirty="0"/>
              <a:t>n</a:t>
            </a:r>
            <a:r>
              <a:rPr sz="3600" spc="-150" dirty="0"/>
              <a:t>óstic</a:t>
            </a:r>
            <a:r>
              <a:rPr sz="3600" spc="-215" dirty="0"/>
              <a:t>o</a:t>
            </a:r>
            <a:r>
              <a:rPr sz="3600" spc="-185" dirty="0"/>
              <a:t>,</a:t>
            </a:r>
            <a:r>
              <a:rPr sz="3600" spc="-65" dirty="0"/>
              <a:t> </a:t>
            </a:r>
            <a:r>
              <a:rPr sz="3600" spc="-130" dirty="0"/>
              <a:t>identificaci</a:t>
            </a:r>
            <a:r>
              <a:rPr sz="3600" spc="-200" dirty="0"/>
              <a:t>ó</a:t>
            </a:r>
            <a:r>
              <a:rPr sz="3600" spc="-190" dirty="0"/>
              <a:t>n</a:t>
            </a:r>
            <a:r>
              <a:rPr sz="3600" spc="-60" dirty="0"/>
              <a:t> </a:t>
            </a:r>
            <a:r>
              <a:rPr sz="3600" spc="-180" dirty="0"/>
              <a:t>y  </a:t>
            </a:r>
            <a:r>
              <a:rPr sz="3600" spc="-110" dirty="0"/>
              <a:t>priorización</a:t>
            </a:r>
            <a:r>
              <a:rPr sz="3600" spc="-40" dirty="0"/>
              <a:t> </a:t>
            </a:r>
            <a:r>
              <a:rPr sz="3600" spc="-170" dirty="0"/>
              <a:t>de</a:t>
            </a:r>
            <a:r>
              <a:rPr sz="3600" spc="-50" dirty="0"/>
              <a:t> </a:t>
            </a:r>
            <a:r>
              <a:rPr sz="3600" spc="-114" dirty="0"/>
              <a:t>los</a:t>
            </a:r>
            <a:r>
              <a:rPr sz="3600" spc="-40" dirty="0"/>
              <a:t> </a:t>
            </a:r>
            <a:r>
              <a:rPr sz="3600" spc="-300" dirty="0"/>
              <a:t>ODS</a:t>
            </a:r>
            <a:endParaRPr sz="3600"/>
          </a:p>
        </p:txBody>
      </p:sp>
      <p:sp>
        <p:nvSpPr>
          <p:cNvPr id="6" name="object 6"/>
          <p:cNvSpPr txBox="1"/>
          <p:nvPr/>
        </p:nvSpPr>
        <p:spPr>
          <a:xfrm>
            <a:off x="195173" y="1415288"/>
            <a:ext cx="2644775" cy="254000"/>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FFFFFF"/>
                </a:solidFill>
                <a:latin typeface="Arial"/>
                <a:cs typeface="Arial"/>
              </a:rPr>
              <a:t>Grupos</a:t>
            </a:r>
            <a:r>
              <a:rPr sz="1500" b="1" spc="185" dirty="0">
                <a:solidFill>
                  <a:srgbClr val="FFFFFF"/>
                </a:solidFill>
                <a:latin typeface="Arial"/>
                <a:cs typeface="Arial"/>
              </a:rPr>
              <a:t> </a:t>
            </a:r>
            <a:r>
              <a:rPr sz="1500" b="1" spc="-20" dirty="0">
                <a:solidFill>
                  <a:srgbClr val="FFFFFF"/>
                </a:solidFill>
                <a:latin typeface="Arial"/>
                <a:cs typeface="Arial"/>
              </a:rPr>
              <a:t>de</a:t>
            </a:r>
            <a:r>
              <a:rPr sz="1500" b="1" spc="195" dirty="0">
                <a:solidFill>
                  <a:srgbClr val="FFFFFF"/>
                </a:solidFill>
                <a:latin typeface="Arial"/>
                <a:cs typeface="Arial"/>
              </a:rPr>
              <a:t> </a:t>
            </a:r>
            <a:r>
              <a:rPr sz="1500" b="1" spc="60" dirty="0">
                <a:solidFill>
                  <a:srgbClr val="FFFFFF"/>
                </a:solidFill>
                <a:latin typeface="Arial"/>
                <a:cs typeface="Arial"/>
              </a:rPr>
              <a:t>interés</a:t>
            </a:r>
            <a:r>
              <a:rPr sz="1500" b="1" spc="190" dirty="0">
                <a:solidFill>
                  <a:srgbClr val="FFFFFF"/>
                </a:solidFill>
                <a:latin typeface="Arial"/>
                <a:cs typeface="Arial"/>
              </a:rPr>
              <a:t> </a:t>
            </a:r>
            <a:r>
              <a:rPr sz="1500" b="1" spc="70" dirty="0">
                <a:solidFill>
                  <a:srgbClr val="FFFFFF"/>
                </a:solidFill>
                <a:latin typeface="Arial"/>
                <a:cs typeface="Arial"/>
              </a:rPr>
              <a:t>(102-40)</a:t>
            </a:r>
            <a:endParaRPr sz="1500">
              <a:latin typeface="Arial"/>
              <a:cs typeface="Arial"/>
            </a:endParaRPr>
          </a:p>
        </p:txBody>
      </p:sp>
      <p:sp>
        <p:nvSpPr>
          <p:cNvPr id="7" name="object 7"/>
          <p:cNvSpPr txBox="1"/>
          <p:nvPr/>
        </p:nvSpPr>
        <p:spPr>
          <a:xfrm>
            <a:off x="308559" y="2494279"/>
            <a:ext cx="3203575" cy="2037714"/>
          </a:xfrm>
          <a:prstGeom prst="rect">
            <a:avLst/>
          </a:prstGeom>
        </p:spPr>
        <p:txBody>
          <a:bodyPr vert="horz" wrap="square" lIns="0" tIns="12700" rIns="0" bIns="0" rtlCol="0">
            <a:spAutoFit/>
          </a:bodyPr>
          <a:lstStyle/>
          <a:p>
            <a:pPr marL="12700" marR="5080" algn="just">
              <a:lnSpc>
                <a:spcPct val="100000"/>
              </a:lnSpc>
              <a:spcBef>
                <a:spcPts val="100"/>
              </a:spcBef>
            </a:pPr>
            <a:r>
              <a:rPr sz="1200" spc="-5" dirty="0">
                <a:solidFill>
                  <a:srgbClr val="464646"/>
                </a:solidFill>
                <a:latin typeface="Bahnschrift"/>
                <a:cs typeface="Bahnschrift"/>
              </a:rPr>
              <a:t>Los grupos</a:t>
            </a:r>
            <a:r>
              <a:rPr sz="1200" dirty="0">
                <a:solidFill>
                  <a:srgbClr val="464646"/>
                </a:solidFill>
                <a:latin typeface="Bahnschrift"/>
                <a:cs typeface="Bahnschrift"/>
              </a:rPr>
              <a:t> de </a:t>
            </a:r>
            <a:r>
              <a:rPr sz="1200" spc="-5" dirty="0">
                <a:solidFill>
                  <a:srgbClr val="464646"/>
                </a:solidFill>
                <a:latin typeface="Bahnschrift"/>
                <a:cs typeface="Bahnschrift"/>
              </a:rPr>
              <a:t>interés son aquellos individuos </a:t>
            </a:r>
            <a:r>
              <a:rPr sz="1200" dirty="0">
                <a:solidFill>
                  <a:srgbClr val="464646"/>
                </a:solidFill>
                <a:latin typeface="Bahnschrift"/>
                <a:cs typeface="Bahnschrift"/>
              </a:rPr>
              <a:t> </a:t>
            </a:r>
            <a:r>
              <a:rPr sz="1200" spc="-5" dirty="0">
                <a:solidFill>
                  <a:srgbClr val="464646"/>
                </a:solidFill>
                <a:latin typeface="Bahnschrift"/>
                <a:cs typeface="Bahnschrift"/>
              </a:rPr>
              <a:t>que</a:t>
            </a:r>
            <a:r>
              <a:rPr sz="1200" dirty="0">
                <a:solidFill>
                  <a:srgbClr val="464646"/>
                </a:solidFill>
                <a:latin typeface="Bahnschrift"/>
                <a:cs typeface="Bahnschrift"/>
              </a:rPr>
              <a:t> se</a:t>
            </a:r>
            <a:r>
              <a:rPr sz="1200" spc="5" dirty="0">
                <a:solidFill>
                  <a:srgbClr val="464646"/>
                </a:solidFill>
                <a:latin typeface="Bahnschrift"/>
                <a:cs typeface="Bahnschrift"/>
              </a:rPr>
              <a:t> </a:t>
            </a:r>
            <a:r>
              <a:rPr sz="1200" spc="-5" dirty="0">
                <a:solidFill>
                  <a:srgbClr val="464646"/>
                </a:solidFill>
                <a:latin typeface="Bahnschrift"/>
                <a:cs typeface="Bahnschrift"/>
              </a:rPr>
              <a:t>ven</a:t>
            </a:r>
            <a:r>
              <a:rPr sz="1200" dirty="0">
                <a:solidFill>
                  <a:srgbClr val="464646"/>
                </a:solidFill>
                <a:latin typeface="Bahnschrift"/>
                <a:cs typeface="Bahnschrift"/>
              </a:rPr>
              <a:t> </a:t>
            </a:r>
            <a:r>
              <a:rPr sz="1200" spc="-10" dirty="0">
                <a:solidFill>
                  <a:srgbClr val="464646"/>
                </a:solidFill>
                <a:latin typeface="Bahnschrift"/>
                <a:cs typeface="Bahnschrift"/>
              </a:rPr>
              <a:t>afectados</a:t>
            </a:r>
            <a:r>
              <a:rPr sz="1200" spc="-5" dirty="0">
                <a:solidFill>
                  <a:srgbClr val="464646"/>
                </a:solidFill>
                <a:latin typeface="Bahnschrift"/>
                <a:cs typeface="Bahnschrift"/>
              </a:rPr>
              <a:t> por</a:t>
            </a:r>
            <a:r>
              <a:rPr sz="1200" dirty="0">
                <a:solidFill>
                  <a:srgbClr val="464646"/>
                </a:solidFill>
                <a:latin typeface="Bahnschrift"/>
                <a:cs typeface="Bahnschrift"/>
              </a:rPr>
              <a:t> las</a:t>
            </a:r>
            <a:r>
              <a:rPr sz="1200" spc="5" dirty="0">
                <a:solidFill>
                  <a:srgbClr val="464646"/>
                </a:solidFill>
                <a:latin typeface="Bahnschrift"/>
                <a:cs typeface="Bahnschrift"/>
              </a:rPr>
              <a:t> </a:t>
            </a:r>
            <a:r>
              <a:rPr sz="1200" b="1" spc="-55" dirty="0">
                <a:solidFill>
                  <a:srgbClr val="464646"/>
                </a:solidFill>
                <a:latin typeface="Arial"/>
                <a:cs typeface="Arial"/>
              </a:rPr>
              <a:t>decisiones </a:t>
            </a:r>
            <a:r>
              <a:rPr sz="1200" b="1" spc="-50" dirty="0">
                <a:solidFill>
                  <a:srgbClr val="464646"/>
                </a:solidFill>
                <a:latin typeface="Arial"/>
                <a:cs typeface="Arial"/>
              </a:rPr>
              <a:t> </a:t>
            </a:r>
            <a:r>
              <a:rPr sz="1200" b="1" spc="-35" dirty="0">
                <a:solidFill>
                  <a:srgbClr val="464646"/>
                </a:solidFill>
                <a:latin typeface="Arial"/>
                <a:cs typeface="Arial"/>
              </a:rPr>
              <a:t>estratégicas</a:t>
            </a:r>
            <a:r>
              <a:rPr sz="1200" b="1" spc="-45" dirty="0">
                <a:solidFill>
                  <a:srgbClr val="464646"/>
                </a:solidFill>
                <a:latin typeface="Arial"/>
                <a:cs typeface="Arial"/>
              </a:rPr>
              <a:t> </a:t>
            </a:r>
            <a:r>
              <a:rPr sz="1200" dirty="0">
                <a:solidFill>
                  <a:srgbClr val="464646"/>
                </a:solidFill>
                <a:latin typeface="Bahnschrift"/>
                <a:cs typeface="Bahnschrift"/>
              </a:rPr>
              <a:t>de</a:t>
            </a:r>
            <a:r>
              <a:rPr sz="1200" spc="120" dirty="0">
                <a:solidFill>
                  <a:srgbClr val="464646"/>
                </a:solidFill>
                <a:latin typeface="Bahnschrift"/>
                <a:cs typeface="Bahnschrift"/>
              </a:rPr>
              <a:t> </a:t>
            </a:r>
            <a:r>
              <a:rPr sz="1200" dirty="0">
                <a:solidFill>
                  <a:srgbClr val="464646"/>
                </a:solidFill>
                <a:latin typeface="Bahnschrift"/>
                <a:cs typeface="Bahnschrift"/>
              </a:rPr>
              <a:t>la</a:t>
            </a:r>
            <a:r>
              <a:rPr sz="1200" spc="114" dirty="0">
                <a:solidFill>
                  <a:srgbClr val="464646"/>
                </a:solidFill>
                <a:latin typeface="Bahnschrift"/>
                <a:cs typeface="Bahnschrift"/>
              </a:rPr>
              <a:t> </a:t>
            </a:r>
            <a:r>
              <a:rPr sz="1200" dirty="0">
                <a:solidFill>
                  <a:srgbClr val="464646"/>
                </a:solidFill>
                <a:latin typeface="Bahnschrift"/>
                <a:cs typeface="Bahnschrift"/>
              </a:rPr>
              <a:t>empresa.</a:t>
            </a:r>
            <a:endParaRPr sz="1200">
              <a:latin typeface="Bahnschrift"/>
              <a:cs typeface="Bahnschrift"/>
            </a:endParaRPr>
          </a:p>
          <a:p>
            <a:pPr>
              <a:lnSpc>
                <a:spcPct val="100000"/>
              </a:lnSpc>
              <a:spcBef>
                <a:spcPts val="55"/>
              </a:spcBef>
            </a:pPr>
            <a:endParaRPr sz="1150">
              <a:latin typeface="Bahnschrift"/>
              <a:cs typeface="Bahnschrift"/>
            </a:endParaRPr>
          </a:p>
          <a:p>
            <a:pPr marL="12700" marR="5080" algn="just">
              <a:lnSpc>
                <a:spcPct val="100000"/>
              </a:lnSpc>
              <a:spcBef>
                <a:spcPts val="5"/>
              </a:spcBef>
            </a:pPr>
            <a:r>
              <a:rPr sz="1200" spc="-5" dirty="0">
                <a:solidFill>
                  <a:srgbClr val="3D6E52"/>
                </a:solidFill>
                <a:latin typeface="Bahnschrift"/>
                <a:cs typeface="Bahnschrift"/>
              </a:rPr>
              <a:t>BONTERRA </a:t>
            </a:r>
            <a:r>
              <a:rPr sz="1200" dirty="0">
                <a:solidFill>
                  <a:srgbClr val="3D6E52"/>
                </a:solidFill>
                <a:latin typeface="Bahnschrift"/>
                <a:cs typeface="Bahnschrift"/>
              </a:rPr>
              <a:t>RESORT </a:t>
            </a:r>
            <a:r>
              <a:rPr sz="1200" dirty="0">
                <a:solidFill>
                  <a:srgbClr val="464646"/>
                </a:solidFill>
                <a:latin typeface="Bahnschrift"/>
                <a:cs typeface="Bahnschrift"/>
              </a:rPr>
              <a:t>ha </a:t>
            </a:r>
            <a:r>
              <a:rPr sz="1200" spc="-5" dirty="0">
                <a:solidFill>
                  <a:srgbClr val="464646"/>
                </a:solidFill>
                <a:latin typeface="Bahnschrift"/>
                <a:cs typeface="Bahnschrift"/>
              </a:rPr>
              <a:t>identificado </a:t>
            </a:r>
            <a:r>
              <a:rPr sz="1200" dirty="0">
                <a:solidFill>
                  <a:srgbClr val="464646"/>
                </a:solidFill>
                <a:latin typeface="Bahnschrift"/>
                <a:cs typeface="Bahnschrift"/>
              </a:rPr>
              <a:t>a </a:t>
            </a:r>
            <a:r>
              <a:rPr sz="1200" spc="-5" dirty="0">
                <a:solidFill>
                  <a:srgbClr val="464646"/>
                </a:solidFill>
                <a:latin typeface="Bahnschrift"/>
                <a:cs typeface="Bahnschrift"/>
              </a:rPr>
              <a:t>aquellos </a:t>
            </a:r>
            <a:r>
              <a:rPr sz="1200" dirty="0">
                <a:solidFill>
                  <a:srgbClr val="464646"/>
                </a:solidFill>
                <a:latin typeface="Bahnschrift"/>
                <a:cs typeface="Bahnschrift"/>
              </a:rPr>
              <a:t> </a:t>
            </a:r>
            <a:r>
              <a:rPr sz="1200" spc="-5" dirty="0">
                <a:solidFill>
                  <a:srgbClr val="464646"/>
                </a:solidFill>
                <a:latin typeface="Bahnschrift"/>
                <a:cs typeface="Bahnschrift"/>
              </a:rPr>
              <a:t>grupos</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spc="-5" dirty="0">
                <a:solidFill>
                  <a:srgbClr val="464646"/>
                </a:solidFill>
                <a:latin typeface="Bahnschrift"/>
                <a:cs typeface="Bahnschrift"/>
              </a:rPr>
              <a:t>interés</a:t>
            </a:r>
            <a:r>
              <a:rPr sz="1200" dirty="0">
                <a:solidFill>
                  <a:srgbClr val="464646"/>
                </a:solidFill>
                <a:latin typeface="Bahnschrift"/>
                <a:cs typeface="Bahnschrift"/>
              </a:rPr>
              <a:t> </a:t>
            </a:r>
            <a:r>
              <a:rPr sz="1200" spc="-5" dirty="0">
                <a:solidFill>
                  <a:srgbClr val="464646"/>
                </a:solidFill>
                <a:latin typeface="Bahnschrift"/>
                <a:cs typeface="Bahnschrift"/>
              </a:rPr>
              <a:t>más</a:t>
            </a:r>
            <a:r>
              <a:rPr sz="1200" dirty="0">
                <a:solidFill>
                  <a:srgbClr val="464646"/>
                </a:solidFill>
                <a:latin typeface="Bahnschrift"/>
                <a:cs typeface="Bahnschrift"/>
              </a:rPr>
              <a:t> </a:t>
            </a:r>
            <a:r>
              <a:rPr sz="1200" spc="-5" dirty="0">
                <a:solidFill>
                  <a:srgbClr val="464646"/>
                </a:solidFill>
                <a:latin typeface="Bahnschrift"/>
                <a:cs typeface="Bahnschrift"/>
              </a:rPr>
              <a:t>relevantes</a:t>
            </a:r>
            <a:r>
              <a:rPr sz="1200" dirty="0">
                <a:solidFill>
                  <a:srgbClr val="464646"/>
                </a:solidFill>
                <a:latin typeface="Bahnschrift"/>
                <a:cs typeface="Bahnschrift"/>
              </a:rPr>
              <a:t> </a:t>
            </a:r>
            <a:r>
              <a:rPr sz="1200" spc="-5" dirty="0">
                <a:solidFill>
                  <a:srgbClr val="464646"/>
                </a:solidFill>
                <a:latin typeface="Bahnschrift"/>
                <a:cs typeface="Bahnschrift"/>
              </a:rPr>
              <a:t>para</a:t>
            </a:r>
            <a:r>
              <a:rPr sz="1200" dirty="0">
                <a:solidFill>
                  <a:srgbClr val="464646"/>
                </a:solidFill>
                <a:latin typeface="Bahnschrift"/>
                <a:cs typeface="Bahnschrift"/>
              </a:rPr>
              <a:t> la </a:t>
            </a:r>
            <a:r>
              <a:rPr sz="1200" spc="5" dirty="0">
                <a:solidFill>
                  <a:srgbClr val="464646"/>
                </a:solidFill>
                <a:latin typeface="Bahnschrift"/>
                <a:cs typeface="Bahnschrift"/>
              </a:rPr>
              <a:t> </a:t>
            </a:r>
            <a:r>
              <a:rPr sz="1200" spc="-5" dirty="0">
                <a:solidFill>
                  <a:srgbClr val="464646"/>
                </a:solidFill>
                <a:latin typeface="Bahnschrift"/>
                <a:cs typeface="Bahnschrift"/>
              </a:rPr>
              <a:t>implantación</a:t>
            </a:r>
            <a:r>
              <a:rPr sz="1200" dirty="0">
                <a:solidFill>
                  <a:srgbClr val="464646"/>
                </a:solidFill>
                <a:latin typeface="Bahnschrift"/>
                <a:cs typeface="Bahnschrift"/>
              </a:rPr>
              <a:t> </a:t>
            </a:r>
            <a:r>
              <a:rPr sz="1200" spc="-5" dirty="0">
                <a:solidFill>
                  <a:srgbClr val="464646"/>
                </a:solidFill>
                <a:latin typeface="Bahnschrift"/>
                <a:cs typeface="Bahnschrift"/>
              </a:rPr>
              <a:t>de</a:t>
            </a:r>
            <a:r>
              <a:rPr sz="1200" dirty="0">
                <a:solidFill>
                  <a:srgbClr val="464646"/>
                </a:solidFill>
                <a:latin typeface="Bahnschrift"/>
                <a:cs typeface="Bahnschrift"/>
              </a:rPr>
              <a:t> </a:t>
            </a:r>
            <a:r>
              <a:rPr sz="1200" spc="-5" dirty="0">
                <a:solidFill>
                  <a:srgbClr val="464646"/>
                </a:solidFill>
                <a:latin typeface="Bahnschrift"/>
                <a:cs typeface="Bahnschrift"/>
              </a:rPr>
              <a:t>los</a:t>
            </a:r>
            <a:r>
              <a:rPr sz="1200" dirty="0">
                <a:solidFill>
                  <a:srgbClr val="464646"/>
                </a:solidFill>
                <a:latin typeface="Bahnschrift"/>
                <a:cs typeface="Bahnschrift"/>
              </a:rPr>
              <a:t> ODS.</a:t>
            </a:r>
            <a:r>
              <a:rPr sz="1200" spc="5" dirty="0">
                <a:solidFill>
                  <a:srgbClr val="464646"/>
                </a:solidFill>
                <a:latin typeface="Bahnschrift"/>
                <a:cs typeface="Bahnschrift"/>
              </a:rPr>
              <a:t> </a:t>
            </a:r>
            <a:r>
              <a:rPr sz="1200" spc="-5" dirty="0">
                <a:solidFill>
                  <a:srgbClr val="464646"/>
                </a:solidFill>
                <a:latin typeface="Bahnschrift"/>
                <a:cs typeface="Bahnschrift"/>
              </a:rPr>
              <a:t>Estos</a:t>
            </a:r>
            <a:r>
              <a:rPr sz="1200" dirty="0">
                <a:solidFill>
                  <a:srgbClr val="464646"/>
                </a:solidFill>
                <a:latin typeface="Bahnschrift"/>
                <a:cs typeface="Bahnschrift"/>
              </a:rPr>
              <a:t> </a:t>
            </a:r>
            <a:r>
              <a:rPr sz="1200" spc="-5" dirty="0">
                <a:solidFill>
                  <a:srgbClr val="464646"/>
                </a:solidFill>
                <a:latin typeface="Bahnschrift"/>
                <a:cs typeface="Bahnschrift"/>
              </a:rPr>
              <a:t>grupos</a:t>
            </a:r>
            <a:r>
              <a:rPr sz="1200" dirty="0">
                <a:solidFill>
                  <a:srgbClr val="464646"/>
                </a:solidFill>
                <a:latin typeface="Bahnschrift"/>
                <a:cs typeface="Bahnschrift"/>
              </a:rPr>
              <a:t> </a:t>
            </a:r>
            <a:r>
              <a:rPr sz="1200" spc="-5" dirty="0">
                <a:solidFill>
                  <a:srgbClr val="464646"/>
                </a:solidFill>
                <a:latin typeface="Bahnschrift"/>
                <a:cs typeface="Bahnschrift"/>
              </a:rPr>
              <a:t>de </a:t>
            </a:r>
            <a:r>
              <a:rPr sz="1200" dirty="0">
                <a:solidFill>
                  <a:srgbClr val="464646"/>
                </a:solidFill>
                <a:latin typeface="Bahnschrift"/>
                <a:cs typeface="Bahnschrift"/>
              </a:rPr>
              <a:t> </a:t>
            </a:r>
            <a:r>
              <a:rPr sz="1200" spc="-5" dirty="0">
                <a:solidFill>
                  <a:srgbClr val="464646"/>
                </a:solidFill>
                <a:latin typeface="Bahnschrift"/>
                <a:cs typeface="Bahnschrift"/>
              </a:rPr>
              <a:t>interés</a:t>
            </a:r>
            <a:r>
              <a:rPr sz="1200" dirty="0">
                <a:solidFill>
                  <a:srgbClr val="464646"/>
                </a:solidFill>
                <a:latin typeface="Bahnschrift"/>
                <a:cs typeface="Bahnschrift"/>
              </a:rPr>
              <a:t> </a:t>
            </a:r>
            <a:r>
              <a:rPr sz="1200" spc="-5" dirty="0">
                <a:solidFill>
                  <a:srgbClr val="464646"/>
                </a:solidFill>
                <a:latin typeface="Bahnschrift"/>
                <a:cs typeface="Bahnschrift"/>
              </a:rPr>
              <a:t>conocen</a:t>
            </a:r>
            <a:r>
              <a:rPr sz="1200" spc="195" dirty="0">
                <a:solidFill>
                  <a:srgbClr val="464646"/>
                </a:solidFill>
                <a:latin typeface="Bahnschrift"/>
                <a:cs typeface="Bahnschrift"/>
              </a:rPr>
              <a:t> </a:t>
            </a:r>
            <a:r>
              <a:rPr sz="1200" spc="-5" dirty="0">
                <a:solidFill>
                  <a:srgbClr val="464646"/>
                </a:solidFill>
                <a:latin typeface="Bahnschrift"/>
                <a:cs typeface="Bahnschrift"/>
              </a:rPr>
              <a:t>los</a:t>
            </a:r>
            <a:r>
              <a:rPr sz="1200" spc="195" dirty="0">
                <a:solidFill>
                  <a:srgbClr val="464646"/>
                </a:solidFill>
                <a:latin typeface="Bahnschrift"/>
                <a:cs typeface="Bahnschrift"/>
              </a:rPr>
              <a:t> </a:t>
            </a:r>
            <a:r>
              <a:rPr sz="1200" b="1" spc="-30" dirty="0">
                <a:solidFill>
                  <a:srgbClr val="464646"/>
                </a:solidFill>
                <a:latin typeface="Arial"/>
                <a:cs typeface="Arial"/>
              </a:rPr>
              <a:t>intereses </a:t>
            </a:r>
            <a:r>
              <a:rPr sz="1200" dirty="0">
                <a:solidFill>
                  <a:srgbClr val="464646"/>
                </a:solidFill>
                <a:latin typeface="Bahnschrift"/>
                <a:cs typeface="Bahnschrift"/>
              </a:rPr>
              <a:t>y</a:t>
            </a:r>
            <a:r>
              <a:rPr sz="1200" spc="204" dirty="0">
                <a:solidFill>
                  <a:srgbClr val="464646"/>
                </a:solidFill>
                <a:latin typeface="Bahnschrift"/>
                <a:cs typeface="Bahnschrift"/>
              </a:rPr>
              <a:t> </a:t>
            </a:r>
            <a:r>
              <a:rPr sz="1200" b="1" spc="-45" dirty="0">
                <a:solidFill>
                  <a:srgbClr val="464646"/>
                </a:solidFill>
                <a:latin typeface="Arial"/>
                <a:cs typeface="Arial"/>
              </a:rPr>
              <a:t>perspectivas </a:t>
            </a:r>
            <a:r>
              <a:rPr sz="1200" b="1" spc="-40" dirty="0">
                <a:solidFill>
                  <a:srgbClr val="464646"/>
                </a:solidFill>
                <a:latin typeface="Arial"/>
                <a:cs typeface="Arial"/>
              </a:rPr>
              <a:t> </a:t>
            </a:r>
            <a:r>
              <a:rPr sz="1200" dirty="0">
                <a:solidFill>
                  <a:srgbClr val="464646"/>
                </a:solidFill>
                <a:latin typeface="Bahnschrift"/>
                <a:cs typeface="Bahnschrift"/>
              </a:rPr>
              <a:t>de</a:t>
            </a:r>
            <a:r>
              <a:rPr sz="1200" spc="5" dirty="0">
                <a:solidFill>
                  <a:srgbClr val="464646"/>
                </a:solidFill>
                <a:latin typeface="Bahnschrift"/>
                <a:cs typeface="Bahnschrift"/>
              </a:rPr>
              <a:t> </a:t>
            </a:r>
            <a:r>
              <a:rPr sz="1200" dirty="0">
                <a:solidFill>
                  <a:srgbClr val="464646"/>
                </a:solidFill>
                <a:latin typeface="Bahnschrift"/>
                <a:cs typeface="Bahnschrift"/>
              </a:rPr>
              <a:t>la</a:t>
            </a:r>
            <a:r>
              <a:rPr sz="1200" spc="5" dirty="0">
                <a:solidFill>
                  <a:srgbClr val="464646"/>
                </a:solidFill>
                <a:latin typeface="Bahnschrift"/>
                <a:cs typeface="Bahnschrift"/>
              </a:rPr>
              <a:t> </a:t>
            </a:r>
            <a:r>
              <a:rPr sz="1200" spc="-5" dirty="0">
                <a:solidFill>
                  <a:srgbClr val="464646"/>
                </a:solidFill>
                <a:latin typeface="Bahnschrift"/>
                <a:cs typeface="Bahnschrift"/>
              </a:rPr>
              <a:t>organización</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spc="-5" dirty="0">
                <a:solidFill>
                  <a:srgbClr val="464646"/>
                </a:solidFill>
                <a:latin typeface="Bahnschrift"/>
                <a:cs typeface="Bahnschrift"/>
              </a:rPr>
              <a:t>participan</a:t>
            </a:r>
            <a:r>
              <a:rPr sz="1200" dirty="0">
                <a:solidFill>
                  <a:srgbClr val="464646"/>
                </a:solidFill>
                <a:latin typeface="Bahnschrift"/>
                <a:cs typeface="Bahnschrift"/>
              </a:rPr>
              <a:t> </a:t>
            </a:r>
            <a:r>
              <a:rPr sz="1200" spc="-5" dirty="0">
                <a:solidFill>
                  <a:srgbClr val="464646"/>
                </a:solidFill>
                <a:latin typeface="Bahnschrift"/>
                <a:cs typeface="Bahnschrift"/>
              </a:rPr>
              <a:t>tanto</a:t>
            </a:r>
            <a:r>
              <a:rPr sz="1200" dirty="0">
                <a:solidFill>
                  <a:srgbClr val="464646"/>
                </a:solidFill>
                <a:latin typeface="Bahnschrift"/>
                <a:cs typeface="Bahnschrift"/>
              </a:rPr>
              <a:t> en</a:t>
            </a:r>
            <a:r>
              <a:rPr sz="1200" spc="5" dirty="0">
                <a:solidFill>
                  <a:srgbClr val="464646"/>
                </a:solidFill>
                <a:latin typeface="Bahnschrift"/>
                <a:cs typeface="Bahnschrift"/>
              </a:rPr>
              <a:t> </a:t>
            </a:r>
            <a:r>
              <a:rPr sz="1200" dirty="0">
                <a:solidFill>
                  <a:srgbClr val="464646"/>
                </a:solidFill>
                <a:latin typeface="Bahnschrift"/>
                <a:cs typeface="Bahnschrift"/>
              </a:rPr>
              <a:t>la </a:t>
            </a:r>
            <a:r>
              <a:rPr sz="1200" spc="5" dirty="0">
                <a:solidFill>
                  <a:srgbClr val="464646"/>
                </a:solidFill>
                <a:latin typeface="Bahnschrift"/>
                <a:cs typeface="Bahnschrift"/>
              </a:rPr>
              <a:t> </a:t>
            </a:r>
            <a:r>
              <a:rPr sz="1200" spc="-5" dirty="0">
                <a:solidFill>
                  <a:srgbClr val="464646"/>
                </a:solidFill>
                <a:latin typeface="Bahnschrift"/>
                <a:cs typeface="Bahnschrift"/>
              </a:rPr>
              <a:t>identificación</a:t>
            </a:r>
            <a:r>
              <a:rPr sz="1200" dirty="0">
                <a:solidFill>
                  <a:srgbClr val="464646"/>
                </a:solidFill>
                <a:latin typeface="Bahnschrift"/>
                <a:cs typeface="Bahnschrift"/>
              </a:rPr>
              <a:t> </a:t>
            </a:r>
            <a:r>
              <a:rPr sz="1200" spc="-5" dirty="0">
                <a:solidFill>
                  <a:srgbClr val="464646"/>
                </a:solidFill>
                <a:latin typeface="Bahnschrift"/>
                <a:cs typeface="Bahnschrift"/>
              </a:rPr>
              <a:t>como</a:t>
            </a:r>
            <a:r>
              <a:rPr sz="1200" dirty="0">
                <a:solidFill>
                  <a:srgbClr val="464646"/>
                </a:solidFill>
                <a:latin typeface="Bahnschrift"/>
                <a:cs typeface="Bahnschrift"/>
              </a:rPr>
              <a:t> </a:t>
            </a:r>
            <a:r>
              <a:rPr sz="1200" spc="-5" dirty="0">
                <a:solidFill>
                  <a:srgbClr val="464646"/>
                </a:solidFill>
                <a:latin typeface="Bahnschrift"/>
                <a:cs typeface="Bahnschrift"/>
              </a:rPr>
              <a:t>en</a:t>
            </a:r>
            <a:r>
              <a:rPr sz="1200" dirty="0">
                <a:solidFill>
                  <a:srgbClr val="464646"/>
                </a:solidFill>
                <a:latin typeface="Bahnschrift"/>
                <a:cs typeface="Bahnschrift"/>
              </a:rPr>
              <a:t> la</a:t>
            </a:r>
            <a:r>
              <a:rPr sz="1200" spc="5" dirty="0">
                <a:solidFill>
                  <a:srgbClr val="464646"/>
                </a:solidFill>
                <a:latin typeface="Bahnschrift"/>
                <a:cs typeface="Bahnschrift"/>
              </a:rPr>
              <a:t> </a:t>
            </a:r>
            <a:r>
              <a:rPr sz="1200" spc="-5" dirty="0">
                <a:solidFill>
                  <a:srgbClr val="464646"/>
                </a:solidFill>
                <a:latin typeface="Bahnschrift"/>
                <a:cs typeface="Bahnschrift"/>
              </a:rPr>
              <a:t>consecución</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spc="-5" dirty="0">
                <a:solidFill>
                  <a:srgbClr val="464646"/>
                </a:solidFill>
                <a:latin typeface="Bahnschrift"/>
                <a:cs typeface="Bahnschrift"/>
              </a:rPr>
              <a:t>los </a:t>
            </a:r>
            <a:r>
              <a:rPr sz="1200" dirty="0">
                <a:solidFill>
                  <a:srgbClr val="464646"/>
                </a:solidFill>
                <a:latin typeface="Bahnschrift"/>
                <a:cs typeface="Bahnschrift"/>
              </a:rPr>
              <a:t> ODS</a:t>
            </a:r>
            <a:r>
              <a:rPr sz="1200" spc="105" dirty="0">
                <a:solidFill>
                  <a:srgbClr val="464646"/>
                </a:solidFill>
                <a:latin typeface="Bahnschrift"/>
                <a:cs typeface="Bahnschrift"/>
              </a:rPr>
              <a:t> </a:t>
            </a:r>
            <a:r>
              <a:rPr sz="1200" spc="-5" dirty="0">
                <a:solidFill>
                  <a:srgbClr val="464646"/>
                </a:solidFill>
                <a:latin typeface="Bahnschrift"/>
                <a:cs typeface="Bahnschrift"/>
              </a:rPr>
              <a:t>prioritarios.</a:t>
            </a:r>
            <a:endParaRPr sz="1200">
              <a:latin typeface="Bahnschrift"/>
              <a:cs typeface="Bahnschrift"/>
            </a:endParaRPr>
          </a:p>
        </p:txBody>
      </p:sp>
      <p:pic>
        <p:nvPicPr>
          <p:cNvPr id="9" name="object 9"/>
          <p:cNvPicPr/>
          <p:nvPr/>
        </p:nvPicPr>
        <p:blipFill>
          <a:blip r:embed="rId2" cstate="print"/>
          <a:stretch>
            <a:fillRect/>
          </a:stretch>
        </p:blipFill>
        <p:spPr>
          <a:xfrm>
            <a:off x="263611" y="5033506"/>
            <a:ext cx="1083645" cy="453212"/>
          </a:xfrm>
          <a:prstGeom prst="rect">
            <a:avLst/>
          </a:prstGeom>
        </p:spPr>
      </p:pic>
      <p:sp>
        <p:nvSpPr>
          <p:cNvPr id="11" name="object 11"/>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25</a:t>
            </a:fld>
            <a:endParaRPr sz="1000">
              <a:latin typeface="Bahnschrift"/>
              <a:cs typeface="Bahnschrift"/>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0693" y="2468469"/>
            <a:ext cx="3352756" cy="22349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1766570"/>
            </a:xfrm>
            <a:custGeom>
              <a:avLst/>
              <a:gdLst/>
              <a:ahLst/>
              <a:cxnLst/>
              <a:rect l="l" t="t" r="r" b="b"/>
              <a:pathLst>
                <a:path w="7620000" h="1766570">
                  <a:moveTo>
                    <a:pt x="0" y="0"/>
                  </a:moveTo>
                  <a:lnTo>
                    <a:pt x="0" y="1766315"/>
                  </a:lnTo>
                  <a:lnTo>
                    <a:pt x="7619999" y="1766315"/>
                  </a:lnTo>
                  <a:lnTo>
                    <a:pt x="7619999" y="0"/>
                  </a:lnTo>
                  <a:lnTo>
                    <a:pt x="0" y="0"/>
                  </a:lnTo>
                  <a:close/>
                </a:path>
              </a:pathLst>
            </a:custGeom>
            <a:grpFill/>
            <a:ln>
              <a:solidFill>
                <a:schemeClr val="accent6">
                  <a:lumMod val="40000"/>
                  <a:lumOff val="60000"/>
                </a:schemeClr>
              </a:solidFill>
            </a:ln>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xfrm>
            <a:off x="199745" y="157048"/>
            <a:ext cx="6708775" cy="1070610"/>
          </a:xfrm>
          <a:prstGeom prst="rect">
            <a:avLst/>
          </a:prstGeom>
        </p:spPr>
        <p:txBody>
          <a:bodyPr vert="horz" wrap="square" lIns="0" tIns="73660" rIns="0" bIns="0" rtlCol="0">
            <a:spAutoFit/>
          </a:bodyPr>
          <a:lstStyle/>
          <a:p>
            <a:pPr marL="12700" marR="5080">
              <a:lnSpc>
                <a:spcPts val="3900"/>
              </a:lnSpc>
              <a:spcBef>
                <a:spcPts val="580"/>
              </a:spcBef>
            </a:pPr>
            <a:r>
              <a:rPr sz="3600" spc="-85" dirty="0">
                <a:latin typeface="Trebuchet MS"/>
                <a:cs typeface="Trebuchet MS"/>
              </a:rPr>
              <a:t>03.</a:t>
            </a:r>
            <a:r>
              <a:rPr sz="3600" spc="-160" dirty="0">
                <a:latin typeface="Trebuchet MS"/>
                <a:cs typeface="Trebuchet MS"/>
              </a:rPr>
              <a:t> </a:t>
            </a:r>
            <a:r>
              <a:rPr sz="3600" spc="75" dirty="0">
                <a:latin typeface="Trebuchet MS"/>
                <a:cs typeface="Trebuchet MS"/>
              </a:rPr>
              <a:t>Diagnóstico,</a:t>
            </a:r>
            <a:r>
              <a:rPr sz="3600" spc="-160" dirty="0">
                <a:latin typeface="Trebuchet MS"/>
                <a:cs typeface="Trebuchet MS"/>
              </a:rPr>
              <a:t> </a:t>
            </a:r>
            <a:r>
              <a:rPr sz="3600" spc="60" dirty="0">
                <a:latin typeface="Trebuchet MS"/>
                <a:cs typeface="Trebuchet MS"/>
              </a:rPr>
              <a:t>identificación </a:t>
            </a:r>
            <a:r>
              <a:rPr sz="3600" spc="-1070" dirty="0">
                <a:latin typeface="Trebuchet MS"/>
                <a:cs typeface="Trebuchet MS"/>
              </a:rPr>
              <a:t> </a:t>
            </a:r>
            <a:r>
              <a:rPr sz="3600" spc="-110" dirty="0">
                <a:latin typeface="Trebuchet MS"/>
                <a:cs typeface="Trebuchet MS"/>
              </a:rPr>
              <a:t>y</a:t>
            </a:r>
            <a:r>
              <a:rPr sz="3600" spc="-175" dirty="0">
                <a:latin typeface="Trebuchet MS"/>
                <a:cs typeface="Trebuchet MS"/>
              </a:rPr>
              <a:t> </a:t>
            </a:r>
            <a:r>
              <a:rPr sz="3600" spc="45" dirty="0">
                <a:latin typeface="Trebuchet MS"/>
                <a:cs typeface="Trebuchet MS"/>
              </a:rPr>
              <a:t>priorización</a:t>
            </a:r>
            <a:r>
              <a:rPr sz="3600" spc="-175" dirty="0">
                <a:latin typeface="Trebuchet MS"/>
                <a:cs typeface="Trebuchet MS"/>
              </a:rPr>
              <a:t> </a:t>
            </a:r>
            <a:r>
              <a:rPr sz="3600" spc="-25" dirty="0">
                <a:latin typeface="Trebuchet MS"/>
                <a:cs typeface="Trebuchet MS"/>
              </a:rPr>
              <a:t>de</a:t>
            </a:r>
            <a:r>
              <a:rPr sz="3600" spc="-175" dirty="0">
                <a:latin typeface="Trebuchet MS"/>
                <a:cs typeface="Trebuchet MS"/>
              </a:rPr>
              <a:t> </a:t>
            </a:r>
            <a:r>
              <a:rPr sz="3600" spc="125" dirty="0">
                <a:latin typeface="Trebuchet MS"/>
                <a:cs typeface="Trebuchet MS"/>
              </a:rPr>
              <a:t>los</a:t>
            </a:r>
            <a:r>
              <a:rPr sz="3600" spc="-170" dirty="0">
                <a:latin typeface="Trebuchet MS"/>
                <a:cs typeface="Trebuchet MS"/>
              </a:rPr>
              <a:t> </a:t>
            </a:r>
            <a:r>
              <a:rPr sz="3600" spc="180" dirty="0">
                <a:latin typeface="Trebuchet MS"/>
                <a:cs typeface="Trebuchet MS"/>
              </a:rPr>
              <a:t>ODS</a:t>
            </a:r>
            <a:endParaRPr sz="3600" dirty="0">
              <a:latin typeface="Trebuchet MS"/>
              <a:cs typeface="Trebuchet MS"/>
            </a:endParaRPr>
          </a:p>
        </p:txBody>
      </p:sp>
      <p:sp>
        <p:nvSpPr>
          <p:cNvPr id="6" name="object 6"/>
          <p:cNvSpPr txBox="1"/>
          <p:nvPr/>
        </p:nvSpPr>
        <p:spPr>
          <a:xfrm>
            <a:off x="221691" y="1403096"/>
            <a:ext cx="1765935" cy="254000"/>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FFFFFF"/>
                </a:solidFill>
                <a:latin typeface="Arial"/>
                <a:cs typeface="Arial"/>
              </a:rPr>
              <a:t>Grupos</a:t>
            </a:r>
            <a:r>
              <a:rPr sz="1500" b="1" spc="155" dirty="0">
                <a:solidFill>
                  <a:srgbClr val="FFFFFF"/>
                </a:solidFill>
                <a:latin typeface="Arial"/>
                <a:cs typeface="Arial"/>
              </a:rPr>
              <a:t> </a:t>
            </a:r>
            <a:r>
              <a:rPr sz="1500" b="1" spc="-20" dirty="0">
                <a:solidFill>
                  <a:srgbClr val="FFFFFF"/>
                </a:solidFill>
                <a:latin typeface="Arial"/>
                <a:cs typeface="Arial"/>
              </a:rPr>
              <a:t>de</a:t>
            </a:r>
            <a:r>
              <a:rPr sz="1500" b="1" spc="170" dirty="0">
                <a:solidFill>
                  <a:srgbClr val="FFFFFF"/>
                </a:solidFill>
                <a:latin typeface="Arial"/>
                <a:cs typeface="Arial"/>
              </a:rPr>
              <a:t> </a:t>
            </a:r>
            <a:r>
              <a:rPr sz="1500" b="1" spc="60" dirty="0">
                <a:solidFill>
                  <a:srgbClr val="FFFFFF"/>
                </a:solidFill>
                <a:latin typeface="Arial"/>
                <a:cs typeface="Arial"/>
              </a:rPr>
              <a:t>interés</a:t>
            </a:r>
            <a:endParaRPr sz="1500">
              <a:latin typeface="Arial"/>
              <a:cs typeface="Arial"/>
            </a:endParaRPr>
          </a:p>
        </p:txBody>
      </p:sp>
      <p:sp>
        <p:nvSpPr>
          <p:cNvPr id="7" name="object 7"/>
          <p:cNvSpPr txBox="1"/>
          <p:nvPr/>
        </p:nvSpPr>
        <p:spPr>
          <a:xfrm>
            <a:off x="208279" y="1982851"/>
            <a:ext cx="7066280" cy="863600"/>
          </a:xfrm>
          <a:prstGeom prst="rect">
            <a:avLst/>
          </a:prstGeom>
        </p:spPr>
        <p:txBody>
          <a:bodyPr vert="horz" wrap="square" lIns="0" tIns="13335" rIns="0" bIns="0" rtlCol="0">
            <a:spAutoFit/>
          </a:bodyPr>
          <a:lstStyle/>
          <a:p>
            <a:pPr marL="12700" algn="just">
              <a:lnSpc>
                <a:spcPct val="100000"/>
              </a:lnSpc>
              <a:spcBef>
                <a:spcPts val="105"/>
              </a:spcBef>
            </a:pPr>
            <a:r>
              <a:rPr sz="1400" dirty="0">
                <a:solidFill>
                  <a:schemeClr val="accent6">
                    <a:lumMod val="50000"/>
                  </a:schemeClr>
                </a:solidFill>
                <a:latin typeface="Bahnschrift"/>
                <a:cs typeface="Bahnschrift"/>
              </a:rPr>
              <a:t>Enfoque</a:t>
            </a:r>
            <a:r>
              <a:rPr sz="1400" spc="110" dirty="0">
                <a:solidFill>
                  <a:schemeClr val="accent6">
                    <a:lumMod val="50000"/>
                  </a:schemeClr>
                </a:solidFill>
                <a:latin typeface="Bahnschrift"/>
                <a:cs typeface="Bahnschrift"/>
              </a:rPr>
              <a:t> </a:t>
            </a:r>
            <a:r>
              <a:rPr sz="1400" spc="-5" dirty="0">
                <a:solidFill>
                  <a:schemeClr val="accent6">
                    <a:lumMod val="50000"/>
                  </a:schemeClr>
                </a:solidFill>
                <a:latin typeface="Bahnschrift"/>
                <a:cs typeface="Bahnschrift"/>
              </a:rPr>
              <a:t>para</a:t>
            </a:r>
            <a:r>
              <a:rPr sz="1400" spc="145" dirty="0">
                <a:solidFill>
                  <a:schemeClr val="accent6">
                    <a:lumMod val="50000"/>
                  </a:schemeClr>
                </a:solidFill>
                <a:latin typeface="Bahnschrift"/>
                <a:cs typeface="Bahnschrift"/>
              </a:rPr>
              <a:t> </a:t>
            </a:r>
            <a:r>
              <a:rPr sz="1400" dirty="0">
                <a:solidFill>
                  <a:schemeClr val="accent6">
                    <a:lumMod val="50000"/>
                  </a:schemeClr>
                </a:solidFill>
                <a:latin typeface="Bahnschrift"/>
                <a:cs typeface="Bahnschrift"/>
              </a:rPr>
              <a:t>la</a:t>
            </a:r>
            <a:r>
              <a:rPr sz="1400" spc="130" dirty="0">
                <a:solidFill>
                  <a:schemeClr val="accent6">
                    <a:lumMod val="50000"/>
                  </a:schemeClr>
                </a:solidFill>
                <a:latin typeface="Bahnschrift"/>
                <a:cs typeface="Bahnschrift"/>
              </a:rPr>
              <a:t> </a:t>
            </a:r>
            <a:r>
              <a:rPr sz="1400" spc="-5" dirty="0">
                <a:solidFill>
                  <a:schemeClr val="accent6">
                    <a:lumMod val="50000"/>
                  </a:schemeClr>
                </a:solidFill>
                <a:latin typeface="Bahnschrift"/>
                <a:cs typeface="Bahnschrift"/>
              </a:rPr>
              <a:t>participación</a:t>
            </a:r>
            <a:r>
              <a:rPr sz="1400" spc="165" dirty="0">
                <a:solidFill>
                  <a:schemeClr val="accent6">
                    <a:lumMod val="50000"/>
                  </a:schemeClr>
                </a:solidFill>
                <a:latin typeface="Bahnschrift"/>
                <a:cs typeface="Bahnschrift"/>
              </a:rPr>
              <a:t> </a:t>
            </a:r>
            <a:r>
              <a:rPr sz="1400" spc="-5" dirty="0">
                <a:solidFill>
                  <a:schemeClr val="accent6">
                    <a:lumMod val="50000"/>
                  </a:schemeClr>
                </a:solidFill>
                <a:latin typeface="Bahnschrift"/>
                <a:cs typeface="Bahnschrift"/>
              </a:rPr>
              <a:t>de</a:t>
            </a:r>
            <a:r>
              <a:rPr sz="1400" spc="140" dirty="0">
                <a:solidFill>
                  <a:schemeClr val="accent6">
                    <a:lumMod val="50000"/>
                  </a:schemeClr>
                </a:solidFill>
                <a:latin typeface="Bahnschrift"/>
                <a:cs typeface="Bahnschrift"/>
              </a:rPr>
              <a:t> </a:t>
            </a:r>
            <a:r>
              <a:rPr sz="1400" dirty="0">
                <a:solidFill>
                  <a:schemeClr val="accent6">
                    <a:lumMod val="50000"/>
                  </a:schemeClr>
                </a:solidFill>
                <a:latin typeface="Bahnschrift"/>
                <a:cs typeface="Bahnschrift"/>
              </a:rPr>
              <a:t>los</a:t>
            </a:r>
            <a:r>
              <a:rPr sz="1400" spc="114" dirty="0">
                <a:solidFill>
                  <a:schemeClr val="accent6">
                    <a:lumMod val="50000"/>
                  </a:schemeClr>
                </a:solidFill>
                <a:latin typeface="Bahnschrift"/>
                <a:cs typeface="Bahnschrift"/>
              </a:rPr>
              <a:t> </a:t>
            </a:r>
            <a:r>
              <a:rPr sz="1400" spc="-5" dirty="0">
                <a:solidFill>
                  <a:schemeClr val="accent6">
                    <a:lumMod val="50000"/>
                  </a:schemeClr>
                </a:solidFill>
                <a:latin typeface="Bahnschrift"/>
                <a:cs typeface="Bahnschrift"/>
              </a:rPr>
              <a:t>grupos</a:t>
            </a:r>
            <a:r>
              <a:rPr sz="1400" spc="120" dirty="0">
                <a:solidFill>
                  <a:schemeClr val="accent6">
                    <a:lumMod val="50000"/>
                  </a:schemeClr>
                </a:solidFill>
                <a:latin typeface="Bahnschrift"/>
                <a:cs typeface="Bahnschrift"/>
              </a:rPr>
              <a:t> </a:t>
            </a:r>
            <a:r>
              <a:rPr sz="1400" spc="-5" dirty="0">
                <a:solidFill>
                  <a:schemeClr val="accent6">
                    <a:lumMod val="50000"/>
                  </a:schemeClr>
                </a:solidFill>
                <a:latin typeface="Bahnschrift"/>
                <a:cs typeface="Bahnschrift"/>
              </a:rPr>
              <a:t>de</a:t>
            </a:r>
            <a:r>
              <a:rPr sz="1400" spc="130" dirty="0">
                <a:solidFill>
                  <a:schemeClr val="accent6">
                    <a:lumMod val="50000"/>
                  </a:schemeClr>
                </a:solidFill>
                <a:latin typeface="Bahnschrift"/>
                <a:cs typeface="Bahnschrift"/>
              </a:rPr>
              <a:t> </a:t>
            </a:r>
            <a:r>
              <a:rPr sz="1400" spc="-5" dirty="0">
                <a:solidFill>
                  <a:schemeClr val="accent6">
                    <a:lumMod val="50000"/>
                  </a:schemeClr>
                </a:solidFill>
                <a:latin typeface="Bahnschrift"/>
                <a:cs typeface="Bahnschrift"/>
              </a:rPr>
              <a:t>interés</a:t>
            </a:r>
            <a:r>
              <a:rPr sz="1400" spc="135" dirty="0">
                <a:solidFill>
                  <a:schemeClr val="accent6">
                    <a:lumMod val="50000"/>
                  </a:schemeClr>
                </a:solidFill>
                <a:latin typeface="Bahnschrift"/>
                <a:cs typeface="Bahnschrift"/>
              </a:rPr>
              <a:t> </a:t>
            </a:r>
            <a:r>
              <a:rPr sz="1400" dirty="0">
                <a:solidFill>
                  <a:schemeClr val="accent6">
                    <a:lumMod val="50000"/>
                  </a:schemeClr>
                </a:solidFill>
                <a:latin typeface="Bahnschrift"/>
                <a:cs typeface="Bahnschrift"/>
              </a:rPr>
              <a:t>(102-43)</a:t>
            </a:r>
          </a:p>
          <a:p>
            <a:pPr marL="12700" marR="5080" algn="just">
              <a:lnSpc>
                <a:spcPct val="100000"/>
              </a:lnSpc>
              <a:spcBef>
                <a:spcPts val="950"/>
              </a:spcBef>
            </a:pPr>
            <a:r>
              <a:rPr sz="1100" spc="-5" dirty="0">
                <a:solidFill>
                  <a:srgbClr val="3D6E52"/>
                </a:solidFill>
                <a:latin typeface="Bahnschrift"/>
                <a:cs typeface="Bahnschrift"/>
              </a:rPr>
              <a:t>BONTERRA</a:t>
            </a:r>
            <a:r>
              <a:rPr sz="1100" dirty="0">
                <a:solidFill>
                  <a:srgbClr val="3D6E52"/>
                </a:solidFill>
                <a:latin typeface="Bahnschrift"/>
                <a:cs typeface="Bahnschrift"/>
              </a:rPr>
              <a:t> </a:t>
            </a:r>
            <a:r>
              <a:rPr sz="1100" spc="-5" dirty="0">
                <a:solidFill>
                  <a:srgbClr val="3D6E52"/>
                </a:solidFill>
                <a:latin typeface="Bahnschrift"/>
                <a:cs typeface="Bahnschrift"/>
              </a:rPr>
              <a:t>RESORT</a:t>
            </a:r>
            <a:r>
              <a:rPr sz="1100" dirty="0">
                <a:solidFill>
                  <a:srgbClr val="3D6E52"/>
                </a:solidFill>
                <a:latin typeface="Bahnschrift"/>
                <a:cs typeface="Bahnschrift"/>
              </a:rPr>
              <a:t> </a:t>
            </a:r>
            <a:r>
              <a:rPr sz="1100" spc="-5" dirty="0">
                <a:solidFill>
                  <a:srgbClr val="464646"/>
                </a:solidFill>
                <a:latin typeface="Bahnschrift"/>
                <a:cs typeface="Bahnschrift"/>
              </a:rPr>
              <a:t>mantiene</a:t>
            </a:r>
            <a:r>
              <a:rPr sz="1100" dirty="0">
                <a:solidFill>
                  <a:srgbClr val="464646"/>
                </a:solidFill>
                <a:latin typeface="Bahnschrift"/>
                <a:cs typeface="Bahnschrift"/>
              </a:rPr>
              <a:t> </a:t>
            </a:r>
            <a:r>
              <a:rPr sz="1100" spc="-5" dirty="0">
                <a:solidFill>
                  <a:srgbClr val="464646"/>
                </a:solidFill>
                <a:latin typeface="Bahnschrift"/>
                <a:cs typeface="Bahnschrift"/>
              </a:rPr>
              <a:t>un</a:t>
            </a:r>
            <a:r>
              <a:rPr sz="1100" dirty="0">
                <a:solidFill>
                  <a:srgbClr val="464646"/>
                </a:solidFill>
                <a:latin typeface="Bahnschrift"/>
                <a:cs typeface="Bahnschrift"/>
              </a:rPr>
              <a:t> proceso</a:t>
            </a:r>
            <a:r>
              <a:rPr sz="1100" spc="185" dirty="0">
                <a:solidFill>
                  <a:srgbClr val="464646"/>
                </a:solidFill>
                <a:latin typeface="Bahnschrift"/>
                <a:cs typeface="Bahnschrift"/>
              </a:rPr>
              <a:t> </a:t>
            </a:r>
            <a:r>
              <a:rPr sz="1100" dirty="0">
                <a:solidFill>
                  <a:srgbClr val="464646"/>
                </a:solidFill>
                <a:latin typeface="Bahnschrift"/>
                <a:cs typeface="Bahnschrift"/>
              </a:rPr>
              <a:t>de</a:t>
            </a:r>
            <a:r>
              <a:rPr sz="1100" spc="190" dirty="0">
                <a:solidFill>
                  <a:srgbClr val="464646"/>
                </a:solidFill>
                <a:latin typeface="Bahnschrift"/>
                <a:cs typeface="Bahnschrift"/>
              </a:rPr>
              <a:t> </a:t>
            </a:r>
            <a:r>
              <a:rPr sz="1100" b="1" spc="-30" dirty="0">
                <a:solidFill>
                  <a:srgbClr val="464646"/>
                </a:solidFill>
                <a:latin typeface="Arial"/>
                <a:cs typeface="Arial"/>
              </a:rPr>
              <a:t>transparencia </a:t>
            </a:r>
            <a:r>
              <a:rPr sz="1100" dirty="0">
                <a:solidFill>
                  <a:srgbClr val="464646"/>
                </a:solidFill>
                <a:latin typeface="Bahnschrift"/>
                <a:cs typeface="Bahnschrift"/>
              </a:rPr>
              <a:t>y</a:t>
            </a:r>
            <a:r>
              <a:rPr sz="1100" spc="185" dirty="0">
                <a:solidFill>
                  <a:srgbClr val="464646"/>
                </a:solidFill>
                <a:latin typeface="Bahnschrift"/>
                <a:cs typeface="Bahnschrift"/>
              </a:rPr>
              <a:t> </a:t>
            </a:r>
            <a:r>
              <a:rPr sz="1100" spc="-5" dirty="0">
                <a:solidFill>
                  <a:srgbClr val="464646"/>
                </a:solidFill>
                <a:latin typeface="Bahnschrift"/>
                <a:cs typeface="Bahnschrift"/>
              </a:rPr>
              <a:t>comunica</a:t>
            </a:r>
            <a:r>
              <a:rPr sz="1100" spc="180" dirty="0">
                <a:solidFill>
                  <a:srgbClr val="464646"/>
                </a:solidFill>
                <a:latin typeface="Bahnschrift"/>
                <a:cs typeface="Bahnschrift"/>
              </a:rPr>
              <a:t> </a:t>
            </a:r>
            <a:r>
              <a:rPr sz="1100" dirty="0">
                <a:solidFill>
                  <a:srgbClr val="464646"/>
                </a:solidFill>
                <a:latin typeface="Bahnschrift"/>
                <a:cs typeface="Bahnschrift"/>
              </a:rPr>
              <a:t>de</a:t>
            </a:r>
            <a:r>
              <a:rPr sz="1100" spc="185" dirty="0">
                <a:solidFill>
                  <a:srgbClr val="464646"/>
                </a:solidFill>
                <a:latin typeface="Bahnschrift"/>
                <a:cs typeface="Bahnschrift"/>
              </a:rPr>
              <a:t> </a:t>
            </a:r>
            <a:r>
              <a:rPr sz="1100" spc="-5" dirty="0">
                <a:solidFill>
                  <a:srgbClr val="464646"/>
                </a:solidFill>
                <a:latin typeface="Bahnschrift"/>
                <a:cs typeface="Bahnschrift"/>
              </a:rPr>
              <a:t>forma</a:t>
            </a:r>
            <a:r>
              <a:rPr sz="1100" spc="180" dirty="0">
                <a:solidFill>
                  <a:srgbClr val="464646"/>
                </a:solidFill>
                <a:latin typeface="Bahnschrift"/>
                <a:cs typeface="Bahnschrift"/>
              </a:rPr>
              <a:t> </a:t>
            </a:r>
            <a:r>
              <a:rPr sz="1100" spc="-5" dirty="0">
                <a:solidFill>
                  <a:srgbClr val="464646"/>
                </a:solidFill>
                <a:latin typeface="Bahnschrift"/>
                <a:cs typeface="Bahnschrift"/>
              </a:rPr>
              <a:t>clara,</a:t>
            </a:r>
            <a:r>
              <a:rPr sz="1100" spc="180" dirty="0">
                <a:solidFill>
                  <a:srgbClr val="464646"/>
                </a:solidFill>
                <a:latin typeface="Bahnschrift"/>
                <a:cs typeface="Bahnschrift"/>
              </a:rPr>
              <a:t> </a:t>
            </a:r>
            <a:r>
              <a:rPr sz="1100" spc="-5" dirty="0">
                <a:solidFill>
                  <a:srgbClr val="464646"/>
                </a:solidFill>
                <a:latin typeface="Bahnschrift"/>
                <a:cs typeface="Bahnschrift"/>
              </a:rPr>
              <a:t>precisa</a:t>
            </a:r>
            <a:r>
              <a:rPr sz="1100" spc="175" dirty="0">
                <a:solidFill>
                  <a:srgbClr val="464646"/>
                </a:solidFill>
                <a:latin typeface="Bahnschrift"/>
                <a:cs typeface="Bahnschrift"/>
              </a:rPr>
              <a:t> </a:t>
            </a:r>
            <a:r>
              <a:rPr sz="1100" dirty="0">
                <a:solidFill>
                  <a:srgbClr val="464646"/>
                </a:solidFill>
                <a:latin typeface="Bahnschrift"/>
                <a:cs typeface="Bahnschrift"/>
              </a:rPr>
              <a:t>y</a:t>
            </a:r>
            <a:r>
              <a:rPr sz="1100" spc="190" dirty="0">
                <a:solidFill>
                  <a:srgbClr val="464646"/>
                </a:solidFill>
                <a:latin typeface="Bahnschrift"/>
                <a:cs typeface="Bahnschrift"/>
              </a:rPr>
              <a:t> </a:t>
            </a:r>
            <a:r>
              <a:rPr sz="1100" spc="-5" dirty="0">
                <a:solidFill>
                  <a:srgbClr val="464646"/>
                </a:solidFill>
                <a:latin typeface="Bahnschrift"/>
                <a:cs typeface="Bahnschrift"/>
              </a:rPr>
              <a:t>real</a:t>
            </a:r>
            <a:r>
              <a:rPr sz="1100" spc="175" dirty="0">
                <a:solidFill>
                  <a:srgbClr val="464646"/>
                </a:solidFill>
                <a:latin typeface="Bahnschrift"/>
                <a:cs typeface="Bahnschrift"/>
              </a:rPr>
              <a:t> </a:t>
            </a:r>
            <a:r>
              <a:rPr sz="1100" dirty="0">
                <a:solidFill>
                  <a:srgbClr val="464646"/>
                </a:solidFill>
                <a:latin typeface="Bahnschrift"/>
                <a:cs typeface="Bahnschrift"/>
              </a:rPr>
              <a:t>a</a:t>
            </a:r>
            <a:r>
              <a:rPr sz="1100" spc="190" dirty="0">
                <a:solidFill>
                  <a:srgbClr val="464646"/>
                </a:solidFill>
                <a:latin typeface="Bahnschrift"/>
                <a:cs typeface="Bahnschrift"/>
              </a:rPr>
              <a:t> </a:t>
            </a:r>
            <a:r>
              <a:rPr sz="1100" spc="-5" dirty="0">
                <a:solidFill>
                  <a:srgbClr val="464646"/>
                </a:solidFill>
                <a:latin typeface="Bahnschrift"/>
                <a:cs typeface="Bahnschrift"/>
              </a:rPr>
              <a:t>todos </a:t>
            </a:r>
            <a:r>
              <a:rPr sz="1100" dirty="0">
                <a:solidFill>
                  <a:srgbClr val="464646"/>
                </a:solidFill>
                <a:latin typeface="Bahnschrift"/>
                <a:cs typeface="Bahnschrift"/>
              </a:rPr>
              <a:t> sus</a:t>
            </a:r>
            <a:r>
              <a:rPr sz="1100" spc="5" dirty="0">
                <a:solidFill>
                  <a:srgbClr val="464646"/>
                </a:solidFill>
                <a:latin typeface="Bahnschrift"/>
                <a:cs typeface="Bahnschrift"/>
              </a:rPr>
              <a:t> </a:t>
            </a:r>
            <a:r>
              <a:rPr sz="1100" spc="-5" dirty="0">
                <a:solidFill>
                  <a:srgbClr val="464646"/>
                </a:solidFill>
                <a:latin typeface="Bahnschrift"/>
                <a:cs typeface="Bahnschrift"/>
              </a:rPr>
              <a:t>grupos</a:t>
            </a:r>
            <a:r>
              <a:rPr sz="1100" dirty="0">
                <a:solidFill>
                  <a:srgbClr val="464646"/>
                </a:solidFill>
                <a:latin typeface="Bahnschrift"/>
                <a:cs typeface="Bahnschrift"/>
              </a:rPr>
              <a:t> de </a:t>
            </a:r>
            <a:r>
              <a:rPr sz="1100" spc="-5" dirty="0">
                <a:solidFill>
                  <a:srgbClr val="464646"/>
                </a:solidFill>
                <a:latin typeface="Bahnschrift"/>
                <a:cs typeface="Bahnschrift"/>
              </a:rPr>
              <a:t>interés</a:t>
            </a:r>
            <a:r>
              <a:rPr sz="1100" dirty="0">
                <a:solidFill>
                  <a:srgbClr val="464646"/>
                </a:solidFill>
                <a:latin typeface="Bahnschrift"/>
                <a:cs typeface="Bahnschrift"/>
              </a:rPr>
              <a:t> </a:t>
            </a:r>
            <a:r>
              <a:rPr sz="1100" spc="-5" dirty="0">
                <a:solidFill>
                  <a:srgbClr val="464646"/>
                </a:solidFill>
                <a:latin typeface="Bahnschrift"/>
                <a:cs typeface="Bahnschrift"/>
              </a:rPr>
              <a:t>(externos</a:t>
            </a:r>
            <a:r>
              <a:rPr sz="1100" dirty="0">
                <a:solidFill>
                  <a:srgbClr val="464646"/>
                </a:solidFill>
                <a:latin typeface="Bahnschrift"/>
                <a:cs typeface="Bahnschrift"/>
              </a:rPr>
              <a:t> e </a:t>
            </a:r>
            <a:r>
              <a:rPr sz="1100" spc="-5" dirty="0">
                <a:solidFill>
                  <a:srgbClr val="464646"/>
                </a:solidFill>
                <a:latin typeface="Bahnschrift"/>
                <a:cs typeface="Bahnschrift"/>
              </a:rPr>
              <a:t>internos)</a:t>
            </a:r>
            <a:r>
              <a:rPr sz="1100" dirty="0">
                <a:solidFill>
                  <a:srgbClr val="464646"/>
                </a:solidFill>
                <a:latin typeface="Bahnschrift"/>
                <a:cs typeface="Bahnschrift"/>
              </a:rPr>
              <a:t> más</a:t>
            </a:r>
            <a:r>
              <a:rPr sz="1100" spc="5" dirty="0">
                <a:solidFill>
                  <a:srgbClr val="464646"/>
                </a:solidFill>
                <a:latin typeface="Bahnschrift"/>
                <a:cs typeface="Bahnschrift"/>
              </a:rPr>
              <a:t> </a:t>
            </a:r>
            <a:r>
              <a:rPr sz="1100" spc="-5" dirty="0">
                <a:solidFill>
                  <a:srgbClr val="464646"/>
                </a:solidFill>
                <a:latin typeface="Bahnschrift"/>
                <a:cs typeface="Bahnschrift"/>
              </a:rPr>
              <a:t>relevantes</a:t>
            </a:r>
            <a:r>
              <a:rPr sz="1100" dirty="0">
                <a:solidFill>
                  <a:srgbClr val="464646"/>
                </a:solidFill>
                <a:latin typeface="Bahnschrift"/>
                <a:cs typeface="Bahnschrift"/>
              </a:rPr>
              <a:t> la </a:t>
            </a:r>
            <a:r>
              <a:rPr sz="1100" spc="-5" dirty="0">
                <a:solidFill>
                  <a:srgbClr val="464646"/>
                </a:solidFill>
                <a:latin typeface="Bahnschrift"/>
                <a:cs typeface="Bahnschrift"/>
              </a:rPr>
              <a:t>labor</a:t>
            </a:r>
            <a:r>
              <a:rPr sz="1100" dirty="0">
                <a:solidFill>
                  <a:srgbClr val="464646"/>
                </a:solidFill>
                <a:latin typeface="Bahnschrift"/>
                <a:cs typeface="Bahnschrift"/>
              </a:rPr>
              <a:t> que </a:t>
            </a:r>
            <a:r>
              <a:rPr sz="1100" spc="-5" dirty="0">
                <a:solidFill>
                  <a:srgbClr val="464646"/>
                </a:solidFill>
                <a:latin typeface="Bahnschrift"/>
                <a:cs typeface="Bahnschrift"/>
              </a:rPr>
              <a:t>realiza</a:t>
            </a:r>
            <a:r>
              <a:rPr sz="1100" spc="175" dirty="0">
                <a:solidFill>
                  <a:srgbClr val="464646"/>
                </a:solidFill>
                <a:latin typeface="Bahnschrift"/>
                <a:cs typeface="Bahnschrift"/>
              </a:rPr>
              <a:t> </a:t>
            </a:r>
            <a:r>
              <a:rPr sz="1100" dirty="0">
                <a:solidFill>
                  <a:srgbClr val="464646"/>
                </a:solidFill>
                <a:latin typeface="Bahnschrift"/>
                <a:cs typeface="Bahnschrift"/>
              </a:rPr>
              <a:t>para</a:t>
            </a:r>
            <a:r>
              <a:rPr sz="1100" spc="190" dirty="0">
                <a:solidFill>
                  <a:srgbClr val="464646"/>
                </a:solidFill>
                <a:latin typeface="Bahnschrift"/>
                <a:cs typeface="Bahnschrift"/>
              </a:rPr>
              <a:t> </a:t>
            </a:r>
            <a:r>
              <a:rPr sz="1100" spc="-5" dirty="0">
                <a:solidFill>
                  <a:srgbClr val="464646"/>
                </a:solidFill>
                <a:latin typeface="Bahnschrift"/>
                <a:cs typeface="Bahnschrift"/>
              </a:rPr>
              <a:t>contribuir</a:t>
            </a:r>
            <a:r>
              <a:rPr sz="1100" spc="175" dirty="0">
                <a:solidFill>
                  <a:srgbClr val="464646"/>
                </a:solidFill>
                <a:latin typeface="Bahnschrift"/>
                <a:cs typeface="Bahnschrift"/>
              </a:rPr>
              <a:t> </a:t>
            </a:r>
            <a:r>
              <a:rPr sz="1100" dirty="0">
                <a:solidFill>
                  <a:srgbClr val="464646"/>
                </a:solidFill>
                <a:latin typeface="Bahnschrift"/>
                <a:cs typeface="Bahnschrift"/>
              </a:rPr>
              <a:t>a</a:t>
            </a:r>
            <a:r>
              <a:rPr sz="1100" spc="190" dirty="0">
                <a:solidFill>
                  <a:srgbClr val="464646"/>
                </a:solidFill>
                <a:latin typeface="Bahnschrift"/>
                <a:cs typeface="Bahnschrift"/>
              </a:rPr>
              <a:t> </a:t>
            </a:r>
            <a:r>
              <a:rPr sz="1100" dirty="0">
                <a:solidFill>
                  <a:srgbClr val="464646"/>
                </a:solidFill>
                <a:latin typeface="Bahnschrift"/>
                <a:cs typeface="Bahnschrift"/>
              </a:rPr>
              <a:t>los</a:t>
            </a:r>
            <a:r>
              <a:rPr sz="1100" spc="185" dirty="0">
                <a:solidFill>
                  <a:srgbClr val="464646"/>
                </a:solidFill>
                <a:latin typeface="Bahnschrift"/>
                <a:cs typeface="Bahnschrift"/>
              </a:rPr>
              <a:t> </a:t>
            </a:r>
            <a:r>
              <a:rPr sz="1100" spc="-5" dirty="0">
                <a:solidFill>
                  <a:srgbClr val="464646"/>
                </a:solidFill>
                <a:latin typeface="Bahnschrift"/>
                <a:cs typeface="Bahnschrift"/>
              </a:rPr>
              <a:t>ODS.</a:t>
            </a:r>
            <a:r>
              <a:rPr sz="1100" spc="180" dirty="0">
                <a:solidFill>
                  <a:srgbClr val="464646"/>
                </a:solidFill>
                <a:latin typeface="Bahnschrift"/>
                <a:cs typeface="Bahnschrift"/>
              </a:rPr>
              <a:t> </a:t>
            </a:r>
            <a:r>
              <a:rPr sz="1100" spc="-5" dirty="0">
                <a:solidFill>
                  <a:srgbClr val="464646"/>
                </a:solidFill>
                <a:latin typeface="Bahnschrift"/>
                <a:cs typeface="Bahnschrift"/>
              </a:rPr>
              <a:t>Para </a:t>
            </a:r>
            <a:r>
              <a:rPr sz="1100" dirty="0">
                <a:solidFill>
                  <a:srgbClr val="464646"/>
                </a:solidFill>
                <a:latin typeface="Bahnschrift"/>
                <a:cs typeface="Bahnschrift"/>
              </a:rPr>
              <a:t> ello,</a:t>
            </a:r>
            <a:r>
              <a:rPr sz="1100" spc="90" dirty="0">
                <a:solidFill>
                  <a:srgbClr val="464646"/>
                </a:solidFill>
                <a:latin typeface="Bahnschrift"/>
                <a:cs typeface="Bahnschrift"/>
              </a:rPr>
              <a:t> </a:t>
            </a:r>
            <a:r>
              <a:rPr sz="1100" spc="-5" dirty="0">
                <a:solidFill>
                  <a:srgbClr val="464646"/>
                </a:solidFill>
                <a:latin typeface="Bahnschrift"/>
                <a:cs typeface="Bahnschrift"/>
              </a:rPr>
              <a:t>ha</a:t>
            </a:r>
            <a:r>
              <a:rPr sz="1100" spc="105" dirty="0">
                <a:solidFill>
                  <a:srgbClr val="464646"/>
                </a:solidFill>
                <a:latin typeface="Bahnschrift"/>
                <a:cs typeface="Bahnschrift"/>
              </a:rPr>
              <a:t> </a:t>
            </a:r>
            <a:r>
              <a:rPr sz="1100" dirty="0">
                <a:solidFill>
                  <a:srgbClr val="464646"/>
                </a:solidFill>
                <a:latin typeface="Bahnschrift"/>
                <a:cs typeface="Bahnschrift"/>
              </a:rPr>
              <a:t>establecido</a:t>
            </a:r>
            <a:r>
              <a:rPr sz="1100" spc="85" dirty="0">
                <a:solidFill>
                  <a:srgbClr val="464646"/>
                </a:solidFill>
                <a:latin typeface="Bahnschrift"/>
                <a:cs typeface="Bahnschrift"/>
              </a:rPr>
              <a:t> </a:t>
            </a:r>
            <a:r>
              <a:rPr sz="1100" spc="-5" dirty="0">
                <a:solidFill>
                  <a:srgbClr val="464646"/>
                </a:solidFill>
                <a:latin typeface="Bahnschrift"/>
                <a:cs typeface="Bahnschrift"/>
              </a:rPr>
              <a:t>el</a:t>
            </a:r>
            <a:r>
              <a:rPr sz="1100" spc="105" dirty="0">
                <a:solidFill>
                  <a:srgbClr val="464646"/>
                </a:solidFill>
                <a:latin typeface="Bahnschrift"/>
                <a:cs typeface="Bahnschrift"/>
              </a:rPr>
              <a:t> </a:t>
            </a:r>
            <a:r>
              <a:rPr sz="1100" spc="-5" dirty="0">
                <a:solidFill>
                  <a:srgbClr val="464646"/>
                </a:solidFill>
                <a:latin typeface="Bahnschrift"/>
                <a:cs typeface="Bahnschrift"/>
              </a:rPr>
              <a:t>siguiente</a:t>
            </a:r>
            <a:r>
              <a:rPr sz="1100" spc="100" dirty="0">
                <a:solidFill>
                  <a:srgbClr val="464646"/>
                </a:solidFill>
                <a:latin typeface="Bahnschrift"/>
                <a:cs typeface="Bahnschrift"/>
              </a:rPr>
              <a:t> </a:t>
            </a:r>
            <a:r>
              <a:rPr sz="1100" dirty="0">
                <a:solidFill>
                  <a:srgbClr val="464646"/>
                </a:solidFill>
                <a:latin typeface="Bahnschrift"/>
                <a:cs typeface="Bahnschrift"/>
              </a:rPr>
              <a:t>PLAN</a:t>
            </a:r>
            <a:r>
              <a:rPr sz="1100" spc="90" dirty="0">
                <a:solidFill>
                  <a:srgbClr val="464646"/>
                </a:solidFill>
                <a:latin typeface="Bahnschrift"/>
                <a:cs typeface="Bahnschrift"/>
              </a:rPr>
              <a:t> </a:t>
            </a:r>
            <a:r>
              <a:rPr sz="1100" dirty="0">
                <a:solidFill>
                  <a:srgbClr val="464646"/>
                </a:solidFill>
                <a:latin typeface="Bahnschrift"/>
                <a:cs typeface="Bahnschrift"/>
              </a:rPr>
              <a:t>DE</a:t>
            </a:r>
            <a:r>
              <a:rPr sz="1100" spc="125" dirty="0">
                <a:solidFill>
                  <a:srgbClr val="464646"/>
                </a:solidFill>
                <a:latin typeface="Bahnschrift"/>
                <a:cs typeface="Bahnschrift"/>
              </a:rPr>
              <a:t> </a:t>
            </a:r>
            <a:r>
              <a:rPr sz="1100" spc="-5" dirty="0">
                <a:solidFill>
                  <a:srgbClr val="464646"/>
                </a:solidFill>
                <a:latin typeface="Bahnschrift"/>
                <a:cs typeface="Bahnschrift"/>
              </a:rPr>
              <a:t>COMUNICACIÓN.</a:t>
            </a:r>
            <a:endParaRPr sz="1100" dirty="0">
              <a:latin typeface="Bahnschrift"/>
              <a:cs typeface="Bahnschrift"/>
            </a:endParaRPr>
          </a:p>
        </p:txBody>
      </p:sp>
      <p:graphicFrame>
        <p:nvGraphicFramePr>
          <p:cNvPr id="8" name="object 8"/>
          <p:cNvGraphicFramePr>
            <a:graphicFrameLocks noGrp="1"/>
          </p:cNvGraphicFramePr>
          <p:nvPr>
            <p:extLst>
              <p:ext uri="{D42A27DB-BD31-4B8C-83A1-F6EECF244321}">
                <p14:modId xmlns:p14="http://schemas.microsoft.com/office/powerpoint/2010/main" val="1093115948"/>
              </p:ext>
            </p:extLst>
          </p:nvPr>
        </p:nvGraphicFramePr>
        <p:xfrm>
          <a:off x="240284" y="2924924"/>
          <a:ext cx="7217408" cy="2053410"/>
        </p:xfrm>
        <a:graphic>
          <a:graphicData uri="http://schemas.openxmlformats.org/drawingml/2006/table">
            <a:tbl>
              <a:tblPr firstRow="1" bandRow="1">
                <a:tableStyleId>{2D5ABB26-0587-4C30-8999-92F81FD0307C}</a:tableStyleId>
              </a:tblPr>
              <a:tblGrid>
                <a:gridCol w="1461770">
                  <a:extLst>
                    <a:ext uri="{9D8B030D-6E8A-4147-A177-3AD203B41FA5}">
                      <a16:colId xmlns:a16="http://schemas.microsoft.com/office/drawing/2014/main" val="20000"/>
                    </a:ext>
                  </a:extLst>
                </a:gridCol>
                <a:gridCol w="2099310">
                  <a:extLst>
                    <a:ext uri="{9D8B030D-6E8A-4147-A177-3AD203B41FA5}">
                      <a16:colId xmlns:a16="http://schemas.microsoft.com/office/drawing/2014/main" val="20001"/>
                    </a:ext>
                  </a:extLst>
                </a:gridCol>
                <a:gridCol w="846454">
                  <a:extLst>
                    <a:ext uri="{9D8B030D-6E8A-4147-A177-3AD203B41FA5}">
                      <a16:colId xmlns:a16="http://schemas.microsoft.com/office/drawing/2014/main" val="20002"/>
                    </a:ext>
                  </a:extLst>
                </a:gridCol>
                <a:gridCol w="1156970">
                  <a:extLst>
                    <a:ext uri="{9D8B030D-6E8A-4147-A177-3AD203B41FA5}">
                      <a16:colId xmlns:a16="http://schemas.microsoft.com/office/drawing/2014/main" val="20003"/>
                    </a:ext>
                  </a:extLst>
                </a:gridCol>
                <a:gridCol w="1652904">
                  <a:extLst>
                    <a:ext uri="{9D8B030D-6E8A-4147-A177-3AD203B41FA5}">
                      <a16:colId xmlns:a16="http://schemas.microsoft.com/office/drawing/2014/main" val="20004"/>
                    </a:ext>
                  </a:extLst>
                </a:gridCol>
              </a:tblGrid>
              <a:tr h="441553">
                <a:tc>
                  <a:txBody>
                    <a:bodyPr/>
                    <a:lstStyle/>
                    <a:p>
                      <a:pPr marL="91440">
                        <a:lnSpc>
                          <a:spcPct val="100000"/>
                        </a:lnSpc>
                        <a:spcBef>
                          <a:spcPts val="1015"/>
                        </a:spcBef>
                      </a:pPr>
                      <a:r>
                        <a:rPr sz="1100" b="1" spc="10" dirty="0">
                          <a:solidFill>
                            <a:srgbClr val="FFFFFF"/>
                          </a:solidFill>
                          <a:latin typeface="Trebuchet MS"/>
                          <a:cs typeface="Trebuchet MS"/>
                        </a:rPr>
                        <a:t>Grupo</a:t>
                      </a:r>
                      <a:r>
                        <a:rPr sz="1100" b="1" spc="-70" dirty="0">
                          <a:solidFill>
                            <a:srgbClr val="FFFFFF"/>
                          </a:solidFill>
                          <a:latin typeface="Trebuchet MS"/>
                          <a:cs typeface="Trebuchet MS"/>
                        </a:rPr>
                        <a:t> </a:t>
                      </a:r>
                      <a:r>
                        <a:rPr sz="1100" b="1" spc="-10" dirty="0">
                          <a:solidFill>
                            <a:srgbClr val="FFFFFF"/>
                          </a:solidFill>
                          <a:latin typeface="Trebuchet MS"/>
                          <a:cs typeface="Trebuchet MS"/>
                        </a:rPr>
                        <a:t>de</a:t>
                      </a:r>
                      <a:r>
                        <a:rPr sz="1100" b="1" spc="-70" dirty="0">
                          <a:solidFill>
                            <a:srgbClr val="FFFFFF"/>
                          </a:solidFill>
                          <a:latin typeface="Trebuchet MS"/>
                          <a:cs typeface="Trebuchet MS"/>
                        </a:rPr>
                        <a:t> </a:t>
                      </a:r>
                      <a:r>
                        <a:rPr sz="1100" b="1" spc="5" dirty="0">
                          <a:solidFill>
                            <a:srgbClr val="FFFFFF"/>
                          </a:solidFill>
                          <a:latin typeface="Trebuchet MS"/>
                          <a:cs typeface="Trebuchet MS"/>
                        </a:rPr>
                        <a:t>interés</a:t>
                      </a:r>
                      <a:endParaRPr sz="1100" dirty="0">
                        <a:latin typeface="Trebuchet MS"/>
                        <a:cs typeface="Trebuchet MS"/>
                      </a:endParaRPr>
                    </a:p>
                  </a:txBody>
                  <a:tcPr marL="0" marR="0" marT="128905" marB="0">
                    <a:solidFill>
                      <a:schemeClr val="accent6">
                        <a:lumMod val="75000"/>
                      </a:schemeClr>
                    </a:solidFill>
                  </a:tcPr>
                </a:tc>
                <a:tc>
                  <a:txBody>
                    <a:bodyPr/>
                    <a:lstStyle/>
                    <a:p>
                      <a:pPr marL="91440">
                        <a:lnSpc>
                          <a:spcPct val="100000"/>
                        </a:lnSpc>
                        <a:spcBef>
                          <a:spcPts val="1015"/>
                        </a:spcBef>
                      </a:pPr>
                      <a:r>
                        <a:rPr sz="1100" b="1" spc="-10" dirty="0">
                          <a:solidFill>
                            <a:srgbClr val="FFFFFF"/>
                          </a:solidFill>
                          <a:latin typeface="Trebuchet MS"/>
                          <a:cs typeface="Trebuchet MS"/>
                        </a:rPr>
                        <a:t>Objetivo</a:t>
                      </a:r>
                      <a:endParaRPr sz="1100" dirty="0">
                        <a:latin typeface="Trebuchet MS"/>
                        <a:cs typeface="Trebuchet MS"/>
                      </a:endParaRPr>
                    </a:p>
                  </a:txBody>
                  <a:tcPr marL="0" marR="0" marT="128905" marB="0">
                    <a:solidFill>
                      <a:schemeClr val="accent6">
                        <a:lumMod val="75000"/>
                      </a:schemeClr>
                    </a:solidFill>
                  </a:tcPr>
                </a:tc>
                <a:tc>
                  <a:txBody>
                    <a:bodyPr/>
                    <a:lstStyle/>
                    <a:p>
                      <a:pPr marL="108585">
                        <a:lnSpc>
                          <a:spcPct val="100000"/>
                        </a:lnSpc>
                        <a:spcBef>
                          <a:spcPts val="1015"/>
                        </a:spcBef>
                      </a:pPr>
                      <a:r>
                        <a:rPr sz="1100" b="1" spc="35" dirty="0">
                          <a:solidFill>
                            <a:srgbClr val="FFFFFF"/>
                          </a:solidFill>
                          <a:latin typeface="Trebuchet MS"/>
                          <a:cs typeface="Trebuchet MS"/>
                        </a:rPr>
                        <a:t>Canal</a:t>
                      </a:r>
                      <a:endParaRPr sz="1100" dirty="0">
                        <a:latin typeface="Trebuchet MS"/>
                        <a:cs typeface="Trebuchet MS"/>
                      </a:endParaRPr>
                    </a:p>
                  </a:txBody>
                  <a:tcPr marL="0" marR="0" marT="128905" marB="0">
                    <a:solidFill>
                      <a:schemeClr val="accent6">
                        <a:lumMod val="75000"/>
                      </a:schemeClr>
                    </a:solidFill>
                  </a:tcPr>
                </a:tc>
                <a:tc>
                  <a:txBody>
                    <a:bodyPr/>
                    <a:lstStyle/>
                    <a:p>
                      <a:pPr marL="148590">
                        <a:lnSpc>
                          <a:spcPct val="100000"/>
                        </a:lnSpc>
                        <a:spcBef>
                          <a:spcPts val="1015"/>
                        </a:spcBef>
                      </a:pPr>
                      <a:r>
                        <a:rPr sz="1100" b="1" spc="25" dirty="0" err="1">
                          <a:solidFill>
                            <a:srgbClr val="FFFFFF"/>
                          </a:solidFill>
                          <a:latin typeface="Trebuchet MS"/>
                          <a:cs typeface="Trebuchet MS"/>
                        </a:rPr>
                        <a:t>Respons</a:t>
                      </a:r>
                      <a:r>
                        <a:rPr lang="es-ES" sz="1100" b="1" spc="25" dirty="0">
                          <a:solidFill>
                            <a:srgbClr val="FFFFFF"/>
                          </a:solidFill>
                          <a:latin typeface="Trebuchet MS"/>
                          <a:cs typeface="Trebuchet MS"/>
                        </a:rPr>
                        <a:t>a</a:t>
                      </a:r>
                      <a:r>
                        <a:rPr sz="1100" b="1" spc="25" dirty="0" err="1">
                          <a:solidFill>
                            <a:srgbClr val="FFFFFF"/>
                          </a:solidFill>
                          <a:latin typeface="Trebuchet MS"/>
                          <a:cs typeface="Trebuchet MS"/>
                        </a:rPr>
                        <a:t>ble</a:t>
                      </a:r>
                      <a:endParaRPr sz="1100" dirty="0">
                        <a:latin typeface="Trebuchet MS"/>
                        <a:cs typeface="Trebuchet MS"/>
                      </a:endParaRPr>
                    </a:p>
                  </a:txBody>
                  <a:tcPr marL="0" marR="0" marT="128905" marB="0">
                    <a:solidFill>
                      <a:schemeClr val="accent6">
                        <a:lumMod val="75000"/>
                      </a:schemeClr>
                    </a:solidFill>
                  </a:tcPr>
                </a:tc>
                <a:tc>
                  <a:txBody>
                    <a:bodyPr/>
                    <a:lstStyle/>
                    <a:p>
                      <a:pPr marL="160020">
                        <a:lnSpc>
                          <a:spcPct val="100000"/>
                        </a:lnSpc>
                        <a:spcBef>
                          <a:spcPts val="1015"/>
                        </a:spcBef>
                      </a:pPr>
                      <a:r>
                        <a:rPr sz="1100" b="1" spc="30" dirty="0">
                          <a:solidFill>
                            <a:srgbClr val="FFFFFF"/>
                          </a:solidFill>
                          <a:latin typeface="Trebuchet MS"/>
                          <a:cs typeface="Trebuchet MS"/>
                        </a:rPr>
                        <a:t>Recursos</a:t>
                      </a:r>
                      <a:endParaRPr sz="1100" dirty="0">
                        <a:latin typeface="Trebuchet MS"/>
                        <a:cs typeface="Trebuchet MS"/>
                      </a:endParaRPr>
                    </a:p>
                  </a:txBody>
                  <a:tcPr marL="0" marR="0" marT="128905" marB="0">
                    <a:solidFill>
                      <a:schemeClr val="accent6">
                        <a:lumMod val="75000"/>
                      </a:schemeClr>
                    </a:solidFill>
                  </a:tcPr>
                </a:tc>
                <a:extLst>
                  <a:ext uri="{0D108BD9-81ED-4DB2-BD59-A6C34878D82A}">
                    <a16:rowId xmlns:a16="http://schemas.microsoft.com/office/drawing/2014/main" val="10000"/>
                  </a:ext>
                </a:extLst>
              </a:tr>
              <a:tr h="679367">
                <a:tc>
                  <a:txBody>
                    <a:bodyPr/>
                    <a:lstStyle/>
                    <a:p>
                      <a:pPr marL="91440">
                        <a:lnSpc>
                          <a:spcPct val="100000"/>
                        </a:lnSpc>
                        <a:spcBef>
                          <a:spcPts val="495"/>
                        </a:spcBef>
                      </a:pPr>
                      <a:r>
                        <a:rPr sz="900" b="1" u="sng" spc="-10" dirty="0">
                          <a:solidFill>
                            <a:srgbClr val="FFFFFF"/>
                          </a:solidFill>
                          <a:uFill>
                            <a:solidFill>
                              <a:srgbClr val="FFFFFF"/>
                            </a:solidFill>
                          </a:uFill>
                          <a:latin typeface="Trebuchet MS"/>
                          <a:cs typeface="Trebuchet MS"/>
                        </a:rPr>
                        <a:t>INTERNO</a:t>
                      </a:r>
                      <a:r>
                        <a:rPr sz="900" spc="-10" dirty="0">
                          <a:solidFill>
                            <a:srgbClr val="FFFFFF"/>
                          </a:solidFill>
                          <a:latin typeface="Trebuchet MS"/>
                          <a:cs typeface="Trebuchet MS"/>
                        </a:rPr>
                        <a:t>:</a:t>
                      </a:r>
                      <a:endParaRPr sz="900" dirty="0">
                        <a:latin typeface="Trebuchet MS"/>
                        <a:cs typeface="Trebuchet MS"/>
                      </a:endParaRPr>
                    </a:p>
                    <a:p>
                      <a:pPr marL="91440" marR="829310">
                        <a:lnSpc>
                          <a:spcPct val="100000"/>
                        </a:lnSpc>
                      </a:pPr>
                      <a:r>
                        <a:rPr sz="900" spc="15" dirty="0">
                          <a:solidFill>
                            <a:srgbClr val="FFFFFF"/>
                          </a:solidFill>
                          <a:latin typeface="Trebuchet MS"/>
                          <a:cs typeface="Trebuchet MS"/>
                        </a:rPr>
                        <a:t>Personal </a:t>
                      </a:r>
                      <a:r>
                        <a:rPr sz="900" spc="20" dirty="0">
                          <a:solidFill>
                            <a:srgbClr val="FFFFFF"/>
                          </a:solidFill>
                          <a:latin typeface="Trebuchet MS"/>
                          <a:cs typeface="Trebuchet MS"/>
                        </a:rPr>
                        <a:t> </a:t>
                      </a:r>
                      <a:r>
                        <a:rPr sz="900" spc="10" dirty="0">
                          <a:solidFill>
                            <a:srgbClr val="FFFFFF"/>
                          </a:solidFill>
                          <a:latin typeface="Trebuchet MS"/>
                          <a:cs typeface="Trebuchet MS"/>
                        </a:rPr>
                        <a:t>Dirección </a:t>
                      </a:r>
                      <a:r>
                        <a:rPr sz="900" spc="-260" dirty="0">
                          <a:solidFill>
                            <a:srgbClr val="FFFFFF"/>
                          </a:solidFill>
                          <a:latin typeface="Trebuchet MS"/>
                          <a:cs typeface="Trebuchet MS"/>
                        </a:rPr>
                        <a:t> </a:t>
                      </a:r>
                      <a:r>
                        <a:rPr sz="900" dirty="0">
                          <a:solidFill>
                            <a:srgbClr val="FFFFFF"/>
                          </a:solidFill>
                          <a:latin typeface="Trebuchet MS"/>
                          <a:cs typeface="Trebuchet MS"/>
                        </a:rPr>
                        <a:t>Prop</a:t>
                      </a:r>
                      <a:r>
                        <a:rPr sz="900" spc="-10" dirty="0">
                          <a:solidFill>
                            <a:srgbClr val="FFFFFF"/>
                          </a:solidFill>
                          <a:latin typeface="Trebuchet MS"/>
                          <a:cs typeface="Trebuchet MS"/>
                        </a:rPr>
                        <a:t>i</a:t>
                      </a:r>
                      <a:r>
                        <a:rPr sz="900" dirty="0">
                          <a:solidFill>
                            <a:srgbClr val="FFFFFF"/>
                          </a:solidFill>
                          <a:latin typeface="Trebuchet MS"/>
                          <a:cs typeface="Trebuchet MS"/>
                        </a:rPr>
                        <a:t>edad</a:t>
                      </a:r>
                      <a:endParaRPr sz="900" dirty="0">
                        <a:latin typeface="Trebuchet MS"/>
                        <a:cs typeface="Trebuchet MS"/>
                      </a:endParaRPr>
                    </a:p>
                  </a:txBody>
                  <a:tcPr marL="0" marR="0" marT="62865" marB="0">
                    <a:solidFill>
                      <a:schemeClr val="bg1">
                        <a:lumMod val="65000"/>
                      </a:schemeClr>
                    </a:solidFill>
                  </a:tcPr>
                </a:tc>
                <a:tc>
                  <a:txBody>
                    <a:bodyPr/>
                    <a:lstStyle/>
                    <a:p>
                      <a:pPr>
                        <a:lnSpc>
                          <a:spcPct val="100000"/>
                        </a:lnSpc>
                        <a:spcBef>
                          <a:spcPts val="45"/>
                        </a:spcBef>
                      </a:pPr>
                      <a:endParaRPr sz="900" dirty="0">
                        <a:latin typeface="Times New Roman"/>
                        <a:cs typeface="Times New Roman"/>
                      </a:endParaRPr>
                    </a:p>
                    <a:p>
                      <a:pPr marL="91440" marR="100965">
                        <a:lnSpc>
                          <a:spcPct val="100000"/>
                        </a:lnSpc>
                      </a:pPr>
                      <a:r>
                        <a:rPr sz="900" spc="-5" dirty="0">
                          <a:solidFill>
                            <a:srgbClr val="464646"/>
                          </a:solidFill>
                          <a:latin typeface="Bahnschrift"/>
                          <a:cs typeface="Bahnschrift"/>
                        </a:rPr>
                        <a:t>Comunicar</a:t>
                      </a:r>
                      <a:r>
                        <a:rPr sz="900" dirty="0">
                          <a:solidFill>
                            <a:srgbClr val="464646"/>
                          </a:solidFill>
                          <a:latin typeface="Bahnschrift"/>
                          <a:cs typeface="Bahnschrift"/>
                        </a:rPr>
                        <a:t> la</a:t>
                      </a:r>
                      <a:r>
                        <a:rPr sz="900" spc="5" dirty="0">
                          <a:solidFill>
                            <a:srgbClr val="464646"/>
                          </a:solidFill>
                          <a:latin typeface="Bahnschrift"/>
                          <a:cs typeface="Bahnschrift"/>
                        </a:rPr>
                        <a:t> </a:t>
                      </a:r>
                      <a:r>
                        <a:rPr sz="900" spc="-5" dirty="0">
                          <a:solidFill>
                            <a:srgbClr val="464646"/>
                          </a:solidFill>
                          <a:latin typeface="Bahnschrift"/>
                          <a:cs typeface="Bahnschrift"/>
                        </a:rPr>
                        <a:t>contribución de</a:t>
                      </a:r>
                      <a:r>
                        <a:rPr sz="900" dirty="0">
                          <a:solidFill>
                            <a:srgbClr val="464646"/>
                          </a:solidFill>
                          <a:latin typeface="Bahnschrift"/>
                          <a:cs typeface="Bahnschrift"/>
                        </a:rPr>
                        <a:t> la </a:t>
                      </a:r>
                      <a:r>
                        <a:rPr sz="900" spc="5" dirty="0">
                          <a:solidFill>
                            <a:srgbClr val="464646"/>
                          </a:solidFill>
                          <a:latin typeface="Bahnschrift"/>
                          <a:cs typeface="Bahnschrift"/>
                        </a:rPr>
                        <a:t> </a:t>
                      </a:r>
                      <a:r>
                        <a:rPr sz="900" spc="-5" dirty="0">
                          <a:solidFill>
                            <a:srgbClr val="464646"/>
                          </a:solidFill>
                          <a:latin typeface="Bahnschrift"/>
                          <a:cs typeface="Bahnschrift"/>
                        </a:rPr>
                        <a:t>organización</a:t>
                      </a:r>
                      <a:r>
                        <a:rPr sz="900" spc="70" dirty="0">
                          <a:solidFill>
                            <a:srgbClr val="464646"/>
                          </a:solidFill>
                          <a:latin typeface="Bahnschrift"/>
                          <a:cs typeface="Bahnschrift"/>
                        </a:rPr>
                        <a:t> </a:t>
                      </a:r>
                      <a:r>
                        <a:rPr sz="900" dirty="0">
                          <a:solidFill>
                            <a:srgbClr val="464646"/>
                          </a:solidFill>
                          <a:latin typeface="Bahnschrift"/>
                          <a:cs typeface="Bahnschrift"/>
                        </a:rPr>
                        <a:t>a</a:t>
                      </a:r>
                      <a:r>
                        <a:rPr sz="900" spc="70" dirty="0">
                          <a:solidFill>
                            <a:srgbClr val="464646"/>
                          </a:solidFill>
                          <a:latin typeface="Bahnschrift"/>
                          <a:cs typeface="Bahnschrift"/>
                        </a:rPr>
                        <a:t> </a:t>
                      </a:r>
                      <a:r>
                        <a:rPr sz="900" dirty="0">
                          <a:solidFill>
                            <a:srgbClr val="464646"/>
                          </a:solidFill>
                          <a:latin typeface="Bahnschrift"/>
                          <a:cs typeface="Bahnschrift"/>
                        </a:rPr>
                        <a:t>los</a:t>
                      </a:r>
                      <a:r>
                        <a:rPr sz="900" spc="70" dirty="0">
                          <a:solidFill>
                            <a:srgbClr val="464646"/>
                          </a:solidFill>
                          <a:latin typeface="Bahnschrift"/>
                          <a:cs typeface="Bahnschrift"/>
                        </a:rPr>
                        <a:t> </a:t>
                      </a:r>
                      <a:r>
                        <a:rPr sz="900" spc="-5" dirty="0">
                          <a:solidFill>
                            <a:srgbClr val="464646"/>
                          </a:solidFill>
                          <a:latin typeface="Bahnschrift"/>
                          <a:cs typeface="Bahnschrift"/>
                        </a:rPr>
                        <a:t>ODS</a:t>
                      </a:r>
                      <a:r>
                        <a:rPr sz="900" spc="75" dirty="0">
                          <a:solidFill>
                            <a:srgbClr val="464646"/>
                          </a:solidFill>
                          <a:latin typeface="Bahnschrift"/>
                          <a:cs typeface="Bahnschrift"/>
                        </a:rPr>
                        <a:t> </a:t>
                      </a:r>
                      <a:r>
                        <a:rPr sz="900" dirty="0">
                          <a:solidFill>
                            <a:srgbClr val="464646"/>
                          </a:solidFill>
                          <a:latin typeface="Bahnschrift"/>
                          <a:cs typeface="Bahnschrift"/>
                        </a:rPr>
                        <a:t>a</a:t>
                      </a:r>
                      <a:r>
                        <a:rPr sz="900" spc="65" dirty="0">
                          <a:solidFill>
                            <a:srgbClr val="464646"/>
                          </a:solidFill>
                          <a:latin typeface="Bahnschrift"/>
                          <a:cs typeface="Bahnschrift"/>
                        </a:rPr>
                        <a:t> </a:t>
                      </a:r>
                      <a:r>
                        <a:rPr sz="900" spc="-5" dirty="0">
                          <a:solidFill>
                            <a:srgbClr val="464646"/>
                          </a:solidFill>
                          <a:latin typeface="Bahnschrift"/>
                          <a:cs typeface="Bahnschrift"/>
                        </a:rPr>
                        <a:t>través</a:t>
                      </a:r>
                      <a:r>
                        <a:rPr sz="900" spc="65" dirty="0">
                          <a:solidFill>
                            <a:srgbClr val="464646"/>
                          </a:solidFill>
                          <a:latin typeface="Bahnschrift"/>
                          <a:cs typeface="Bahnschrift"/>
                        </a:rPr>
                        <a:t> </a:t>
                      </a:r>
                      <a:r>
                        <a:rPr sz="900" spc="-5" dirty="0">
                          <a:solidFill>
                            <a:srgbClr val="464646"/>
                          </a:solidFill>
                          <a:latin typeface="Bahnschrift"/>
                          <a:cs typeface="Bahnschrift"/>
                        </a:rPr>
                        <a:t>de</a:t>
                      </a:r>
                      <a:r>
                        <a:rPr sz="900" spc="90" dirty="0">
                          <a:solidFill>
                            <a:srgbClr val="464646"/>
                          </a:solidFill>
                          <a:latin typeface="Bahnschrift"/>
                          <a:cs typeface="Bahnschrift"/>
                        </a:rPr>
                        <a:t> </a:t>
                      </a:r>
                      <a:r>
                        <a:rPr sz="900" dirty="0">
                          <a:solidFill>
                            <a:srgbClr val="464646"/>
                          </a:solidFill>
                          <a:latin typeface="Bahnschrift"/>
                          <a:cs typeface="Bahnschrift"/>
                        </a:rPr>
                        <a:t>la </a:t>
                      </a:r>
                      <a:r>
                        <a:rPr sz="900" spc="-140" dirty="0">
                          <a:solidFill>
                            <a:srgbClr val="464646"/>
                          </a:solidFill>
                          <a:latin typeface="Bahnschrift"/>
                          <a:cs typeface="Bahnschrift"/>
                        </a:rPr>
                        <a:t> </a:t>
                      </a:r>
                      <a:r>
                        <a:rPr sz="900" spc="-5" dirty="0">
                          <a:solidFill>
                            <a:srgbClr val="464646"/>
                          </a:solidFill>
                          <a:latin typeface="Bahnschrift"/>
                          <a:cs typeface="Bahnschrift"/>
                        </a:rPr>
                        <a:t>Memoria</a:t>
                      </a:r>
                      <a:r>
                        <a:rPr sz="900" spc="95" dirty="0">
                          <a:solidFill>
                            <a:srgbClr val="464646"/>
                          </a:solidFill>
                          <a:latin typeface="Bahnschrift"/>
                          <a:cs typeface="Bahnschrift"/>
                        </a:rPr>
                        <a:t> </a:t>
                      </a:r>
                      <a:r>
                        <a:rPr sz="900" spc="-5" dirty="0">
                          <a:solidFill>
                            <a:srgbClr val="464646"/>
                          </a:solidFill>
                          <a:latin typeface="Bahnschrift"/>
                          <a:cs typeface="Bahnschrift"/>
                        </a:rPr>
                        <a:t>de</a:t>
                      </a:r>
                      <a:r>
                        <a:rPr sz="900" spc="90" dirty="0">
                          <a:solidFill>
                            <a:srgbClr val="464646"/>
                          </a:solidFill>
                          <a:latin typeface="Bahnschrift"/>
                          <a:cs typeface="Bahnschrift"/>
                        </a:rPr>
                        <a:t> </a:t>
                      </a:r>
                      <a:r>
                        <a:rPr sz="900" spc="-5" dirty="0">
                          <a:solidFill>
                            <a:srgbClr val="464646"/>
                          </a:solidFill>
                          <a:latin typeface="Bahnschrift"/>
                          <a:cs typeface="Bahnschrift"/>
                        </a:rPr>
                        <a:t>Sostenibilidad.</a:t>
                      </a:r>
                      <a:endParaRPr sz="900" dirty="0">
                        <a:latin typeface="Bahnschrift"/>
                        <a:cs typeface="Bahnschrift"/>
                      </a:endParaRPr>
                    </a:p>
                  </a:txBody>
                  <a:tcPr marL="0" marR="0" marT="5715" marB="0">
                    <a:solidFill>
                      <a:srgbClr val="E6E6E6"/>
                    </a:solidFill>
                  </a:tcPr>
                </a:tc>
                <a:tc>
                  <a:txBody>
                    <a:bodyPr/>
                    <a:lstStyle/>
                    <a:p>
                      <a:pPr>
                        <a:lnSpc>
                          <a:spcPct val="100000"/>
                        </a:lnSpc>
                      </a:pPr>
                      <a:endParaRPr sz="900" dirty="0">
                        <a:latin typeface="Times New Roman"/>
                        <a:cs typeface="Times New Roman"/>
                      </a:endParaRPr>
                    </a:p>
                    <a:p>
                      <a:pPr marL="108585" marR="189865">
                        <a:lnSpc>
                          <a:spcPct val="100000"/>
                        </a:lnSpc>
                        <a:spcBef>
                          <a:spcPts val="585"/>
                        </a:spcBef>
                      </a:pPr>
                      <a:r>
                        <a:rPr sz="900" dirty="0">
                          <a:solidFill>
                            <a:srgbClr val="464646"/>
                          </a:solidFill>
                          <a:latin typeface="Bahnschrift"/>
                          <a:cs typeface="Bahnschrift"/>
                        </a:rPr>
                        <a:t>Email </a:t>
                      </a:r>
                      <a:r>
                        <a:rPr sz="900" spc="5" dirty="0">
                          <a:solidFill>
                            <a:srgbClr val="464646"/>
                          </a:solidFill>
                          <a:latin typeface="Bahnschrift"/>
                          <a:cs typeface="Bahnschrift"/>
                        </a:rPr>
                        <a:t> </a:t>
                      </a:r>
                      <a:r>
                        <a:rPr sz="900" dirty="0">
                          <a:solidFill>
                            <a:srgbClr val="464646"/>
                          </a:solidFill>
                          <a:latin typeface="Bahnschrift"/>
                          <a:cs typeface="Bahnschrift"/>
                        </a:rPr>
                        <a:t>Reuniones</a:t>
                      </a:r>
                      <a:endParaRPr sz="900" dirty="0">
                        <a:latin typeface="Bahnschrift"/>
                        <a:cs typeface="Bahnschrift"/>
                      </a:endParaRPr>
                    </a:p>
                  </a:txBody>
                  <a:tcPr marL="0" marR="0" marT="0" marB="0">
                    <a:solidFill>
                      <a:srgbClr val="E6E6E6"/>
                    </a:solidFill>
                  </a:tcPr>
                </a:tc>
                <a:tc>
                  <a:txBody>
                    <a:bodyPr/>
                    <a:lstStyle/>
                    <a:p>
                      <a:pPr>
                        <a:lnSpc>
                          <a:spcPct val="100000"/>
                        </a:lnSpc>
                      </a:pPr>
                      <a:endParaRPr sz="900" dirty="0">
                        <a:latin typeface="Times New Roman"/>
                        <a:cs typeface="Times New Roman"/>
                      </a:endParaRPr>
                    </a:p>
                    <a:p>
                      <a:pPr marL="148590" marR="189230">
                        <a:lnSpc>
                          <a:spcPct val="100000"/>
                        </a:lnSpc>
                        <a:spcBef>
                          <a:spcPts val="585"/>
                        </a:spcBef>
                      </a:pPr>
                      <a:r>
                        <a:rPr sz="900" dirty="0">
                          <a:solidFill>
                            <a:srgbClr val="464646"/>
                          </a:solidFill>
                          <a:latin typeface="Bahnschrift"/>
                          <a:cs typeface="Bahnschrift"/>
                        </a:rPr>
                        <a:t>Responsable</a:t>
                      </a:r>
                      <a:r>
                        <a:rPr sz="900" spc="55" dirty="0">
                          <a:solidFill>
                            <a:srgbClr val="464646"/>
                          </a:solidFill>
                          <a:latin typeface="Bahnschrift"/>
                          <a:cs typeface="Bahnschrift"/>
                        </a:rPr>
                        <a:t> </a:t>
                      </a:r>
                      <a:r>
                        <a:rPr sz="900" spc="-10" dirty="0">
                          <a:solidFill>
                            <a:srgbClr val="464646"/>
                          </a:solidFill>
                          <a:latin typeface="Bahnschrift"/>
                          <a:cs typeface="Bahnschrift"/>
                        </a:rPr>
                        <a:t>d</a:t>
                      </a:r>
                      <a:r>
                        <a:rPr sz="900" dirty="0">
                          <a:solidFill>
                            <a:srgbClr val="464646"/>
                          </a:solidFill>
                          <a:latin typeface="Bahnschrift"/>
                          <a:cs typeface="Bahnschrift"/>
                        </a:rPr>
                        <a:t>e  </a:t>
                      </a:r>
                      <a:r>
                        <a:rPr sz="900" spc="-5" dirty="0">
                          <a:solidFill>
                            <a:srgbClr val="464646"/>
                          </a:solidFill>
                          <a:latin typeface="Bahnschrift"/>
                          <a:cs typeface="Bahnschrift"/>
                        </a:rPr>
                        <a:t>calidad</a:t>
                      </a:r>
                      <a:endParaRPr sz="900" dirty="0">
                        <a:latin typeface="Bahnschrift"/>
                        <a:cs typeface="Bahnschrift"/>
                      </a:endParaRPr>
                    </a:p>
                  </a:txBody>
                  <a:tcPr marL="0" marR="0" marT="0" marB="0">
                    <a:solidFill>
                      <a:srgbClr val="E6E6E6"/>
                    </a:solidFill>
                  </a:tcPr>
                </a:tc>
                <a:tc>
                  <a:txBody>
                    <a:bodyPr/>
                    <a:lstStyle/>
                    <a:p>
                      <a:pPr>
                        <a:lnSpc>
                          <a:spcPct val="100000"/>
                        </a:lnSpc>
                      </a:pPr>
                      <a:endParaRPr sz="900" dirty="0">
                        <a:latin typeface="Times New Roman"/>
                        <a:cs typeface="Times New Roman"/>
                      </a:endParaRPr>
                    </a:p>
                    <a:p>
                      <a:pPr>
                        <a:lnSpc>
                          <a:spcPct val="100000"/>
                        </a:lnSpc>
                        <a:spcBef>
                          <a:spcPts val="35"/>
                        </a:spcBef>
                      </a:pPr>
                      <a:endParaRPr sz="950" dirty="0">
                        <a:latin typeface="Times New Roman"/>
                        <a:cs typeface="Times New Roman"/>
                      </a:endParaRPr>
                    </a:p>
                    <a:p>
                      <a:pPr marL="160020">
                        <a:lnSpc>
                          <a:spcPct val="100000"/>
                        </a:lnSpc>
                      </a:pPr>
                      <a:r>
                        <a:rPr sz="900" spc="-5" dirty="0">
                          <a:solidFill>
                            <a:srgbClr val="464646"/>
                          </a:solidFill>
                          <a:latin typeface="Bahnschrift"/>
                          <a:cs typeface="Bahnschrift"/>
                        </a:rPr>
                        <a:t>Memoria</a:t>
                      </a:r>
                      <a:r>
                        <a:rPr sz="900" spc="75" dirty="0">
                          <a:solidFill>
                            <a:srgbClr val="464646"/>
                          </a:solidFill>
                          <a:latin typeface="Bahnschrift"/>
                          <a:cs typeface="Bahnschrift"/>
                        </a:rPr>
                        <a:t> </a:t>
                      </a:r>
                      <a:r>
                        <a:rPr sz="900" spc="-5" dirty="0">
                          <a:solidFill>
                            <a:srgbClr val="464646"/>
                          </a:solidFill>
                          <a:latin typeface="Bahnschrift"/>
                          <a:cs typeface="Bahnschrift"/>
                        </a:rPr>
                        <a:t>de</a:t>
                      </a:r>
                      <a:r>
                        <a:rPr sz="900" spc="80" dirty="0">
                          <a:solidFill>
                            <a:srgbClr val="464646"/>
                          </a:solidFill>
                          <a:latin typeface="Bahnschrift"/>
                          <a:cs typeface="Bahnschrift"/>
                        </a:rPr>
                        <a:t> </a:t>
                      </a:r>
                      <a:r>
                        <a:rPr sz="900" spc="-5" dirty="0">
                          <a:solidFill>
                            <a:srgbClr val="464646"/>
                          </a:solidFill>
                          <a:latin typeface="Bahnschrift"/>
                          <a:cs typeface="Bahnschrift"/>
                        </a:rPr>
                        <a:t>sostenibilidad</a:t>
                      </a:r>
                      <a:endParaRPr sz="900" dirty="0">
                        <a:latin typeface="Bahnschrift"/>
                        <a:cs typeface="Bahnschrift"/>
                      </a:endParaRPr>
                    </a:p>
                  </a:txBody>
                  <a:tcPr marL="0" marR="0" marT="0" marB="0">
                    <a:solidFill>
                      <a:srgbClr val="E6E6E6"/>
                    </a:solidFill>
                  </a:tcPr>
                </a:tc>
                <a:extLst>
                  <a:ext uri="{0D108BD9-81ED-4DB2-BD59-A6C34878D82A}">
                    <a16:rowId xmlns:a16="http://schemas.microsoft.com/office/drawing/2014/main" val="10001"/>
                  </a:ext>
                </a:extLst>
              </a:tr>
              <a:tr h="932490">
                <a:tc>
                  <a:txBody>
                    <a:bodyPr/>
                    <a:lstStyle/>
                    <a:p>
                      <a:pPr marL="91440">
                        <a:lnSpc>
                          <a:spcPct val="100000"/>
                        </a:lnSpc>
                        <a:spcBef>
                          <a:spcPts val="409"/>
                        </a:spcBef>
                      </a:pPr>
                      <a:r>
                        <a:rPr sz="900" b="1" spc="10" dirty="0">
                          <a:solidFill>
                            <a:srgbClr val="FFFFFF"/>
                          </a:solidFill>
                          <a:latin typeface="Trebuchet MS"/>
                          <a:cs typeface="Trebuchet MS"/>
                        </a:rPr>
                        <a:t>EXTERNO</a:t>
                      </a:r>
                      <a:endParaRPr sz="900" dirty="0">
                        <a:latin typeface="Trebuchet MS"/>
                        <a:cs typeface="Trebuchet MS"/>
                      </a:endParaRPr>
                    </a:p>
                    <a:p>
                      <a:pPr marL="91440" marR="553085">
                        <a:lnSpc>
                          <a:spcPct val="100000"/>
                        </a:lnSpc>
                      </a:pPr>
                      <a:r>
                        <a:rPr sz="900" spc="10" dirty="0">
                          <a:solidFill>
                            <a:srgbClr val="FFFFFF"/>
                          </a:solidFill>
                          <a:latin typeface="Trebuchet MS"/>
                          <a:cs typeface="Trebuchet MS"/>
                        </a:rPr>
                        <a:t>Clientes </a:t>
                      </a:r>
                      <a:r>
                        <a:rPr sz="900" spc="15" dirty="0">
                          <a:solidFill>
                            <a:srgbClr val="FFFFFF"/>
                          </a:solidFill>
                          <a:latin typeface="Trebuchet MS"/>
                          <a:cs typeface="Trebuchet MS"/>
                        </a:rPr>
                        <a:t> </a:t>
                      </a:r>
                      <a:r>
                        <a:rPr sz="900" dirty="0">
                          <a:solidFill>
                            <a:srgbClr val="FFFFFF"/>
                          </a:solidFill>
                          <a:latin typeface="Trebuchet MS"/>
                          <a:cs typeface="Trebuchet MS"/>
                        </a:rPr>
                        <a:t>Proveedores </a:t>
                      </a:r>
                      <a:r>
                        <a:rPr sz="900" spc="5" dirty="0">
                          <a:solidFill>
                            <a:srgbClr val="FFFFFF"/>
                          </a:solidFill>
                          <a:latin typeface="Trebuchet MS"/>
                          <a:cs typeface="Trebuchet MS"/>
                        </a:rPr>
                        <a:t> </a:t>
                      </a:r>
                      <a:r>
                        <a:rPr sz="900" spc="25" dirty="0">
                          <a:solidFill>
                            <a:srgbClr val="FFFFFF"/>
                          </a:solidFill>
                          <a:latin typeface="Trebuchet MS"/>
                          <a:cs typeface="Trebuchet MS"/>
                        </a:rPr>
                        <a:t>Asociaciones </a:t>
                      </a:r>
                      <a:r>
                        <a:rPr sz="900" spc="30" dirty="0">
                          <a:solidFill>
                            <a:srgbClr val="FFFFFF"/>
                          </a:solidFill>
                          <a:latin typeface="Trebuchet MS"/>
                          <a:cs typeface="Trebuchet MS"/>
                        </a:rPr>
                        <a:t> </a:t>
                      </a:r>
                      <a:r>
                        <a:rPr sz="900" spc="15" dirty="0">
                          <a:solidFill>
                            <a:srgbClr val="FFFFFF"/>
                          </a:solidFill>
                          <a:latin typeface="Trebuchet MS"/>
                          <a:cs typeface="Trebuchet MS"/>
                        </a:rPr>
                        <a:t>Vecinos </a:t>
                      </a:r>
                      <a:r>
                        <a:rPr sz="900" spc="20" dirty="0">
                          <a:solidFill>
                            <a:srgbClr val="FFFFFF"/>
                          </a:solidFill>
                          <a:latin typeface="Trebuchet MS"/>
                          <a:cs typeface="Trebuchet MS"/>
                        </a:rPr>
                        <a:t> </a:t>
                      </a:r>
                      <a:r>
                        <a:rPr sz="900" spc="-10" dirty="0">
                          <a:solidFill>
                            <a:srgbClr val="FFFFFF"/>
                          </a:solidFill>
                          <a:latin typeface="Trebuchet MS"/>
                          <a:cs typeface="Trebuchet MS"/>
                        </a:rPr>
                        <a:t>O</a:t>
                      </a:r>
                      <a:r>
                        <a:rPr sz="900" dirty="0">
                          <a:solidFill>
                            <a:srgbClr val="FFFFFF"/>
                          </a:solidFill>
                          <a:latin typeface="Trebuchet MS"/>
                          <a:cs typeface="Trebuchet MS"/>
                        </a:rPr>
                        <a:t>r</a:t>
                      </a:r>
                      <a:r>
                        <a:rPr sz="900" spc="-5" dirty="0">
                          <a:solidFill>
                            <a:srgbClr val="FFFFFF"/>
                          </a:solidFill>
                          <a:latin typeface="Trebuchet MS"/>
                          <a:cs typeface="Trebuchet MS"/>
                        </a:rPr>
                        <a:t>g</a:t>
                      </a:r>
                      <a:r>
                        <a:rPr sz="900" dirty="0">
                          <a:solidFill>
                            <a:srgbClr val="FFFFFF"/>
                          </a:solidFill>
                          <a:latin typeface="Trebuchet MS"/>
                          <a:cs typeface="Trebuchet MS"/>
                        </a:rPr>
                        <a:t>an</a:t>
                      </a:r>
                      <a:r>
                        <a:rPr sz="900" spc="-10" dirty="0">
                          <a:solidFill>
                            <a:srgbClr val="FFFFFF"/>
                          </a:solidFill>
                          <a:latin typeface="Trebuchet MS"/>
                          <a:cs typeface="Trebuchet MS"/>
                        </a:rPr>
                        <a:t>i</a:t>
                      </a:r>
                      <a:r>
                        <a:rPr sz="900" dirty="0">
                          <a:solidFill>
                            <a:srgbClr val="FFFFFF"/>
                          </a:solidFill>
                          <a:latin typeface="Trebuchet MS"/>
                          <a:cs typeface="Trebuchet MS"/>
                        </a:rPr>
                        <a:t>zac</a:t>
                      </a:r>
                      <a:r>
                        <a:rPr sz="900" spc="-10" dirty="0">
                          <a:solidFill>
                            <a:srgbClr val="FFFFFF"/>
                          </a:solidFill>
                          <a:latin typeface="Trebuchet MS"/>
                          <a:cs typeface="Trebuchet MS"/>
                        </a:rPr>
                        <a:t>i</a:t>
                      </a:r>
                      <a:r>
                        <a:rPr sz="900" dirty="0">
                          <a:solidFill>
                            <a:srgbClr val="FFFFFF"/>
                          </a:solidFill>
                          <a:latin typeface="Trebuchet MS"/>
                          <a:cs typeface="Trebuchet MS"/>
                        </a:rPr>
                        <a:t>ones</a:t>
                      </a:r>
                      <a:endParaRPr sz="900" dirty="0">
                        <a:latin typeface="Trebuchet MS"/>
                        <a:cs typeface="Trebuchet MS"/>
                      </a:endParaRPr>
                    </a:p>
                  </a:txBody>
                  <a:tcPr marL="0" marR="0" marT="52069" marB="0">
                    <a:solidFill>
                      <a:schemeClr val="bg1">
                        <a:lumMod val="65000"/>
                      </a:schemeClr>
                    </a:solidFill>
                  </a:tcPr>
                </a:tc>
                <a:tc>
                  <a:txBody>
                    <a:bodyPr/>
                    <a:lstStyle/>
                    <a:p>
                      <a:pPr>
                        <a:lnSpc>
                          <a:spcPct val="100000"/>
                        </a:lnSpc>
                        <a:spcBef>
                          <a:spcPts val="45"/>
                        </a:spcBef>
                      </a:pPr>
                      <a:endParaRPr sz="1300">
                        <a:latin typeface="Times New Roman"/>
                        <a:cs typeface="Times New Roman"/>
                      </a:endParaRPr>
                    </a:p>
                    <a:p>
                      <a:pPr marL="91440" marR="229870">
                        <a:lnSpc>
                          <a:spcPct val="100000"/>
                        </a:lnSpc>
                      </a:pPr>
                      <a:r>
                        <a:rPr sz="900" spc="-5" dirty="0">
                          <a:solidFill>
                            <a:srgbClr val="464646"/>
                          </a:solidFill>
                          <a:latin typeface="Bahnschrift"/>
                          <a:cs typeface="Bahnschrift"/>
                        </a:rPr>
                        <a:t>Comunicar</a:t>
                      </a:r>
                      <a:r>
                        <a:rPr sz="900" dirty="0">
                          <a:solidFill>
                            <a:srgbClr val="464646"/>
                          </a:solidFill>
                          <a:latin typeface="Bahnschrift"/>
                          <a:cs typeface="Bahnschrift"/>
                        </a:rPr>
                        <a:t> la</a:t>
                      </a:r>
                      <a:r>
                        <a:rPr sz="900" spc="5" dirty="0">
                          <a:solidFill>
                            <a:srgbClr val="464646"/>
                          </a:solidFill>
                          <a:latin typeface="Bahnschrift"/>
                          <a:cs typeface="Bahnschrift"/>
                        </a:rPr>
                        <a:t> </a:t>
                      </a:r>
                      <a:r>
                        <a:rPr sz="900" spc="-5" dirty="0">
                          <a:solidFill>
                            <a:srgbClr val="464646"/>
                          </a:solidFill>
                          <a:latin typeface="Bahnschrift"/>
                          <a:cs typeface="Bahnschrift"/>
                        </a:rPr>
                        <a:t>contribución de</a:t>
                      </a:r>
                      <a:r>
                        <a:rPr sz="900" dirty="0">
                          <a:solidFill>
                            <a:srgbClr val="464646"/>
                          </a:solidFill>
                          <a:latin typeface="Bahnschrift"/>
                          <a:cs typeface="Bahnschrift"/>
                        </a:rPr>
                        <a:t> la </a:t>
                      </a:r>
                      <a:r>
                        <a:rPr sz="900" spc="5" dirty="0">
                          <a:solidFill>
                            <a:srgbClr val="464646"/>
                          </a:solidFill>
                          <a:latin typeface="Bahnschrift"/>
                          <a:cs typeface="Bahnschrift"/>
                        </a:rPr>
                        <a:t> </a:t>
                      </a:r>
                      <a:r>
                        <a:rPr sz="900" spc="-5" dirty="0">
                          <a:solidFill>
                            <a:srgbClr val="464646"/>
                          </a:solidFill>
                          <a:latin typeface="Bahnschrift"/>
                          <a:cs typeface="Bahnschrift"/>
                        </a:rPr>
                        <a:t>organización</a:t>
                      </a:r>
                      <a:r>
                        <a:rPr sz="900" dirty="0">
                          <a:solidFill>
                            <a:srgbClr val="464646"/>
                          </a:solidFill>
                          <a:latin typeface="Bahnschrift"/>
                          <a:cs typeface="Bahnschrift"/>
                        </a:rPr>
                        <a:t> a</a:t>
                      </a:r>
                      <a:r>
                        <a:rPr sz="900" spc="5" dirty="0">
                          <a:solidFill>
                            <a:srgbClr val="464646"/>
                          </a:solidFill>
                          <a:latin typeface="Bahnschrift"/>
                          <a:cs typeface="Bahnschrift"/>
                        </a:rPr>
                        <a:t> </a:t>
                      </a:r>
                      <a:r>
                        <a:rPr sz="900" dirty="0">
                          <a:solidFill>
                            <a:srgbClr val="464646"/>
                          </a:solidFill>
                          <a:latin typeface="Bahnschrift"/>
                          <a:cs typeface="Bahnschrift"/>
                        </a:rPr>
                        <a:t>los</a:t>
                      </a:r>
                      <a:r>
                        <a:rPr sz="900" spc="5" dirty="0">
                          <a:solidFill>
                            <a:srgbClr val="464646"/>
                          </a:solidFill>
                          <a:latin typeface="Bahnschrift"/>
                          <a:cs typeface="Bahnschrift"/>
                        </a:rPr>
                        <a:t> </a:t>
                      </a:r>
                      <a:r>
                        <a:rPr sz="900" spc="-5" dirty="0">
                          <a:solidFill>
                            <a:srgbClr val="464646"/>
                          </a:solidFill>
                          <a:latin typeface="Bahnschrift"/>
                          <a:cs typeface="Bahnschrift"/>
                        </a:rPr>
                        <a:t>ODS,</a:t>
                      </a:r>
                      <a:r>
                        <a:rPr sz="900" dirty="0">
                          <a:solidFill>
                            <a:srgbClr val="464646"/>
                          </a:solidFill>
                          <a:latin typeface="Bahnschrift"/>
                          <a:cs typeface="Bahnschrift"/>
                        </a:rPr>
                        <a:t> su </a:t>
                      </a:r>
                      <a:r>
                        <a:rPr sz="900" spc="5" dirty="0">
                          <a:solidFill>
                            <a:srgbClr val="464646"/>
                          </a:solidFill>
                          <a:latin typeface="Bahnschrift"/>
                          <a:cs typeface="Bahnschrift"/>
                        </a:rPr>
                        <a:t> </a:t>
                      </a:r>
                      <a:r>
                        <a:rPr sz="900" spc="-5" dirty="0">
                          <a:solidFill>
                            <a:srgbClr val="464646"/>
                          </a:solidFill>
                          <a:latin typeface="Bahnschrift"/>
                          <a:cs typeface="Bahnschrift"/>
                        </a:rPr>
                        <a:t>compromiso</a:t>
                      </a:r>
                      <a:r>
                        <a:rPr sz="900" spc="75" dirty="0">
                          <a:solidFill>
                            <a:srgbClr val="464646"/>
                          </a:solidFill>
                          <a:latin typeface="Bahnschrift"/>
                          <a:cs typeface="Bahnschrift"/>
                        </a:rPr>
                        <a:t> </a:t>
                      </a:r>
                      <a:r>
                        <a:rPr sz="900" spc="-5" dirty="0">
                          <a:solidFill>
                            <a:srgbClr val="464646"/>
                          </a:solidFill>
                          <a:latin typeface="Bahnschrift"/>
                          <a:cs typeface="Bahnschrift"/>
                        </a:rPr>
                        <a:t>con</a:t>
                      </a:r>
                      <a:r>
                        <a:rPr sz="900" spc="65" dirty="0">
                          <a:solidFill>
                            <a:srgbClr val="464646"/>
                          </a:solidFill>
                          <a:latin typeface="Bahnschrift"/>
                          <a:cs typeface="Bahnschrift"/>
                        </a:rPr>
                        <a:t> </a:t>
                      </a:r>
                      <a:r>
                        <a:rPr sz="900" dirty="0">
                          <a:solidFill>
                            <a:srgbClr val="464646"/>
                          </a:solidFill>
                          <a:latin typeface="Bahnschrift"/>
                          <a:cs typeface="Bahnschrift"/>
                        </a:rPr>
                        <a:t>los</a:t>
                      </a:r>
                      <a:r>
                        <a:rPr sz="900" spc="70" dirty="0">
                          <a:solidFill>
                            <a:srgbClr val="464646"/>
                          </a:solidFill>
                          <a:latin typeface="Bahnschrift"/>
                          <a:cs typeface="Bahnschrift"/>
                        </a:rPr>
                        <a:t> </a:t>
                      </a:r>
                      <a:r>
                        <a:rPr sz="900" spc="-5" dirty="0">
                          <a:solidFill>
                            <a:srgbClr val="464646"/>
                          </a:solidFill>
                          <a:latin typeface="Bahnschrift"/>
                          <a:cs typeface="Bahnschrift"/>
                        </a:rPr>
                        <a:t>ODS</a:t>
                      </a:r>
                      <a:r>
                        <a:rPr sz="900" spc="55" dirty="0">
                          <a:solidFill>
                            <a:srgbClr val="464646"/>
                          </a:solidFill>
                          <a:latin typeface="Bahnschrift"/>
                          <a:cs typeface="Bahnschrift"/>
                        </a:rPr>
                        <a:t> </a:t>
                      </a:r>
                      <a:r>
                        <a:rPr sz="900" dirty="0">
                          <a:solidFill>
                            <a:srgbClr val="464646"/>
                          </a:solidFill>
                          <a:latin typeface="Bahnschrift"/>
                          <a:cs typeface="Bahnschrift"/>
                        </a:rPr>
                        <a:t>y</a:t>
                      </a:r>
                      <a:r>
                        <a:rPr sz="900" spc="85" dirty="0">
                          <a:solidFill>
                            <a:srgbClr val="464646"/>
                          </a:solidFill>
                          <a:latin typeface="Bahnschrift"/>
                          <a:cs typeface="Bahnschrift"/>
                        </a:rPr>
                        <a:t> </a:t>
                      </a:r>
                      <a:r>
                        <a:rPr sz="900" spc="-5" dirty="0">
                          <a:solidFill>
                            <a:srgbClr val="464646"/>
                          </a:solidFill>
                          <a:latin typeface="Bahnschrift"/>
                          <a:cs typeface="Bahnschrift"/>
                        </a:rPr>
                        <a:t>buenas </a:t>
                      </a:r>
                      <a:r>
                        <a:rPr sz="900" spc="-135" dirty="0">
                          <a:solidFill>
                            <a:srgbClr val="464646"/>
                          </a:solidFill>
                          <a:latin typeface="Bahnschrift"/>
                          <a:cs typeface="Bahnschrift"/>
                        </a:rPr>
                        <a:t> </a:t>
                      </a:r>
                      <a:r>
                        <a:rPr sz="900" spc="-5" dirty="0">
                          <a:solidFill>
                            <a:srgbClr val="464646"/>
                          </a:solidFill>
                          <a:latin typeface="Bahnschrift"/>
                          <a:cs typeface="Bahnschrift"/>
                        </a:rPr>
                        <a:t>prácticas</a:t>
                      </a:r>
                      <a:r>
                        <a:rPr sz="900" spc="65" dirty="0">
                          <a:solidFill>
                            <a:srgbClr val="464646"/>
                          </a:solidFill>
                          <a:latin typeface="Bahnschrift"/>
                          <a:cs typeface="Bahnschrift"/>
                        </a:rPr>
                        <a:t> </a:t>
                      </a:r>
                      <a:r>
                        <a:rPr sz="900" dirty="0">
                          <a:solidFill>
                            <a:srgbClr val="464646"/>
                          </a:solidFill>
                          <a:latin typeface="Bahnschrift"/>
                          <a:cs typeface="Bahnschrift"/>
                        </a:rPr>
                        <a:t>a</a:t>
                      </a:r>
                      <a:r>
                        <a:rPr sz="900" spc="75" dirty="0">
                          <a:solidFill>
                            <a:srgbClr val="464646"/>
                          </a:solidFill>
                          <a:latin typeface="Bahnschrift"/>
                          <a:cs typeface="Bahnschrift"/>
                        </a:rPr>
                        <a:t> </a:t>
                      </a:r>
                      <a:r>
                        <a:rPr sz="900" spc="-5" dirty="0">
                          <a:solidFill>
                            <a:srgbClr val="464646"/>
                          </a:solidFill>
                          <a:latin typeface="Bahnschrift"/>
                          <a:cs typeface="Bahnschrift"/>
                        </a:rPr>
                        <a:t>seguir</a:t>
                      </a:r>
                      <a:endParaRPr sz="900">
                        <a:latin typeface="Bahnschrift"/>
                        <a:cs typeface="Bahnschrift"/>
                      </a:endParaRPr>
                    </a:p>
                  </a:txBody>
                  <a:tcPr marL="0" marR="0" marT="5715" marB="0">
                    <a:solidFill>
                      <a:srgbClr val="E6E6E6"/>
                    </a:solidFill>
                  </a:tcPr>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108585" marR="189865">
                        <a:lnSpc>
                          <a:spcPct val="100000"/>
                        </a:lnSpc>
                        <a:spcBef>
                          <a:spcPts val="585"/>
                        </a:spcBef>
                      </a:pPr>
                      <a:r>
                        <a:rPr sz="900" dirty="0">
                          <a:solidFill>
                            <a:srgbClr val="464646"/>
                          </a:solidFill>
                          <a:latin typeface="Bahnschrift"/>
                          <a:ea typeface="+mn-ea"/>
                          <a:cs typeface="Bahnschrift"/>
                        </a:rPr>
                        <a:t>RRSS</a:t>
                      </a:r>
                    </a:p>
                    <a:p>
                      <a:pPr marL="108585" marR="189865">
                        <a:lnSpc>
                          <a:spcPct val="100000"/>
                        </a:lnSpc>
                        <a:spcBef>
                          <a:spcPts val="585"/>
                        </a:spcBef>
                      </a:pPr>
                      <a:r>
                        <a:rPr sz="900" dirty="0">
                          <a:solidFill>
                            <a:srgbClr val="464646"/>
                          </a:solidFill>
                          <a:latin typeface="Bahnschrift"/>
                          <a:ea typeface="+mn-ea"/>
                          <a:cs typeface="Bahnschrift"/>
                        </a:rPr>
                        <a:t>Página web</a:t>
                      </a:r>
                    </a:p>
                  </a:txBody>
                  <a:tcPr marL="0" marR="0" marT="0" marB="0">
                    <a:solidFill>
                      <a:srgbClr val="E6E6E6"/>
                    </a:solidFill>
                  </a:tcPr>
                </a:tc>
                <a:tc>
                  <a:txBody>
                    <a:bodyPr/>
                    <a:lstStyle/>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marL="148590" marR="189230">
                        <a:lnSpc>
                          <a:spcPct val="100000"/>
                        </a:lnSpc>
                        <a:spcBef>
                          <a:spcPts val="550"/>
                        </a:spcBef>
                      </a:pPr>
                      <a:r>
                        <a:rPr sz="900" dirty="0">
                          <a:solidFill>
                            <a:srgbClr val="464646"/>
                          </a:solidFill>
                          <a:latin typeface="Bahnschrift"/>
                          <a:cs typeface="Bahnschrift"/>
                        </a:rPr>
                        <a:t>Responsable</a:t>
                      </a:r>
                      <a:r>
                        <a:rPr sz="900" spc="55" dirty="0">
                          <a:solidFill>
                            <a:srgbClr val="464646"/>
                          </a:solidFill>
                          <a:latin typeface="Bahnschrift"/>
                          <a:cs typeface="Bahnschrift"/>
                        </a:rPr>
                        <a:t> </a:t>
                      </a:r>
                      <a:r>
                        <a:rPr sz="900" spc="-10" dirty="0">
                          <a:solidFill>
                            <a:srgbClr val="464646"/>
                          </a:solidFill>
                          <a:latin typeface="Bahnschrift"/>
                          <a:cs typeface="Bahnschrift"/>
                        </a:rPr>
                        <a:t>d</a:t>
                      </a:r>
                      <a:r>
                        <a:rPr sz="900" dirty="0">
                          <a:solidFill>
                            <a:srgbClr val="464646"/>
                          </a:solidFill>
                          <a:latin typeface="Bahnschrift"/>
                          <a:cs typeface="Bahnschrift"/>
                        </a:rPr>
                        <a:t>e  </a:t>
                      </a:r>
                      <a:r>
                        <a:rPr sz="900" spc="-5" dirty="0">
                          <a:solidFill>
                            <a:srgbClr val="464646"/>
                          </a:solidFill>
                          <a:latin typeface="Bahnschrift"/>
                          <a:cs typeface="Bahnschrift"/>
                        </a:rPr>
                        <a:t>comunicación</a:t>
                      </a:r>
                      <a:endParaRPr sz="900">
                        <a:latin typeface="Bahnschrift"/>
                        <a:cs typeface="Bahnschrift"/>
                      </a:endParaRPr>
                    </a:p>
                  </a:txBody>
                  <a:tcPr marL="0" marR="0" marT="0" marB="0">
                    <a:solidFill>
                      <a:srgbClr val="E6E6E6"/>
                    </a:solidFill>
                  </a:tcPr>
                </a:tc>
                <a:tc>
                  <a:txBody>
                    <a:bodyPr/>
                    <a:lstStyle/>
                    <a:p>
                      <a:pPr>
                        <a:lnSpc>
                          <a:spcPct val="100000"/>
                        </a:lnSpc>
                      </a:pPr>
                      <a:endParaRPr sz="900" dirty="0">
                        <a:latin typeface="Times New Roman"/>
                        <a:cs typeface="Times New Roman"/>
                      </a:endParaRPr>
                    </a:p>
                    <a:p>
                      <a:pPr marL="160020" marR="132080" indent="30480">
                        <a:lnSpc>
                          <a:spcPct val="100000"/>
                        </a:lnSpc>
                        <a:spcBef>
                          <a:spcPts val="625"/>
                        </a:spcBef>
                      </a:pPr>
                      <a:r>
                        <a:rPr sz="900" spc="-5" dirty="0">
                          <a:solidFill>
                            <a:srgbClr val="464646"/>
                          </a:solidFill>
                          <a:latin typeface="Bahnschrift"/>
                          <a:ea typeface="+mn-ea"/>
                          <a:cs typeface="Bahnschrift"/>
                        </a:rPr>
                        <a:t>Acciones recogidas en la  memoria de sostenibilidad</a:t>
                      </a:r>
                    </a:p>
                  </a:txBody>
                  <a:tcPr marL="0" marR="0" marT="0" marB="0">
                    <a:solidFill>
                      <a:srgbClr val="E6E6E6"/>
                    </a:solidFill>
                  </a:tcPr>
                </a:tc>
                <a:extLst>
                  <a:ext uri="{0D108BD9-81ED-4DB2-BD59-A6C34878D82A}">
                    <a16:rowId xmlns:a16="http://schemas.microsoft.com/office/drawing/2014/main" val="10002"/>
                  </a:ext>
                </a:extLst>
              </a:tr>
            </a:tbl>
          </a:graphicData>
        </a:graphic>
      </p:graphicFrame>
      <p:sp>
        <p:nvSpPr>
          <p:cNvPr id="9" name="object 9"/>
          <p:cNvSpPr/>
          <p:nvPr/>
        </p:nvSpPr>
        <p:spPr>
          <a:xfrm>
            <a:off x="331724" y="4220717"/>
            <a:ext cx="506095" cy="6350"/>
          </a:xfrm>
          <a:custGeom>
            <a:avLst/>
            <a:gdLst/>
            <a:ahLst/>
            <a:cxnLst/>
            <a:rect l="l" t="t" r="r" b="b"/>
            <a:pathLst>
              <a:path w="506094" h="6350">
                <a:moveTo>
                  <a:pt x="505967" y="0"/>
                </a:moveTo>
                <a:lnTo>
                  <a:pt x="0" y="0"/>
                </a:lnTo>
                <a:lnTo>
                  <a:pt x="0" y="6095"/>
                </a:lnTo>
                <a:lnTo>
                  <a:pt x="505967" y="6095"/>
                </a:lnTo>
                <a:lnTo>
                  <a:pt x="505967" y="0"/>
                </a:lnTo>
                <a:close/>
              </a:path>
            </a:pathLst>
          </a:custGeom>
          <a:solidFill>
            <a:srgbClr val="FFFFFF"/>
          </a:solidFill>
        </p:spPr>
        <p:txBody>
          <a:bodyPr wrap="square" lIns="0" tIns="0" rIns="0" bIns="0" rtlCol="0"/>
          <a:lstStyle/>
          <a:p>
            <a:endParaRPr/>
          </a:p>
        </p:txBody>
      </p:sp>
      <p:pic>
        <p:nvPicPr>
          <p:cNvPr id="10" name="object 10"/>
          <p:cNvPicPr/>
          <p:nvPr/>
        </p:nvPicPr>
        <p:blipFill>
          <a:blip r:embed="rId2" cstate="print"/>
          <a:stretch>
            <a:fillRect/>
          </a:stretch>
        </p:blipFill>
        <p:spPr>
          <a:xfrm>
            <a:off x="263611" y="5033506"/>
            <a:ext cx="1083645" cy="453212"/>
          </a:xfrm>
          <a:prstGeom prst="rect">
            <a:avLst/>
          </a:prstGeom>
        </p:spPr>
      </p:pic>
      <p:sp>
        <p:nvSpPr>
          <p:cNvPr id="11" name="object 11"/>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26</a:t>
            </a:fld>
            <a:endParaRPr sz="1000">
              <a:latin typeface="Bahnschrift"/>
              <a:cs typeface="Bahnschrif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1849120"/>
            </a:xfrm>
            <a:custGeom>
              <a:avLst/>
              <a:gdLst/>
              <a:ahLst/>
              <a:cxnLst/>
              <a:rect l="l" t="t" r="r" b="b"/>
              <a:pathLst>
                <a:path w="7620000" h="1849120">
                  <a:moveTo>
                    <a:pt x="0" y="1848612"/>
                  </a:moveTo>
                  <a:lnTo>
                    <a:pt x="7620000" y="1848612"/>
                  </a:lnTo>
                  <a:lnTo>
                    <a:pt x="7620000" y="0"/>
                  </a:lnTo>
                  <a:lnTo>
                    <a:pt x="0" y="0"/>
                  </a:lnTo>
                  <a:lnTo>
                    <a:pt x="0" y="1848612"/>
                  </a:lnTo>
                  <a:close/>
                </a:path>
              </a:pathLst>
            </a:custGeom>
            <a:grpFill/>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xfrm>
            <a:off x="173532" y="136652"/>
            <a:ext cx="6395720" cy="1069340"/>
          </a:xfrm>
          <a:prstGeom prst="rect">
            <a:avLst/>
          </a:prstGeom>
        </p:spPr>
        <p:txBody>
          <a:bodyPr vert="horz" wrap="square" lIns="0" tIns="73660" rIns="0" bIns="0" rtlCol="0">
            <a:spAutoFit/>
          </a:bodyPr>
          <a:lstStyle/>
          <a:p>
            <a:pPr marL="12700" marR="5080">
              <a:lnSpc>
                <a:spcPts val="3900"/>
              </a:lnSpc>
              <a:spcBef>
                <a:spcPts val="580"/>
              </a:spcBef>
            </a:pPr>
            <a:r>
              <a:rPr sz="3600" spc="-100" dirty="0"/>
              <a:t>03.</a:t>
            </a:r>
            <a:r>
              <a:rPr sz="3600" spc="-45" dirty="0"/>
              <a:t> </a:t>
            </a:r>
            <a:r>
              <a:rPr sz="3600" spc="-175" dirty="0"/>
              <a:t>Diag</a:t>
            </a:r>
            <a:r>
              <a:rPr sz="3600" spc="-190" dirty="0"/>
              <a:t>n</a:t>
            </a:r>
            <a:r>
              <a:rPr sz="3600" spc="-150" dirty="0"/>
              <a:t>óstic</a:t>
            </a:r>
            <a:r>
              <a:rPr sz="3600" spc="-215" dirty="0"/>
              <a:t>o</a:t>
            </a:r>
            <a:r>
              <a:rPr sz="3600" spc="-185" dirty="0"/>
              <a:t>,</a:t>
            </a:r>
            <a:r>
              <a:rPr sz="3600" spc="-65" dirty="0"/>
              <a:t> </a:t>
            </a:r>
            <a:r>
              <a:rPr sz="3600" spc="-130" dirty="0"/>
              <a:t>identificaci</a:t>
            </a:r>
            <a:r>
              <a:rPr sz="3600" spc="-200" dirty="0"/>
              <a:t>ó</a:t>
            </a:r>
            <a:r>
              <a:rPr sz="3600" spc="-190" dirty="0"/>
              <a:t>n</a:t>
            </a:r>
            <a:r>
              <a:rPr sz="3600" spc="-60" dirty="0"/>
              <a:t> </a:t>
            </a:r>
            <a:r>
              <a:rPr sz="3600" spc="-180" dirty="0"/>
              <a:t>y  </a:t>
            </a:r>
            <a:r>
              <a:rPr sz="3600" spc="-110" dirty="0"/>
              <a:t>priorización</a:t>
            </a:r>
            <a:r>
              <a:rPr sz="3600" spc="-40" dirty="0"/>
              <a:t> </a:t>
            </a:r>
            <a:r>
              <a:rPr sz="3600" spc="-170" dirty="0"/>
              <a:t>de</a:t>
            </a:r>
            <a:r>
              <a:rPr sz="3600" spc="-50" dirty="0"/>
              <a:t> </a:t>
            </a:r>
            <a:r>
              <a:rPr sz="3600" spc="-114" dirty="0"/>
              <a:t>los</a:t>
            </a:r>
            <a:r>
              <a:rPr sz="3600" spc="-40" dirty="0"/>
              <a:t> </a:t>
            </a:r>
            <a:r>
              <a:rPr sz="3600" spc="-300" dirty="0"/>
              <a:t>ODS</a:t>
            </a:r>
            <a:endParaRPr sz="3600"/>
          </a:p>
        </p:txBody>
      </p:sp>
      <p:sp>
        <p:nvSpPr>
          <p:cNvPr id="6" name="object 6"/>
          <p:cNvSpPr txBox="1"/>
          <p:nvPr/>
        </p:nvSpPr>
        <p:spPr>
          <a:xfrm>
            <a:off x="195173" y="1403730"/>
            <a:ext cx="2469515" cy="254000"/>
          </a:xfrm>
          <a:prstGeom prst="rect">
            <a:avLst/>
          </a:prstGeom>
        </p:spPr>
        <p:txBody>
          <a:bodyPr vert="horz" wrap="square" lIns="0" tIns="12700" rIns="0" bIns="0" rtlCol="0">
            <a:spAutoFit/>
          </a:bodyPr>
          <a:lstStyle/>
          <a:p>
            <a:pPr marL="12700">
              <a:lnSpc>
                <a:spcPct val="100000"/>
              </a:lnSpc>
              <a:spcBef>
                <a:spcPts val="100"/>
              </a:spcBef>
            </a:pPr>
            <a:r>
              <a:rPr sz="1500" b="1" spc="40" dirty="0">
                <a:solidFill>
                  <a:srgbClr val="FFFFFF"/>
                </a:solidFill>
                <a:latin typeface="Arial"/>
                <a:cs typeface="Arial"/>
              </a:rPr>
              <a:t>Identificación</a:t>
            </a:r>
            <a:r>
              <a:rPr sz="1500" b="1" spc="200" dirty="0">
                <a:solidFill>
                  <a:srgbClr val="FFFFFF"/>
                </a:solidFill>
                <a:latin typeface="Arial"/>
                <a:cs typeface="Arial"/>
              </a:rPr>
              <a:t> </a:t>
            </a:r>
            <a:r>
              <a:rPr sz="1500" b="1" spc="-20" dirty="0">
                <a:solidFill>
                  <a:srgbClr val="FFFFFF"/>
                </a:solidFill>
                <a:latin typeface="Arial"/>
                <a:cs typeface="Arial"/>
              </a:rPr>
              <a:t>de</a:t>
            </a:r>
            <a:r>
              <a:rPr sz="1500" b="1" spc="190" dirty="0">
                <a:solidFill>
                  <a:srgbClr val="FFFFFF"/>
                </a:solidFill>
                <a:latin typeface="Arial"/>
                <a:cs typeface="Arial"/>
              </a:rPr>
              <a:t> </a:t>
            </a:r>
            <a:r>
              <a:rPr sz="1500" b="1" spc="20" dirty="0">
                <a:solidFill>
                  <a:srgbClr val="FFFFFF"/>
                </a:solidFill>
                <a:latin typeface="Arial"/>
                <a:cs typeface="Arial"/>
              </a:rPr>
              <a:t>los</a:t>
            </a:r>
            <a:r>
              <a:rPr sz="1500" b="1" spc="195" dirty="0">
                <a:solidFill>
                  <a:srgbClr val="FFFFFF"/>
                </a:solidFill>
                <a:latin typeface="Arial"/>
                <a:cs typeface="Arial"/>
              </a:rPr>
              <a:t> </a:t>
            </a:r>
            <a:r>
              <a:rPr sz="1500" b="1" spc="-55" dirty="0">
                <a:solidFill>
                  <a:srgbClr val="FFFFFF"/>
                </a:solidFill>
                <a:latin typeface="Arial"/>
                <a:cs typeface="Arial"/>
              </a:rPr>
              <a:t>ODS</a:t>
            </a:r>
            <a:endParaRPr sz="1500">
              <a:latin typeface="Arial"/>
              <a:cs typeface="Arial"/>
            </a:endParaRPr>
          </a:p>
        </p:txBody>
      </p:sp>
      <p:grpSp>
        <p:nvGrpSpPr>
          <p:cNvPr id="7" name="object 7"/>
          <p:cNvGrpSpPr/>
          <p:nvPr/>
        </p:nvGrpSpPr>
        <p:grpSpPr>
          <a:xfrm>
            <a:off x="263611" y="2147316"/>
            <a:ext cx="7105015" cy="3339465"/>
            <a:chOff x="263611" y="2147316"/>
            <a:chExt cx="7105015" cy="3339465"/>
          </a:xfrm>
        </p:grpSpPr>
        <p:pic>
          <p:nvPicPr>
            <p:cNvPr id="8" name="object 8"/>
            <p:cNvPicPr/>
            <p:nvPr/>
          </p:nvPicPr>
          <p:blipFill>
            <a:blip r:embed="rId2" cstate="print"/>
            <a:stretch>
              <a:fillRect/>
            </a:stretch>
          </p:blipFill>
          <p:spPr>
            <a:xfrm>
              <a:off x="3528059" y="2147316"/>
              <a:ext cx="3840480" cy="2368295"/>
            </a:xfrm>
            <a:prstGeom prst="rect">
              <a:avLst/>
            </a:prstGeom>
          </p:spPr>
        </p:pic>
        <p:pic>
          <p:nvPicPr>
            <p:cNvPr id="9" name="object 9"/>
            <p:cNvPicPr/>
            <p:nvPr/>
          </p:nvPicPr>
          <p:blipFill>
            <a:blip r:embed="rId3" cstate="print"/>
            <a:stretch>
              <a:fillRect/>
            </a:stretch>
          </p:blipFill>
          <p:spPr>
            <a:xfrm>
              <a:off x="263611" y="5033506"/>
              <a:ext cx="1083645" cy="453212"/>
            </a:xfrm>
            <a:prstGeom prst="rect">
              <a:avLst/>
            </a:prstGeom>
          </p:spPr>
        </p:pic>
      </p:grpSp>
      <p:sp>
        <p:nvSpPr>
          <p:cNvPr id="10" name="object 10"/>
          <p:cNvSpPr txBox="1"/>
          <p:nvPr/>
        </p:nvSpPr>
        <p:spPr>
          <a:xfrm>
            <a:off x="297586" y="2399157"/>
            <a:ext cx="2934970" cy="2205990"/>
          </a:xfrm>
          <a:prstGeom prst="rect">
            <a:avLst/>
          </a:prstGeom>
        </p:spPr>
        <p:txBody>
          <a:bodyPr vert="horz" wrap="square" lIns="0" tIns="13335" rIns="0" bIns="0" rtlCol="0">
            <a:spAutoFit/>
          </a:bodyPr>
          <a:lstStyle/>
          <a:p>
            <a:pPr marL="12700" marR="5080" algn="just">
              <a:lnSpc>
                <a:spcPct val="100000"/>
              </a:lnSpc>
              <a:spcBef>
                <a:spcPts val="105"/>
              </a:spcBef>
            </a:pPr>
            <a:r>
              <a:rPr sz="1100" dirty="0">
                <a:solidFill>
                  <a:srgbClr val="464646"/>
                </a:solidFill>
                <a:latin typeface="Bahnschrift"/>
                <a:cs typeface="Bahnschrift"/>
              </a:rPr>
              <a:t>Los 17 </a:t>
            </a:r>
            <a:r>
              <a:rPr sz="1100" spc="-5" dirty="0">
                <a:solidFill>
                  <a:srgbClr val="464646"/>
                </a:solidFill>
                <a:latin typeface="Bahnschrift"/>
                <a:cs typeface="Bahnschrift"/>
              </a:rPr>
              <a:t>Objetivos </a:t>
            </a:r>
            <a:r>
              <a:rPr sz="1100" dirty="0">
                <a:solidFill>
                  <a:srgbClr val="464646"/>
                </a:solidFill>
                <a:latin typeface="Bahnschrift"/>
                <a:cs typeface="Bahnschrift"/>
              </a:rPr>
              <a:t>para </a:t>
            </a:r>
            <a:r>
              <a:rPr sz="1100" spc="-5" dirty="0">
                <a:solidFill>
                  <a:srgbClr val="464646"/>
                </a:solidFill>
                <a:latin typeface="Bahnschrift"/>
                <a:cs typeface="Bahnschrift"/>
              </a:rPr>
              <a:t>el Desarrollo Sostenible </a:t>
            </a:r>
            <a:r>
              <a:rPr sz="1100" dirty="0">
                <a:solidFill>
                  <a:srgbClr val="464646"/>
                </a:solidFill>
                <a:latin typeface="Bahnschrift"/>
                <a:cs typeface="Bahnschrift"/>
              </a:rPr>
              <a:t> </a:t>
            </a:r>
            <a:r>
              <a:rPr sz="1100" spc="-5" dirty="0">
                <a:solidFill>
                  <a:srgbClr val="464646"/>
                </a:solidFill>
                <a:latin typeface="Bahnschrift"/>
                <a:cs typeface="Bahnschrift"/>
              </a:rPr>
              <a:t>(ODS)</a:t>
            </a:r>
            <a:r>
              <a:rPr sz="1100" dirty="0">
                <a:solidFill>
                  <a:srgbClr val="464646"/>
                </a:solidFill>
                <a:latin typeface="Bahnschrift"/>
                <a:cs typeface="Bahnschrift"/>
              </a:rPr>
              <a:t> fueron</a:t>
            </a:r>
            <a:r>
              <a:rPr sz="1100" spc="5" dirty="0">
                <a:solidFill>
                  <a:srgbClr val="464646"/>
                </a:solidFill>
                <a:latin typeface="Bahnschrift"/>
                <a:cs typeface="Bahnschrift"/>
              </a:rPr>
              <a:t> </a:t>
            </a:r>
            <a:r>
              <a:rPr sz="1100" dirty="0">
                <a:solidFill>
                  <a:srgbClr val="464646"/>
                </a:solidFill>
                <a:latin typeface="Bahnschrift"/>
                <a:cs typeface="Bahnschrift"/>
              </a:rPr>
              <a:t>definidos</a:t>
            </a:r>
            <a:r>
              <a:rPr sz="1100" spc="5" dirty="0">
                <a:solidFill>
                  <a:srgbClr val="464646"/>
                </a:solidFill>
                <a:latin typeface="Bahnschrift"/>
                <a:cs typeface="Bahnschrift"/>
              </a:rPr>
              <a:t> </a:t>
            </a:r>
            <a:r>
              <a:rPr sz="1100" spc="-5" dirty="0">
                <a:solidFill>
                  <a:srgbClr val="464646"/>
                </a:solidFill>
                <a:latin typeface="Bahnschrift"/>
                <a:cs typeface="Bahnschrift"/>
              </a:rPr>
              <a:t>en</a:t>
            </a:r>
            <a:r>
              <a:rPr sz="1100" dirty="0">
                <a:solidFill>
                  <a:srgbClr val="464646"/>
                </a:solidFill>
                <a:latin typeface="Bahnschrift"/>
                <a:cs typeface="Bahnschrift"/>
              </a:rPr>
              <a:t> </a:t>
            </a:r>
            <a:r>
              <a:rPr sz="1100" spc="-5" dirty="0">
                <a:solidFill>
                  <a:srgbClr val="464646"/>
                </a:solidFill>
                <a:latin typeface="Bahnschrift"/>
                <a:cs typeface="Bahnschrift"/>
              </a:rPr>
              <a:t>2015</a:t>
            </a:r>
            <a:r>
              <a:rPr sz="1100" dirty="0">
                <a:solidFill>
                  <a:srgbClr val="464646"/>
                </a:solidFill>
                <a:latin typeface="Bahnschrift"/>
                <a:cs typeface="Bahnschrift"/>
              </a:rPr>
              <a:t> por</a:t>
            </a:r>
            <a:r>
              <a:rPr sz="1100" spc="5" dirty="0">
                <a:solidFill>
                  <a:srgbClr val="464646"/>
                </a:solidFill>
                <a:latin typeface="Bahnschrift"/>
                <a:cs typeface="Bahnschrift"/>
              </a:rPr>
              <a:t> </a:t>
            </a:r>
            <a:r>
              <a:rPr sz="1100" spc="-5" dirty="0">
                <a:solidFill>
                  <a:srgbClr val="464646"/>
                </a:solidFill>
                <a:latin typeface="Bahnschrift"/>
                <a:cs typeface="Bahnschrift"/>
              </a:rPr>
              <a:t>Naciones </a:t>
            </a:r>
            <a:r>
              <a:rPr sz="1100" dirty="0">
                <a:solidFill>
                  <a:srgbClr val="464646"/>
                </a:solidFill>
                <a:latin typeface="Bahnschrift"/>
                <a:cs typeface="Bahnschrift"/>
              </a:rPr>
              <a:t> </a:t>
            </a:r>
            <a:r>
              <a:rPr sz="1100" spc="-5" dirty="0">
                <a:solidFill>
                  <a:srgbClr val="464646"/>
                </a:solidFill>
                <a:latin typeface="Bahnschrift"/>
                <a:cs typeface="Bahnschrift"/>
              </a:rPr>
              <a:t>Unidas dentro </a:t>
            </a:r>
            <a:r>
              <a:rPr sz="1100" dirty="0">
                <a:solidFill>
                  <a:srgbClr val="464646"/>
                </a:solidFill>
                <a:latin typeface="Bahnschrift"/>
                <a:cs typeface="Bahnschrift"/>
              </a:rPr>
              <a:t>de la </a:t>
            </a:r>
            <a:r>
              <a:rPr sz="1100" spc="-5" dirty="0">
                <a:solidFill>
                  <a:srgbClr val="464646"/>
                </a:solidFill>
                <a:latin typeface="Bahnschrift"/>
                <a:cs typeface="Bahnschrift"/>
              </a:rPr>
              <a:t>AGENDA </a:t>
            </a:r>
            <a:r>
              <a:rPr sz="1100" dirty="0">
                <a:solidFill>
                  <a:srgbClr val="464646"/>
                </a:solidFill>
                <a:latin typeface="Bahnschrift"/>
                <a:cs typeface="Bahnschrift"/>
              </a:rPr>
              <a:t>2030, </a:t>
            </a:r>
            <a:r>
              <a:rPr sz="1100" spc="-5" dirty="0">
                <a:solidFill>
                  <a:srgbClr val="464646"/>
                </a:solidFill>
                <a:latin typeface="Bahnschrift"/>
                <a:cs typeface="Bahnschrift"/>
              </a:rPr>
              <a:t>un plan </a:t>
            </a:r>
            <a:r>
              <a:rPr sz="1100" dirty="0">
                <a:solidFill>
                  <a:srgbClr val="464646"/>
                </a:solidFill>
                <a:latin typeface="Bahnschrift"/>
                <a:cs typeface="Bahnschrift"/>
              </a:rPr>
              <a:t>de </a:t>
            </a:r>
            <a:r>
              <a:rPr sz="1100" spc="5" dirty="0">
                <a:solidFill>
                  <a:srgbClr val="464646"/>
                </a:solidFill>
                <a:latin typeface="Bahnschrift"/>
                <a:cs typeface="Bahnschrift"/>
              </a:rPr>
              <a:t> </a:t>
            </a:r>
            <a:r>
              <a:rPr sz="1100" spc="-5" dirty="0">
                <a:solidFill>
                  <a:srgbClr val="464646"/>
                </a:solidFill>
                <a:latin typeface="Bahnschrift"/>
                <a:cs typeface="Bahnschrift"/>
              </a:rPr>
              <a:t>acción</a:t>
            </a:r>
            <a:r>
              <a:rPr sz="1100" dirty="0">
                <a:solidFill>
                  <a:srgbClr val="464646"/>
                </a:solidFill>
                <a:latin typeface="Bahnschrift"/>
                <a:cs typeface="Bahnschrift"/>
              </a:rPr>
              <a:t> a</a:t>
            </a:r>
            <a:r>
              <a:rPr sz="1100" spc="5" dirty="0">
                <a:solidFill>
                  <a:srgbClr val="464646"/>
                </a:solidFill>
                <a:latin typeface="Bahnschrift"/>
                <a:cs typeface="Bahnschrift"/>
              </a:rPr>
              <a:t> </a:t>
            </a:r>
            <a:r>
              <a:rPr sz="1100" dirty="0">
                <a:solidFill>
                  <a:srgbClr val="464646"/>
                </a:solidFill>
                <a:latin typeface="Bahnschrift"/>
                <a:cs typeface="Bahnschrift"/>
              </a:rPr>
              <a:t>favor</a:t>
            </a:r>
            <a:r>
              <a:rPr sz="1100" spc="5" dirty="0">
                <a:solidFill>
                  <a:srgbClr val="464646"/>
                </a:solidFill>
                <a:latin typeface="Bahnschrift"/>
                <a:cs typeface="Bahnschrift"/>
              </a:rPr>
              <a:t> </a:t>
            </a:r>
            <a:r>
              <a:rPr sz="1100" dirty="0">
                <a:solidFill>
                  <a:srgbClr val="464646"/>
                </a:solidFill>
                <a:latin typeface="Bahnschrift"/>
                <a:cs typeface="Bahnschrift"/>
              </a:rPr>
              <a:t>de</a:t>
            </a:r>
            <a:r>
              <a:rPr sz="1100" spc="5" dirty="0">
                <a:solidFill>
                  <a:srgbClr val="464646"/>
                </a:solidFill>
                <a:latin typeface="Bahnschrift"/>
                <a:cs typeface="Bahnschrift"/>
              </a:rPr>
              <a:t> </a:t>
            </a:r>
            <a:r>
              <a:rPr sz="1100" dirty="0">
                <a:solidFill>
                  <a:srgbClr val="464646"/>
                </a:solidFill>
                <a:latin typeface="Bahnschrift"/>
                <a:cs typeface="Bahnschrift"/>
              </a:rPr>
              <a:t>las</a:t>
            </a:r>
            <a:r>
              <a:rPr sz="1100" spc="5" dirty="0">
                <a:solidFill>
                  <a:srgbClr val="464646"/>
                </a:solidFill>
                <a:latin typeface="Bahnschrift"/>
                <a:cs typeface="Bahnschrift"/>
              </a:rPr>
              <a:t> </a:t>
            </a:r>
            <a:r>
              <a:rPr sz="1100" b="1" spc="-40" dirty="0">
                <a:solidFill>
                  <a:srgbClr val="464646"/>
                </a:solidFill>
                <a:latin typeface="Arial"/>
                <a:cs typeface="Arial"/>
              </a:rPr>
              <a:t>personas, </a:t>
            </a:r>
            <a:r>
              <a:rPr sz="1100" b="1" spc="-10" dirty="0">
                <a:solidFill>
                  <a:srgbClr val="464646"/>
                </a:solidFill>
                <a:latin typeface="Arial"/>
                <a:cs typeface="Arial"/>
              </a:rPr>
              <a:t>el </a:t>
            </a:r>
            <a:r>
              <a:rPr sz="1100" b="1" spc="-30" dirty="0">
                <a:solidFill>
                  <a:srgbClr val="464646"/>
                </a:solidFill>
                <a:latin typeface="Arial"/>
                <a:cs typeface="Arial"/>
              </a:rPr>
              <a:t>planeta </a:t>
            </a:r>
            <a:r>
              <a:rPr sz="1100" b="1" spc="-80" dirty="0">
                <a:solidFill>
                  <a:srgbClr val="464646"/>
                </a:solidFill>
                <a:latin typeface="Arial"/>
                <a:cs typeface="Arial"/>
              </a:rPr>
              <a:t>y </a:t>
            </a:r>
            <a:r>
              <a:rPr sz="1100" b="1" spc="-75" dirty="0">
                <a:solidFill>
                  <a:srgbClr val="464646"/>
                </a:solidFill>
                <a:latin typeface="Arial"/>
                <a:cs typeface="Arial"/>
              </a:rPr>
              <a:t> </a:t>
            </a:r>
            <a:r>
              <a:rPr sz="1100" b="1" spc="-40" dirty="0">
                <a:solidFill>
                  <a:srgbClr val="464646"/>
                </a:solidFill>
                <a:latin typeface="Arial"/>
                <a:cs typeface="Arial"/>
              </a:rPr>
              <a:t>prosperidad.</a:t>
            </a:r>
            <a:endParaRPr sz="1100">
              <a:latin typeface="Arial"/>
              <a:cs typeface="Arial"/>
            </a:endParaRPr>
          </a:p>
          <a:p>
            <a:pPr>
              <a:lnSpc>
                <a:spcPct val="100000"/>
              </a:lnSpc>
              <a:spcBef>
                <a:spcPts val="55"/>
              </a:spcBef>
            </a:pPr>
            <a:endParaRPr sz="1100">
              <a:latin typeface="Arial"/>
              <a:cs typeface="Arial"/>
            </a:endParaRPr>
          </a:p>
          <a:p>
            <a:pPr marL="12700" marR="5080" algn="just">
              <a:lnSpc>
                <a:spcPct val="100000"/>
              </a:lnSpc>
            </a:pPr>
            <a:r>
              <a:rPr sz="1100" spc="-5" dirty="0">
                <a:solidFill>
                  <a:srgbClr val="3D6E52"/>
                </a:solidFill>
                <a:latin typeface="Bahnschrift"/>
                <a:cs typeface="Bahnschrift"/>
              </a:rPr>
              <a:t>BONTERRA</a:t>
            </a:r>
            <a:r>
              <a:rPr sz="1100" dirty="0">
                <a:solidFill>
                  <a:srgbClr val="3D6E52"/>
                </a:solidFill>
                <a:latin typeface="Bahnschrift"/>
                <a:cs typeface="Bahnschrift"/>
              </a:rPr>
              <a:t> </a:t>
            </a:r>
            <a:r>
              <a:rPr sz="1100" spc="-5" dirty="0">
                <a:solidFill>
                  <a:srgbClr val="3D6E52"/>
                </a:solidFill>
                <a:latin typeface="Bahnschrift"/>
                <a:cs typeface="Bahnschrift"/>
              </a:rPr>
              <a:t>RESORT,</a:t>
            </a:r>
            <a:r>
              <a:rPr sz="1100" dirty="0">
                <a:solidFill>
                  <a:srgbClr val="3D6E52"/>
                </a:solidFill>
                <a:latin typeface="Bahnschrift"/>
                <a:cs typeface="Bahnschrift"/>
              </a:rPr>
              <a:t> </a:t>
            </a:r>
            <a:r>
              <a:rPr sz="1100" spc="-5" dirty="0">
                <a:solidFill>
                  <a:srgbClr val="464646"/>
                </a:solidFill>
                <a:latin typeface="Bahnschrift"/>
                <a:cs typeface="Bahnschrift"/>
              </a:rPr>
              <a:t>reconociendo</a:t>
            </a:r>
            <a:r>
              <a:rPr sz="1100" dirty="0">
                <a:solidFill>
                  <a:srgbClr val="464646"/>
                </a:solidFill>
                <a:latin typeface="Bahnschrift"/>
                <a:cs typeface="Bahnschrift"/>
              </a:rPr>
              <a:t> que</a:t>
            </a:r>
            <a:r>
              <a:rPr sz="1100" spc="5" dirty="0">
                <a:solidFill>
                  <a:srgbClr val="464646"/>
                </a:solidFill>
                <a:latin typeface="Bahnschrift"/>
                <a:cs typeface="Bahnschrift"/>
              </a:rPr>
              <a:t> </a:t>
            </a:r>
            <a:r>
              <a:rPr sz="1100" spc="-5" dirty="0">
                <a:solidFill>
                  <a:srgbClr val="464646"/>
                </a:solidFill>
                <a:latin typeface="Bahnschrift"/>
                <a:cs typeface="Bahnschrift"/>
              </a:rPr>
              <a:t>las </a:t>
            </a:r>
            <a:r>
              <a:rPr sz="1100" dirty="0">
                <a:solidFill>
                  <a:srgbClr val="464646"/>
                </a:solidFill>
                <a:latin typeface="Bahnschrift"/>
                <a:cs typeface="Bahnschrift"/>
              </a:rPr>
              <a:t> </a:t>
            </a:r>
            <a:r>
              <a:rPr sz="1100" spc="-5" dirty="0">
                <a:solidFill>
                  <a:srgbClr val="464646"/>
                </a:solidFill>
                <a:latin typeface="Bahnschrift"/>
                <a:cs typeface="Bahnschrift"/>
              </a:rPr>
              <a:t>empresas</a:t>
            </a:r>
            <a:r>
              <a:rPr sz="1100" dirty="0">
                <a:solidFill>
                  <a:srgbClr val="464646"/>
                </a:solidFill>
                <a:latin typeface="Bahnschrift"/>
                <a:cs typeface="Bahnschrift"/>
              </a:rPr>
              <a:t> </a:t>
            </a:r>
            <a:r>
              <a:rPr sz="1100" spc="-5" dirty="0">
                <a:solidFill>
                  <a:srgbClr val="464646"/>
                </a:solidFill>
                <a:latin typeface="Bahnschrift"/>
                <a:cs typeface="Bahnschrift"/>
              </a:rPr>
              <a:t>tienen</a:t>
            </a:r>
            <a:r>
              <a:rPr sz="1100" dirty="0">
                <a:solidFill>
                  <a:srgbClr val="464646"/>
                </a:solidFill>
                <a:latin typeface="Bahnschrift"/>
                <a:cs typeface="Bahnschrift"/>
              </a:rPr>
              <a:t> </a:t>
            </a:r>
            <a:r>
              <a:rPr sz="1100" spc="-5" dirty="0">
                <a:solidFill>
                  <a:srgbClr val="464646"/>
                </a:solidFill>
                <a:latin typeface="Bahnschrift"/>
                <a:cs typeface="Bahnschrift"/>
              </a:rPr>
              <a:t>un</a:t>
            </a:r>
            <a:r>
              <a:rPr sz="1100" dirty="0">
                <a:solidFill>
                  <a:srgbClr val="464646"/>
                </a:solidFill>
                <a:latin typeface="Bahnschrift"/>
                <a:cs typeface="Bahnschrift"/>
              </a:rPr>
              <a:t> papel</a:t>
            </a:r>
            <a:r>
              <a:rPr sz="1100" spc="5" dirty="0">
                <a:solidFill>
                  <a:srgbClr val="464646"/>
                </a:solidFill>
                <a:latin typeface="Bahnschrift"/>
                <a:cs typeface="Bahnschrift"/>
              </a:rPr>
              <a:t> </a:t>
            </a:r>
            <a:r>
              <a:rPr sz="1100" spc="-5" dirty="0">
                <a:solidFill>
                  <a:srgbClr val="464646"/>
                </a:solidFill>
                <a:latin typeface="Bahnschrift"/>
                <a:cs typeface="Bahnschrift"/>
              </a:rPr>
              <a:t>clave</a:t>
            </a:r>
            <a:r>
              <a:rPr sz="1100" dirty="0">
                <a:solidFill>
                  <a:srgbClr val="464646"/>
                </a:solidFill>
                <a:latin typeface="Bahnschrift"/>
                <a:cs typeface="Bahnschrift"/>
              </a:rPr>
              <a:t> </a:t>
            </a:r>
            <a:r>
              <a:rPr sz="1100" spc="-5" dirty="0">
                <a:solidFill>
                  <a:srgbClr val="464646"/>
                </a:solidFill>
                <a:latin typeface="Bahnschrift"/>
                <a:cs typeface="Bahnschrift"/>
              </a:rPr>
              <a:t>en</a:t>
            </a:r>
            <a:r>
              <a:rPr sz="1100" dirty="0">
                <a:solidFill>
                  <a:srgbClr val="464646"/>
                </a:solidFill>
                <a:latin typeface="Bahnschrift"/>
                <a:cs typeface="Bahnschrift"/>
              </a:rPr>
              <a:t> </a:t>
            </a:r>
            <a:r>
              <a:rPr sz="1100" spc="-20" dirty="0">
                <a:solidFill>
                  <a:srgbClr val="464646"/>
                </a:solidFill>
                <a:latin typeface="Bahnschrift"/>
                <a:cs typeface="Bahnschrift"/>
              </a:rPr>
              <a:t>el </a:t>
            </a:r>
            <a:r>
              <a:rPr sz="1100" spc="-15" dirty="0">
                <a:solidFill>
                  <a:srgbClr val="464646"/>
                </a:solidFill>
                <a:latin typeface="Bahnschrift"/>
                <a:cs typeface="Bahnschrift"/>
              </a:rPr>
              <a:t> </a:t>
            </a:r>
            <a:r>
              <a:rPr sz="1100" spc="-5" dirty="0">
                <a:solidFill>
                  <a:srgbClr val="464646"/>
                </a:solidFill>
                <a:latin typeface="Bahnschrift"/>
                <a:cs typeface="Bahnschrift"/>
              </a:rPr>
              <a:t>cumplimiento </a:t>
            </a:r>
            <a:r>
              <a:rPr sz="1100" dirty="0">
                <a:solidFill>
                  <a:srgbClr val="464646"/>
                </a:solidFill>
                <a:latin typeface="Bahnschrift"/>
                <a:cs typeface="Bahnschrift"/>
              </a:rPr>
              <a:t>de estos objetivos e impulsar la </a:t>
            </a:r>
            <a:r>
              <a:rPr sz="1100" spc="5" dirty="0">
                <a:solidFill>
                  <a:srgbClr val="464646"/>
                </a:solidFill>
                <a:latin typeface="Bahnschrift"/>
                <a:cs typeface="Bahnschrift"/>
              </a:rPr>
              <a:t> </a:t>
            </a:r>
            <a:r>
              <a:rPr sz="1100" b="1" spc="-40" dirty="0">
                <a:solidFill>
                  <a:srgbClr val="464646"/>
                </a:solidFill>
                <a:latin typeface="Arial"/>
                <a:cs typeface="Arial"/>
              </a:rPr>
              <a:t>sostenibilidad</a:t>
            </a:r>
            <a:r>
              <a:rPr sz="1100" spc="-40" dirty="0">
                <a:solidFill>
                  <a:srgbClr val="464646"/>
                </a:solidFill>
                <a:latin typeface="Bahnschrift"/>
                <a:cs typeface="Bahnschrift"/>
              </a:rPr>
              <a:t>,</a:t>
            </a:r>
            <a:r>
              <a:rPr sz="1100" spc="-35" dirty="0">
                <a:solidFill>
                  <a:srgbClr val="464646"/>
                </a:solidFill>
                <a:latin typeface="Bahnschrift"/>
                <a:cs typeface="Bahnschrift"/>
              </a:rPr>
              <a:t> </a:t>
            </a:r>
            <a:r>
              <a:rPr sz="1100" spc="-5" dirty="0">
                <a:solidFill>
                  <a:srgbClr val="464646"/>
                </a:solidFill>
                <a:latin typeface="Bahnschrift"/>
                <a:cs typeface="Bahnschrift"/>
              </a:rPr>
              <a:t>tras</a:t>
            </a:r>
            <a:r>
              <a:rPr sz="1100" dirty="0">
                <a:solidFill>
                  <a:srgbClr val="464646"/>
                </a:solidFill>
                <a:latin typeface="Bahnschrift"/>
                <a:cs typeface="Bahnschrift"/>
              </a:rPr>
              <a:t> </a:t>
            </a:r>
            <a:r>
              <a:rPr sz="1100" spc="-5" dirty="0">
                <a:solidFill>
                  <a:srgbClr val="464646"/>
                </a:solidFill>
                <a:latin typeface="Bahnschrift"/>
                <a:cs typeface="Bahnschrift"/>
              </a:rPr>
              <a:t>un</a:t>
            </a:r>
            <a:r>
              <a:rPr sz="1100" dirty="0">
                <a:solidFill>
                  <a:srgbClr val="464646"/>
                </a:solidFill>
                <a:latin typeface="Bahnschrift"/>
                <a:cs typeface="Bahnschrift"/>
              </a:rPr>
              <a:t> </a:t>
            </a:r>
            <a:r>
              <a:rPr sz="1100" spc="-5" dirty="0">
                <a:solidFill>
                  <a:srgbClr val="464646"/>
                </a:solidFill>
                <a:latin typeface="Bahnschrift"/>
                <a:cs typeface="Bahnschrift"/>
              </a:rPr>
              <a:t>diagnóstico</a:t>
            </a:r>
            <a:r>
              <a:rPr sz="1100" dirty="0">
                <a:solidFill>
                  <a:srgbClr val="464646"/>
                </a:solidFill>
                <a:latin typeface="Bahnschrift"/>
                <a:cs typeface="Bahnschrift"/>
              </a:rPr>
              <a:t> </a:t>
            </a:r>
            <a:r>
              <a:rPr sz="1100" spc="-5" dirty="0">
                <a:solidFill>
                  <a:srgbClr val="464646"/>
                </a:solidFill>
                <a:latin typeface="Bahnschrift"/>
                <a:cs typeface="Bahnschrift"/>
              </a:rPr>
              <a:t>interno</a:t>
            </a:r>
            <a:r>
              <a:rPr sz="1100" dirty="0">
                <a:solidFill>
                  <a:srgbClr val="464646"/>
                </a:solidFill>
                <a:latin typeface="Bahnschrift"/>
                <a:cs typeface="Bahnschrift"/>
              </a:rPr>
              <a:t> y </a:t>
            </a:r>
            <a:r>
              <a:rPr sz="1100" spc="5" dirty="0">
                <a:solidFill>
                  <a:srgbClr val="464646"/>
                </a:solidFill>
                <a:latin typeface="Bahnschrift"/>
                <a:cs typeface="Bahnschrift"/>
              </a:rPr>
              <a:t> </a:t>
            </a:r>
            <a:r>
              <a:rPr sz="1100" spc="-5" dirty="0">
                <a:solidFill>
                  <a:srgbClr val="464646"/>
                </a:solidFill>
                <a:latin typeface="Bahnschrift"/>
                <a:cs typeface="Bahnschrift"/>
              </a:rPr>
              <a:t>externo</a:t>
            </a:r>
            <a:r>
              <a:rPr sz="1100" dirty="0">
                <a:solidFill>
                  <a:srgbClr val="464646"/>
                </a:solidFill>
                <a:latin typeface="Bahnschrift"/>
                <a:cs typeface="Bahnschrift"/>
              </a:rPr>
              <a:t> de</a:t>
            </a:r>
            <a:r>
              <a:rPr sz="1100" spc="5" dirty="0">
                <a:solidFill>
                  <a:srgbClr val="464646"/>
                </a:solidFill>
                <a:latin typeface="Bahnschrift"/>
                <a:cs typeface="Bahnschrift"/>
              </a:rPr>
              <a:t> </a:t>
            </a:r>
            <a:r>
              <a:rPr sz="1100" dirty="0">
                <a:solidFill>
                  <a:srgbClr val="464646"/>
                </a:solidFill>
                <a:latin typeface="Bahnschrift"/>
                <a:cs typeface="Bahnschrift"/>
              </a:rPr>
              <a:t>la</a:t>
            </a:r>
            <a:r>
              <a:rPr sz="1100" spc="5" dirty="0">
                <a:solidFill>
                  <a:srgbClr val="464646"/>
                </a:solidFill>
                <a:latin typeface="Bahnschrift"/>
                <a:cs typeface="Bahnschrift"/>
              </a:rPr>
              <a:t> </a:t>
            </a:r>
            <a:r>
              <a:rPr sz="1100" spc="-5" dirty="0">
                <a:solidFill>
                  <a:srgbClr val="464646"/>
                </a:solidFill>
                <a:latin typeface="Bahnschrift"/>
                <a:cs typeface="Bahnschrift"/>
              </a:rPr>
              <a:t>propia</a:t>
            </a:r>
            <a:r>
              <a:rPr sz="1100" dirty="0">
                <a:solidFill>
                  <a:srgbClr val="464646"/>
                </a:solidFill>
                <a:latin typeface="Bahnschrift"/>
                <a:cs typeface="Bahnschrift"/>
              </a:rPr>
              <a:t> </a:t>
            </a:r>
            <a:r>
              <a:rPr sz="1100" spc="-5" dirty="0">
                <a:solidFill>
                  <a:srgbClr val="464646"/>
                </a:solidFill>
                <a:latin typeface="Bahnschrift"/>
                <a:cs typeface="Bahnschrift"/>
              </a:rPr>
              <a:t>organización</a:t>
            </a:r>
            <a:r>
              <a:rPr sz="1100" dirty="0">
                <a:solidFill>
                  <a:srgbClr val="464646"/>
                </a:solidFill>
                <a:latin typeface="Bahnschrift"/>
                <a:cs typeface="Bahnschrift"/>
              </a:rPr>
              <a:t> </a:t>
            </a:r>
            <a:r>
              <a:rPr sz="1100" spc="-5" dirty="0">
                <a:solidFill>
                  <a:srgbClr val="464646"/>
                </a:solidFill>
                <a:latin typeface="Bahnschrift"/>
                <a:cs typeface="Bahnschrift"/>
              </a:rPr>
              <a:t>ha </a:t>
            </a:r>
            <a:r>
              <a:rPr sz="1100" dirty="0">
                <a:solidFill>
                  <a:srgbClr val="464646"/>
                </a:solidFill>
                <a:latin typeface="Bahnschrift"/>
                <a:cs typeface="Bahnschrift"/>
              </a:rPr>
              <a:t> </a:t>
            </a:r>
            <a:r>
              <a:rPr sz="1100" spc="-5" dirty="0">
                <a:solidFill>
                  <a:srgbClr val="464646"/>
                </a:solidFill>
                <a:latin typeface="Bahnschrift"/>
                <a:cs typeface="Bahnschrift"/>
              </a:rPr>
              <a:t>identificado</a:t>
            </a:r>
            <a:r>
              <a:rPr sz="1100" spc="180" dirty="0">
                <a:solidFill>
                  <a:srgbClr val="464646"/>
                </a:solidFill>
                <a:latin typeface="Bahnschrift"/>
                <a:cs typeface="Bahnschrift"/>
              </a:rPr>
              <a:t> </a:t>
            </a:r>
            <a:r>
              <a:rPr sz="1100" dirty="0">
                <a:solidFill>
                  <a:srgbClr val="464646"/>
                </a:solidFill>
                <a:latin typeface="Bahnschrift"/>
                <a:cs typeface="Bahnschrift"/>
              </a:rPr>
              <a:t>y</a:t>
            </a:r>
            <a:r>
              <a:rPr sz="1100" spc="190" dirty="0">
                <a:solidFill>
                  <a:srgbClr val="464646"/>
                </a:solidFill>
                <a:latin typeface="Bahnschrift"/>
                <a:cs typeface="Bahnschrift"/>
              </a:rPr>
              <a:t> </a:t>
            </a:r>
            <a:r>
              <a:rPr sz="1100" spc="-5" dirty="0">
                <a:solidFill>
                  <a:srgbClr val="464646"/>
                </a:solidFill>
                <a:latin typeface="Bahnschrift"/>
                <a:cs typeface="Bahnschrift"/>
              </a:rPr>
              <a:t>después</a:t>
            </a:r>
            <a:r>
              <a:rPr sz="1100" spc="180" dirty="0">
                <a:solidFill>
                  <a:srgbClr val="464646"/>
                </a:solidFill>
                <a:latin typeface="Bahnschrift"/>
                <a:cs typeface="Bahnschrift"/>
              </a:rPr>
              <a:t> </a:t>
            </a:r>
            <a:r>
              <a:rPr sz="1100" spc="-5" dirty="0">
                <a:solidFill>
                  <a:srgbClr val="464646"/>
                </a:solidFill>
                <a:latin typeface="Bahnschrift"/>
                <a:cs typeface="Bahnschrift"/>
              </a:rPr>
              <a:t>priorizado</a:t>
            </a:r>
            <a:r>
              <a:rPr sz="1100" spc="365" dirty="0">
                <a:solidFill>
                  <a:srgbClr val="464646"/>
                </a:solidFill>
                <a:latin typeface="Bahnschrift"/>
                <a:cs typeface="Bahnschrift"/>
              </a:rPr>
              <a:t> </a:t>
            </a:r>
            <a:r>
              <a:rPr sz="1100" spc="-5" dirty="0">
                <a:solidFill>
                  <a:srgbClr val="464646"/>
                </a:solidFill>
                <a:latin typeface="Bahnschrift"/>
                <a:cs typeface="Bahnschrift"/>
              </a:rPr>
              <a:t>aquellos </a:t>
            </a:r>
            <a:r>
              <a:rPr sz="1100" dirty="0">
                <a:solidFill>
                  <a:srgbClr val="464646"/>
                </a:solidFill>
                <a:latin typeface="Bahnschrift"/>
                <a:cs typeface="Bahnschrift"/>
              </a:rPr>
              <a:t> </a:t>
            </a:r>
            <a:r>
              <a:rPr sz="1100" spc="-5" dirty="0">
                <a:solidFill>
                  <a:srgbClr val="464646"/>
                </a:solidFill>
                <a:latin typeface="Bahnschrift"/>
                <a:cs typeface="Bahnschrift"/>
              </a:rPr>
              <a:t>ODS</a:t>
            </a:r>
            <a:r>
              <a:rPr sz="1100" spc="110" dirty="0">
                <a:solidFill>
                  <a:srgbClr val="464646"/>
                </a:solidFill>
                <a:latin typeface="Bahnschrift"/>
                <a:cs typeface="Bahnschrift"/>
              </a:rPr>
              <a:t> </a:t>
            </a:r>
            <a:r>
              <a:rPr sz="1100" spc="-5" dirty="0">
                <a:solidFill>
                  <a:srgbClr val="464646"/>
                </a:solidFill>
                <a:latin typeface="Bahnschrift"/>
                <a:cs typeface="Bahnschrift"/>
              </a:rPr>
              <a:t>en</a:t>
            </a:r>
            <a:r>
              <a:rPr sz="1100" spc="100" dirty="0">
                <a:solidFill>
                  <a:srgbClr val="464646"/>
                </a:solidFill>
                <a:latin typeface="Bahnschrift"/>
                <a:cs typeface="Bahnschrift"/>
              </a:rPr>
              <a:t> </a:t>
            </a:r>
            <a:r>
              <a:rPr sz="1100" dirty="0">
                <a:solidFill>
                  <a:srgbClr val="464646"/>
                </a:solidFill>
                <a:latin typeface="Bahnschrift"/>
                <a:cs typeface="Bahnschrift"/>
              </a:rPr>
              <a:t>los</a:t>
            </a:r>
            <a:r>
              <a:rPr sz="1100" spc="105" dirty="0">
                <a:solidFill>
                  <a:srgbClr val="464646"/>
                </a:solidFill>
                <a:latin typeface="Bahnschrift"/>
                <a:cs typeface="Bahnschrift"/>
              </a:rPr>
              <a:t> </a:t>
            </a:r>
            <a:r>
              <a:rPr sz="1100" dirty="0">
                <a:solidFill>
                  <a:srgbClr val="464646"/>
                </a:solidFill>
                <a:latin typeface="Bahnschrift"/>
                <a:cs typeface="Bahnschrift"/>
              </a:rPr>
              <a:t>que</a:t>
            </a:r>
            <a:r>
              <a:rPr sz="1100" spc="95" dirty="0">
                <a:solidFill>
                  <a:srgbClr val="464646"/>
                </a:solidFill>
                <a:latin typeface="Bahnschrift"/>
                <a:cs typeface="Bahnschrift"/>
              </a:rPr>
              <a:t> </a:t>
            </a:r>
            <a:r>
              <a:rPr sz="1100" dirty="0">
                <a:solidFill>
                  <a:srgbClr val="464646"/>
                </a:solidFill>
                <a:latin typeface="Bahnschrift"/>
                <a:cs typeface="Bahnschrift"/>
              </a:rPr>
              <a:t>puede</a:t>
            </a:r>
            <a:r>
              <a:rPr sz="1100" spc="90" dirty="0">
                <a:solidFill>
                  <a:srgbClr val="464646"/>
                </a:solidFill>
                <a:latin typeface="Bahnschrift"/>
                <a:cs typeface="Bahnschrift"/>
              </a:rPr>
              <a:t> </a:t>
            </a:r>
            <a:r>
              <a:rPr sz="1100" spc="-5" dirty="0">
                <a:solidFill>
                  <a:srgbClr val="464646"/>
                </a:solidFill>
                <a:latin typeface="Bahnschrift"/>
                <a:cs typeface="Bahnschrift"/>
              </a:rPr>
              <a:t>contribuir.</a:t>
            </a:r>
            <a:endParaRPr sz="1100">
              <a:latin typeface="Bahnschrift"/>
              <a:cs typeface="Bahnschrift"/>
            </a:endParaRPr>
          </a:p>
        </p:txBody>
      </p:sp>
      <p:sp>
        <p:nvSpPr>
          <p:cNvPr id="11" name="object 11"/>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27</a:t>
            </a:fld>
            <a:endParaRPr sz="1000">
              <a:latin typeface="Bahnschrift"/>
              <a:cs typeface="Bahnschrif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1766570"/>
            </a:xfrm>
            <a:custGeom>
              <a:avLst/>
              <a:gdLst/>
              <a:ahLst/>
              <a:cxnLst/>
              <a:rect l="l" t="t" r="r" b="b"/>
              <a:pathLst>
                <a:path w="7620000" h="1766570">
                  <a:moveTo>
                    <a:pt x="0" y="0"/>
                  </a:moveTo>
                  <a:lnTo>
                    <a:pt x="0" y="1766315"/>
                  </a:lnTo>
                  <a:lnTo>
                    <a:pt x="7619999" y="1766315"/>
                  </a:lnTo>
                  <a:lnTo>
                    <a:pt x="7619999" y="0"/>
                  </a:lnTo>
                  <a:lnTo>
                    <a:pt x="0" y="0"/>
                  </a:lnTo>
                  <a:close/>
                </a:path>
              </a:pathLst>
            </a:custGeom>
            <a:grpFill/>
            <a:ln>
              <a:solidFill>
                <a:schemeClr val="accent6">
                  <a:lumMod val="40000"/>
                  <a:lumOff val="60000"/>
                </a:schemeClr>
              </a:solidFill>
            </a:ln>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xfrm>
            <a:off x="199745" y="181432"/>
            <a:ext cx="6394450" cy="1070610"/>
          </a:xfrm>
          <a:prstGeom prst="rect">
            <a:avLst/>
          </a:prstGeom>
        </p:spPr>
        <p:txBody>
          <a:bodyPr vert="horz" wrap="square" lIns="0" tIns="73660" rIns="0" bIns="0" rtlCol="0">
            <a:spAutoFit/>
          </a:bodyPr>
          <a:lstStyle/>
          <a:p>
            <a:pPr marL="12700" marR="5080">
              <a:lnSpc>
                <a:spcPts val="3900"/>
              </a:lnSpc>
              <a:spcBef>
                <a:spcPts val="580"/>
              </a:spcBef>
            </a:pPr>
            <a:r>
              <a:rPr sz="3600" spc="-100" dirty="0"/>
              <a:t>03.</a:t>
            </a:r>
            <a:r>
              <a:rPr sz="3600" spc="-50" dirty="0"/>
              <a:t> </a:t>
            </a:r>
            <a:r>
              <a:rPr sz="3600" spc="-170" dirty="0"/>
              <a:t>Diagnóstic</a:t>
            </a:r>
            <a:r>
              <a:rPr sz="3600" spc="-215" dirty="0"/>
              <a:t>o</a:t>
            </a:r>
            <a:r>
              <a:rPr sz="3600" spc="-185" dirty="0"/>
              <a:t>,</a:t>
            </a:r>
            <a:r>
              <a:rPr sz="3600" spc="-65" dirty="0"/>
              <a:t> </a:t>
            </a:r>
            <a:r>
              <a:rPr sz="3600" spc="-120" dirty="0"/>
              <a:t>identifi</a:t>
            </a:r>
            <a:r>
              <a:rPr sz="3600" spc="-175" dirty="0"/>
              <a:t>c</a:t>
            </a:r>
            <a:r>
              <a:rPr sz="3600" spc="-150" dirty="0"/>
              <a:t>aci</a:t>
            </a:r>
            <a:r>
              <a:rPr sz="3600" spc="-215" dirty="0"/>
              <a:t>ó</a:t>
            </a:r>
            <a:r>
              <a:rPr sz="3600" spc="-190" dirty="0"/>
              <a:t>n</a:t>
            </a:r>
            <a:r>
              <a:rPr sz="3600" spc="-65" dirty="0"/>
              <a:t> </a:t>
            </a:r>
            <a:r>
              <a:rPr sz="3600" spc="-175" dirty="0"/>
              <a:t>y  </a:t>
            </a:r>
            <a:r>
              <a:rPr sz="3600" spc="-110" dirty="0"/>
              <a:t>priorización</a:t>
            </a:r>
            <a:r>
              <a:rPr sz="3600" spc="-40" dirty="0"/>
              <a:t> </a:t>
            </a:r>
            <a:r>
              <a:rPr sz="3600" spc="-170" dirty="0"/>
              <a:t>de</a:t>
            </a:r>
            <a:r>
              <a:rPr sz="3600" spc="-50" dirty="0"/>
              <a:t> </a:t>
            </a:r>
            <a:r>
              <a:rPr sz="3600" spc="-114" dirty="0"/>
              <a:t>los</a:t>
            </a:r>
            <a:r>
              <a:rPr sz="3600" spc="-40" dirty="0"/>
              <a:t> </a:t>
            </a:r>
            <a:r>
              <a:rPr sz="3600" spc="-300" dirty="0"/>
              <a:t>ODS</a:t>
            </a:r>
            <a:endParaRPr sz="3600"/>
          </a:p>
        </p:txBody>
      </p:sp>
      <p:grpSp>
        <p:nvGrpSpPr>
          <p:cNvPr id="6" name="object 6"/>
          <p:cNvGrpSpPr/>
          <p:nvPr/>
        </p:nvGrpSpPr>
        <p:grpSpPr>
          <a:xfrm>
            <a:off x="245332" y="2101416"/>
            <a:ext cx="7174865" cy="2909495"/>
            <a:chOff x="234200" y="2089491"/>
            <a:chExt cx="7174865" cy="2909495"/>
          </a:xfrm>
        </p:grpSpPr>
        <p:sp>
          <p:nvSpPr>
            <p:cNvPr id="7" name="object 7"/>
            <p:cNvSpPr/>
            <p:nvPr/>
          </p:nvSpPr>
          <p:spPr>
            <a:xfrm>
              <a:off x="234200" y="2089491"/>
              <a:ext cx="7174865" cy="355600"/>
            </a:xfrm>
            <a:custGeom>
              <a:avLst/>
              <a:gdLst/>
              <a:ahLst/>
              <a:cxnLst/>
              <a:rect l="l" t="t" r="r" b="b"/>
              <a:pathLst>
                <a:path w="7174865" h="355600">
                  <a:moveTo>
                    <a:pt x="7174725" y="0"/>
                  </a:moveTo>
                  <a:lnTo>
                    <a:pt x="3086087" y="0"/>
                  </a:lnTo>
                  <a:lnTo>
                    <a:pt x="0" y="0"/>
                  </a:lnTo>
                  <a:lnTo>
                    <a:pt x="0" y="355511"/>
                  </a:lnTo>
                  <a:lnTo>
                    <a:pt x="3086087" y="355511"/>
                  </a:lnTo>
                  <a:lnTo>
                    <a:pt x="7174725" y="355511"/>
                  </a:lnTo>
                  <a:lnTo>
                    <a:pt x="7174725" y="0"/>
                  </a:lnTo>
                  <a:close/>
                </a:path>
              </a:pathLst>
            </a:custGeom>
            <a:solidFill>
              <a:schemeClr val="accent6">
                <a:lumMod val="75000"/>
              </a:schemeClr>
            </a:solidFill>
          </p:spPr>
          <p:txBody>
            <a:bodyPr wrap="square" lIns="0" tIns="0" rIns="0" bIns="0" rtlCol="0"/>
            <a:lstStyle/>
            <a:p>
              <a:endParaRPr/>
            </a:p>
          </p:txBody>
        </p:sp>
        <p:sp>
          <p:nvSpPr>
            <p:cNvPr id="8" name="object 8"/>
            <p:cNvSpPr/>
            <p:nvPr/>
          </p:nvSpPr>
          <p:spPr>
            <a:xfrm>
              <a:off x="234200" y="2527566"/>
              <a:ext cx="3086100" cy="383540"/>
            </a:xfrm>
            <a:custGeom>
              <a:avLst/>
              <a:gdLst/>
              <a:ahLst/>
              <a:cxnLst/>
              <a:rect l="l" t="t" r="r" b="b"/>
              <a:pathLst>
                <a:path w="3086100" h="383539">
                  <a:moveTo>
                    <a:pt x="3086099" y="0"/>
                  </a:moveTo>
                  <a:lnTo>
                    <a:pt x="0" y="0"/>
                  </a:lnTo>
                  <a:lnTo>
                    <a:pt x="0" y="383400"/>
                  </a:lnTo>
                  <a:lnTo>
                    <a:pt x="3086099" y="383400"/>
                  </a:lnTo>
                  <a:lnTo>
                    <a:pt x="3086099" y="0"/>
                  </a:lnTo>
                  <a:close/>
                </a:path>
              </a:pathLst>
            </a:custGeom>
            <a:solidFill>
              <a:schemeClr val="bg1">
                <a:lumMod val="65000"/>
              </a:schemeClr>
            </a:solidFill>
          </p:spPr>
          <p:txBody>
            <a:bodyPr wrap="square" lIns="0" tIns="0" rIns="0" bIns="0" rtlCol="0"/>
            <a:lstStyle/>
            <a:p>
              <a:endParaRPr/>
            </a:p>
          </p:txBody>
        </p:sp>
        <p:sp>
          <p:nvSpPr>
            <p:cNvPr id="9" name="object 9"/>
            <p:cNvSpPr/>
            <p:nvPr/>
          </p:nvSpPr>
          <p:spPr>
            <a:xfrm>
              <a:off x="3320287" y="2527566"/>
              <a:ext cx="4088765" cy="383540"/>
            </a:xfrm>
            <a:custGeom>
              <a:avLst/>
              <a:gdLst/>
              <a:ahLst/>
              <a:cxnLst/>
              <a:rect l="l" t="t" r="r" b="b"/>
              <a:pathLst>
                <a:path w="4088765" h="383539">
                  <a:moveTo>
                    <a:pt x="4088638" y="0"/>
                  </a:moveTo>
                  <a:lnTo>
                    <a:pt x="0" y="0"/>
                  </a:lnTo>
                  <a:lnTo>
                    <a:pt x="0" y="383400"/>
                  </a:lnTo>
                  <a:lnTo>
                    <a:pt x="4088638" y="383400"/>
                  </a:lnTo>
                  <a:lnTo>
                    <a:pt x="4088638" y="0"/>
                  </a:lnTo>
                  <a:close/>
                </a:path>
              </a:pathLst>
            </a:custGeom>
            <a:solidFill>
              <a:srgbClr val="E6E6E6"/>
            </a:solidFill>
          </p:spPr>
          <p:txBody>
            <a:bodyPr wrap="square" lIns="0" tIns="0" rIns="0" bIns="0" rtlCol="0"/>
            <a:lstStyle/>
            <a:p>
              <a:endParaRPr/>
            </a:p>
          </p:txBody>
        </p:sp>
        <p:sp>
          <p:nvSpPr>
            <p:cNvPr id="10" name="object 10"/>
            <p:cNvSpPr/>
            <p:nvPr/>
          </p:nvSpPr>
          <p:spPr>
            <a:xfrm>
              <a:off x="234200" y="2910852"/>
              <a:ext cx="3086100" cy="383540"/>
            </a:xfrm>
            <a:custGeom>
              <a:avLst/>
              <a:gdLst/>
              <a:ahLst/>
              <a:cxnLst/>
              <a:rect l="l" t="t" r="r" b="b"/>
              <a:pathLst>
                <a:path w="3086100" h="383539">
                  <a:moveTo>
                    <a:pt x="3086099" y="0"/>
                  </a:moveTo>
                  <a:lnTo>
                    <a:pt x="0" y="0"/>
                  </a:lnTo>
                  <a:lnTo>
                    <a:pt x="0" y="383400"/>
                  </a:lnTo>
                  <a:lnTo>
                    <a:pt x="3086099" y="383400"/>
                  </a:lnTo>
                  <a:lnTo>
                    <a:pt x="3086099" y="0"/>
                  </a:lnTo>
                  <a:close/>
                </a:path>
              </a:pathLst>
            </a:custGeom>
            <a:solidFill>
              <a:schemeClr val="bg1">
                <a:lumMod val="65000"/>
              </a:schemeClr>
            </a:solidFill>
          </p:spPr>
          <p:txBody>
            <a:bodyPr wrap="square" lIns="0" tIns="0" rIns="0" bIns="0" rtlCol="0"/>
            <a:lstStyle/>
            <a:p>
              <a:endParaRPr/>
            </a:p>
          </p:txBody>
        </p:sp>
        <p:sp>
          <p:nvSpPr>
            <p:cNvPr id="11" name="object 11"/>
            <p:cNvSpPr/>
            <p:nvPr/>
          </p:nvSpPr>
          <p:spPr>
            <a:xfrm>
              <a:off x="3320287" y="2910852"/>
              <a:ext cx="4088765" cy="383540"/>
            </a:xfrm>
            <a:custGeom>
              <a:avLst/>
              <a:gdLst/>
              <a:ahLst/>
              <a:cxnLst/>
              <a:rect l="l" t="t" r="r" b="b"/>
              <a:pathLst>
                <a:path w="4088765" h="383539">
                  <a:moveTo>
                    <a:pt x="4088638" y="0"/>
                  </a:moveTo>
                  <a:lnTo>
                    <a:pt x="0" y="0"/>
                  </a:lnTo>
                  <a:lnTo>
                    <a:pt x="0" y="383400"/>
                  </a:lnTo>
                  <a:lnTo>
                    <a:pt x="4088638" y="383400"/>
                  </a:lnTo>
                  <a:lnTo>
                    <a:pt x="4088638" y="0"/>
                  </a:lnTo>
                  <a:close/>
                </a:path>
              </a:pathLst>
            </a:custGeom>
            <a:solidFill>
              <a:srgbClr val="E6E6E6"/>
            </a:solidFill>
          </p:spPr>
          <p:txBody>
            <a:bodyPr wrap="square" lIns="0" tIns="0" rIns="0" bIns="0" rtlCol="0"/>
            <a:lstStyle/>
            <a:p>
              <a:endParaRPr/>
            </a:p>
          </p:txBody>
        </p:sp>
        <p:sp>
          <p:nvSpPr>
            <p:cNvPr id="12" name="object 12"/>
            <p:cNvSpPr/>
            <p:nvPr/>
          </p:nvSpPr>
          <p:spPr>
            <a:xfrm>
              <a:off x="234200" y="3294265"/>
              <a:ext cx="3086100" cy="383540"/>
            </a:xfrm>
            <a:custGeom>
              <a:avLst/>
              <a:gdLst/>
              <a:ahLst/>
              <a:cxnLst/>
              <a:rect l="l" t="t" r="r" b="b"/>
              <a:pathLst>
                <a:path w="3086100" h="383539">
                  <a:moveTo>
                    <a:pt x="3086099" y="0"/>
                  </a:moveTo>
                  <a:lnTo>
                    <a:pt x="0" y="0"/>
                  </a:lnTo>
                  <a:lnTo>
                    <a:pt x="0" y="383400"/>
                  </a:lnTo>
                  <a:lnTo>
                    <a:pt x="3086099" y="383400"/>
                  </a:lnTo>
                  <a:lnTo>
                    <a:pt x="3086099" y="0"/>
                  </a:lnTo>
                  <a:close/>
                </a:path>
              </a:pathLst>
            </a:custGeom>
            <a:solidFill>
              <a:schemeClr val="bg1">
                <a:lumMod val="65000"/>
              </a:schemeClr>
            </a:solidFill>
          </p:spPr>
          <p:txBody>
            <a:bodyPr wrap="square" lIns="0" tIns="0" rIns="0" bIns="0" rtlCol="0"/>
            <a:lstStyle/>
            <a:p>
              <a:endParaRPr/>
            </a:p>
          </p:txBody>
        </p:sp>
        <p:sp>
          <p:nvSpPr>
            <p:cNvPr id="13" name="object 13"/>
            <p:cNvSpPr/>
            <p:nvPr/>
          </p:nvSpPr>
          <p:spPr>
            <a:xfrm>
              <a:off x="3320287" y="3294265"/>
              <a:ext cx="4088765" cy="383540"/>
            </a:xfrm>
            <a:custGeom>
              <a:avLst/>
              <a:gdLst/>
              <a:ahLst/>
              <a:cxnLst/>
              <a:rect l="l" t="t" r="r" b="b"/>
              <a:pathLst>
                <a:path w="4088765" h="383539">
                  <a:moveTo>
                    <a:pt x="4088638" y="0"/>
                  </a:moveTo>
                  <a:lnTo>
                    <a:pt x="0" y="0"/>
                  </a:lnTo>
                  <a:lnTo>
                    <a:pt x="0" y="383400"/>
                  </a:lnTo>
                  <a:lnTo>
                    <a:pt x="4088638" y="383400"/>
                  </a:lnTo>
                  <a:lnTo>
                    <a:pt x="4088638" y="0"/>
                  </a:lnTo>
                  <a:close/>
                </a:path>
              </a:pathLst>
            </a:custGeom>
            <a:solidFill>
              <a:srgbClr val="E6E6E6"/>
            </a:solidFill>
          </p:spPr>
          <p:txBody>
            <a:bodyPr wrap="square" lIns="0" tIns="0" rIns="0" bIns="0" rtlCol="0"/>
            <a:lstStyle/>
            <a:p>
              <a:endParaRPr/>
            </a:p>
          </p:txBody>
        </p:sp>
        <p:sp>
          <p:nvSpPr>
            <p:cNvPr id="14" name="object 14"/>
            <p:cNvSpPr/>
            <p:nvPr/>
          </p:nvSpPr>
          <p:spPr>
            <a:xfrm>
              <a:off x="234200" y="3677678"/>
              <a:ext cx="3086100" cy="383540"/>
            </a:xfrm>
            <a:custGeom>
              <a:avLst/>
              <a:gdLst/>
              <a:ahLst/>
              <a:cxnLst/>
              <a:rect l="l" t="t" r="r" b="b"/>
              <a:pathLst>
                <a:path w="3086100" h="383539">
                  <a:moveTo>
                    <a:pt x="3086099" y="0"/>
                  </a:moveTo>
                  <a:lnTo>
                    <a:pt x="0" y="0"/>
                  </a:lnTo>
                  <a:lnTo>
                    <a:pt x="0" y="383400"/>
                  </a:lnTo>
                  <a:lnTo>
                    <a:pt x="3086099" y="383400"/>
                  </a:lnTo>
                  <a:lnTo>
                    <a:pt x="3086099" y="0"/>
                  </a:lnTo>
                  <a:close/>
                </a:path>
              </a:pathLst>
            </a:custGeom>
            <a:solidFill>
              <a:schemeClr val="bg1">
                <a:lumMod val="65000"/>
              </a:schemeClr>
            </a:solidFill>
          </p:spPr>
          <p:txBody>
            <a:bodyPr wrap="square" lIns="0" tIns="0" rIns="0" bIns="0" rtlCol="0"/>
            <a:lstStyle/>
            <a:p>
              <a:endParaRPr/>
            </a:p>
          </p:txBody>
        </p:sp>
        <p:sp>
          <p:nvSpPr>
            <p:cNvPr id="15" name="object 15"/>
            <p:cNvSpPr/>
            <p:nvPr/>
          </p:nvSpPr>
          <p:spPr>
            <a:xfrm>
              <a:off x="3320287" y="3677678"/>
              <a:ext cx="4088765" cy="383540"/>
            </a:xfrm>
            <a:custGeom>
              <a:avLst/>
              <a:gdLst/>
              <a:ahLst/>
              <a:cxnLst/>
              <a:rect l="l" t="t" r="r" b="b"/>
              <a:pathLst>
                <a:path w="4088765" h="383539">
                  <a:moveTo>
                    <a:pt x="4088638" y="0"/>
                  </a:moveTo>
                  <a:lnTo>
                    <a:pt x="0" y="0"/>
                  </a:lnTo>
                  <a:lnTo>
                    <a:pt x="0" y="383400"/>
                  </a:lnTo>
                  <a:lnTo>
                    <a:pt x="4088638" y="383400"/>
                  </a:lnTo>
                  <a:lnTo>
                    <a:pt x="4088638" y="0"/>
                  </a:lnTo>
                  <a:close/>
                </a:path>
              </a:pathLst>
            </a:custGeom>
            <a:solidFill>
              <a:srgbClr val="E6E6E6"/>
            </a:solidFill>
          </p:spPr>
          <p:txBody>
            <a:bodyPr wrap="square" lIns="0" tIns="0" rIns="0" bIns="0" rtlCol="0"/>
            <a:lstStyle/>
            <a:p>
              <a:endParaRPr/>
            </a:p>
          </p:txBody>
        </p:sp>
        <p:sp>
          <p:nvSpPr>
            <p:cNvPr id="16" name="object 16"/>
            <p:cNvSpPr/>
            <p:nvPr/>
          </p:nvSpPr>
          <p:spPr>
            <a:xfrm>
              <a:off x="234200" y="4061104"/>
              <a:ext cx="3086100" cy="497840"/>
            </a:xfrm>
            <a:custGeom>
              <a:avLst/>
              <a:gdLst/>
              <a:ahLst/>
              <a:cxnLst/>
              <a:rect l="l" t="t" r="r" b="b"/>
              <a:pathLst>
                <a:path w="3086100" h="497839">
                  <a:moveTo>
                    <a:pt x="3086099" y="0"/>
                  </a:moveTo>
                  <a:lnTo>
                    <a:pt x="0" y="0"/>
                  </a:lnTo>
                  <a:lnTo>
                    <a:pt x="0" y="497827"/>
                  </a:lnTo>
                  <a:lnTo>
                    <a:pt x="3086099" y="497827"/>
                  </a:lnTo>
                  <a:lnTo>
                    <a:pt x="3086099" y="0"/>
                  </a:lnTo>
                  <a:close/>
                </a:path>
              </a:pathLst>
            </a:custGeom>
            <a:solidFill>
              <a:schemeClr val="bg1">
                <a:lumMod val="65000"/>
              </a:schemeClr>
            </a:solidFill>
          </p:spPr>
          <p:txBody>
            <a:bodyPr wrap="square" lIns="0" tIns="0" rIns="0" bIns="0" rtlCol="0"/>
            <a:lstStyle/>
            <a:p>
              <a:endParaRPr/>
            </a:p>
          </p:txBody>
        </p:sp>
        <p:sp>
          <p:nvSpPr>
            <p:cNvPr id="17" name="object 17"/>
            <p:cNvSpPr/>
            <p:nvPr/>
          </p:nvSpPr>
          <p:spPr>
            <a:xfrm>
              <a:off x="3320287" y="4061104"/>
              <a:ext cx="4088765" cy="497840"/>
            </a:xfrm>
            <a:custGeom>
              <a:avLst/>
              <a:gdLst/>
              <a:ahLst/>
              <a:cxnLst/>
              <a:rect l="l" t="t" r="r" b="b"/>
              <a:pathLst>
                <a:path w="4088765" h="497839">
                  <a:moveTo>
                    <a:pt x="4088638" y="0"/>
                  </a:moveTo>
                  <a:lnTo>
                    <a:pt x="0" y="0"/>
                  </a:lnTo>
                  <a:lnTo>
                    <a:pt x="0" y="497827"/>
                  </a:lnTo>
                  <a:lnTo>
                    <a:pt x="4088638" y="497827"/>
                  </a:lnTo>
                  <a:lnTo>
                    <a:pt x="4088638" y="0"/>
                  </a:lnTo>
                  <a:close/>
                </a:path>
              </a:pathLst>
            </a:custGeom>
            <a:solidFill>
              <a:srgbClr val="E6E6E6"/>
            </a:solidFill>
          </p:spPr>
          <p:txBody>
            <a:bodyPr wrap="square" lIns="0" tIns="0" rIns="0" bIns="0" rtlCol="0"/>
            <a:lstStyle/>
            <a:p>
              <a:endParaRPr/>
            </a:p>
          </p:txBody>
        </p:sp>
        <p:sp>
          <p:nvSpPr>
            <p:cNvPr id="18" name="object 18"/>
            <p:cNvSpPr/>
            <p:nvPr/>
          </p:nvSpPr>
          <p:spPr>
            <a:xfrm>
              <a:off x="234200" y="4558931"/>
              <a:ext cx="3086100" cy="440055"/>
            </a:xfrm>
            <a:custGeom>
              <a:avLst/>
              <a:gdLst/>
              <a:ahLst/>
              <a:cxnLst/>
              <a:rect l="l" t="t" r="r" b="b"/>
              <a:pathLst>
                <a:path w="3086100" h="440054">
                  <a:moveTo>
                    <a:pt x="3086099" y="0"/>
                  </a:moveTo>
                  <a:lnTo>
                    <a:pt x="0" y="0"/>
                  </a:lnTo>
                  <a:lnTo>
                    <a:pt x="0" y="439559"/>
                  </a:lnTo>
                  <a:lnTo>
                    <a:pt x="3086099" y="439559"/>
                  </a:lnTo>
                  <a:lnTo>
                    <a:pt x="3086099" y="0"/>
                  </a:lnTo>
                  <a:close/>
                </a:path>
              </a:pathLst>
            </a:custGeom>
            <a:solidFill>
              <a:schemeClr val="bg1">
                <a:lumMod val="65000"/>
              </a:schemeClr>
            </a:solidFill>
          </p:spPr>
          <p:txBody>
            <a:bodyPr wrap="square" lIns="0" tIns="0" rIns="0" bIns="0" rtlCol="0"/>
            <a:lstStyle/>
            <a:p>
              <a:endParaRPr/>
            </a:p>
          </p:txBody>
        </p:sp>
        <p:sp>
          <p:nvSpPr>
            <p:cNvPr id="19" name="object 19"/>
            <p:cNvSpPr/>
            <p:nvPr/>
          </p:nvSpPr>
          <p:spPr>
            <a:xfrm>
              <a:off x="3320287" y="4558931"/>
              <a:ext cx="4088765" cy="440055"/>
            </a:xfrm>
            <a:custGeom>
              <a:avLst/>
              <a:gdLst/>
              <a:ahLst/>
              <a:cxnLst/>
              <a:rect l="l" t="t" r="r" b="b"/>
              <a:pathLst>
                <a:path w="4088765" h="440054">
                  <a:moveTo>
                    <a:pt x="4088638" y="0"/>
                  </a:moveTo>
                  <a:lnTo>
                    <a:pt x="0" y="0"/>
                  </a:lnTo>
                  <a:lnTo>
                    <a:pt x="0" y="439559"/>
                  </a:lnTo>
                  <a:lnTo>
                    <a:pt x="4088638" y="439559"/>
                  </a:lnTo>
                  <a:lnTo>
                    <a:pt x="4088638" y="0"/>
                  </a:lnTo>
                  <a:close/>
                </a:path>
              </a:pathLst>
            </a:custGeom>
            <a:solidFill>
              <a:srgbClr val="E6E6E6"/>
            </a:solidFill>
          </p:spPr>
          <p:txBody>
            <a:bodyPr wrap="square" lIns="0" tIns="0" rIns="0" bIns="0" rtlCol="0"/>
            <a:lstStyle/>
            <a:p>
              <a:endParaRPr/>
            </a:p>
          </p:txBody>
        </p:sp>
      </p:grpSp>
      <p:sp>
        <p:nvSpPr>
          <p:cNvPr id="20" name="object 20"/>
          <p:cNvSpPr txBox="1"/>
          <p:nvPr/>
        </p:nvSpPr>
        <p:spPr>
          <a:xfrm>
            <a:off x="313131" y="2244597"/>
            <a:ext cx="962025" cy="208279"/>
          </a:xfrm>
          <a:prstGeom prst="rect">
            <a:avLst/>
          </a:prstGeom>
        </p:spPr>
        <p:txBody>
          <a:bodyPr vert="horz" wrap="square" lIns="0" tIns="12700" rIns="0" bIns="0" rtlCol="0">
            <a:spAutoFit/>
          </a:bodyPr>
          <a:lstStyle/>
          <a:p>
            <a:pPr marL="12700">
              <a:lnSpc>
                <a:spcPct val="100000"/>
              </a:lnSpc>
              <a:spcBef>
                <a:spcPts val="100"/>
              </a:spcBef>
            </a:pPr>
            <a:r>
              <a:rPr sz="1200" b="1" spc="-160" dirty="0">
                <a:solidFill>
                  <a:srgbClr val="FFFFFF"/>
                </a:solidFill>
                <a:latin typeface="Arial"/>
                <a:cs typeface="Arial"/>
              </a:rPr>
              <a:t>G</a:t>
            </a:r>
            <a:r>
              <a:rPr sz="1200" b="1" spc="-10" dirty="0">
                <a:solidFill>
                  <a:srgbClr val="FFFFFF"/>
                </a:solidFill>
                <a:latin typeface="Arial"/>
                <a:cs typeface="Arial"/>
              </a:rPr>
              <a:t>ru</a:t>
            </a:r>
            <a:r>
              <a:rPr sz="1200" b="1" spc="-90" dirty="0">
                <a:solidFill>
                  <a:srgbClr val="FFFFFF"/>
                </a:solidFill>
                <a:latin typeface="Arial"/>
                <a:cs typeface="Arial"/>
              </a:rPr>
              <a:t>p</a:t>
            </a:r>
            <a:r>
              <a:rPr sz="1200" b="1" spc="-80" dirty="0">
                <a:solidFill>
                  <a:srgbClr val="FFFFFF"/>
                </a:solidFill>
                <a:latin typeface="Arial"/>
                <a:cs typeface="Arial"/>
              </a:rPr>
              <a:t>o</a:t>
            </a:r>
            <a:r>
              <a:rPr sz="1200" b="1" spc="-30" dirty="0">
                <a:solidFill>
                  <a:srgbClr val="FFFFFF"/>
                </a:solidFill>
                <a:latin typeface="Arial"/>
                <a:cs typeface="Arial"/>
              </a:rPr>
              <a:t> </a:t>
            </a:r>
            <a:r>
              <a:rPr sz="1200" b="1" spc="-35" dirty="0">
                <a:solidFill>
                  <a:srgbClr val="FFFFFF"/>
                </a:solidFill>
                <a:latin typeface="Arial"/>
                <a:cs typeface="Arial"/>
              </a:rPr>
              <a:t>int</a:t>
            </a:r>
            <a:r>
              <a:rPr sz="1200" b="1" spc="-25" dirty="0">
                <a:solidFill>
                  <a:srgbClr val="FFFFFF"/>
                </a:solidFill>
                <a:latin typeface="Arial"/>
                <a:cs typeface="Arial"/>
              </a:rPr>
              <a:t>e</a:t>
            </a:r>
            <a:r>
              <a:rPr sz="1200" b="1" spc="5" dirty="0">
                <a:solidFill>
                  <a:srgbClr val="FFFFFF"/>
                </a:solidFill>
                <a:latin typeface="Arial"/>
                <a:cs typeface="Arial"/>
              </a:rPr>
              <a:t>r</a:t>
            </a:r>
            <a:r>
              <a:rPr sz="1200" b="1" spc="15" dirty="0">
                <a:solidFill>
                  <a:srgbClr val="FFFFFF"/>
                </a:solidFill>
                <a:latin typeface="Arial"/>
                <a:cs typeface="Arial"/>
              </a:rPr>
              <a:t>é</a:t>
            </a:r>
            <a:r>
              <a:rPr sz="1200" b="1" spc="-50" dirty="0">
                <a:solidFill>
                  <a:srgbClr val="FFFFFF"/>
                </a:solidFill>
                <a:latin typeface="Arial"/>
                <a:cs typeface="Arial"/>
              </a:rPr>
              <a:t>s</a:t>
            </a:r>
            <a:endParaRPr sz="1200">
              <a:latin typeface="Arial"/>
              <a:cs typeface="Arial"/>
            </a:endParaRPr>
          </a:p>
        </p:txBody>
      </p:sp>
      <p:sp>
        <p:nvSpPr>
          <p:cNvPr id="21" name="object 21"/>
          <p:cNvSpPr txBox="1"/>
          <p:nvPr/>
        </p:nvSpPr>
        <p:spPr>
          <a:xfrm>
            <a:off x="3399535" y="2244597"/>
            <a:ext cx="1238250" cy="208279"/>
          </a:xfrm>
          <a:prstGeom prst="rect">
            <a:avLst/>
          </a:prstGeom>
        </p:spPr>
        <p:txBody>
          <a:bodyPr vert="horz" wrap="square" lIns="0" tIns="12700" rIns="0" bIns="0" rtlCol="0">
            <a:spAutoFit/>
          </a:bodyPr>
          <a:lstStyle/>
          <a:p>
            <a:pPr marL="12700">
              <a:lnSpc>
                <a:spcPct val="100000"/>
              </a:lnSpc>
              <a:spcBef>
                <a:spcPts val="100"/>
              </a:spcBef>
            </a:pPr>
            <a:r>
              <a:rPr sz="1200" b="1" spc="-160" dirty="0">
                <a:solidFill>
                  <a:srgbClr val="FFFFFF"/>
                </a:solidFill>
                <a:latin typeface="Arial"/>
                <a:cs typeface="Arial"/>
              </a:rPr>
              <a:t>O</a:t>
            </a:r>
            <a:r>
              <a:rPr sz="1200" b="1" spc="-80" dirty="0">
                <a:solidFill>
                  <a:srgbClr val="FFFFFF"/>
                </a:solidFill>
                <a:latin typeface="Arial"/>
                <a:cs typeface="Arial"/>
              </a:rPr>
              <a:t>D</a:t>
            </a:r>
            <a:r>
              <a:rPr sz="1200" b="1" spc="-65" dirty="0">
                <a:solidFill>
                  <a:srgbClr val="FFFFFF"/>
                </a:solidFill>
                <a:latin typeface="Arial"/>
                <a:cs typeface="Arial"/>
              </a:rPr>
              <a:t>S</a:t>
            </a:r>
            <a:r>
              <a:rPr sz="1200" b="1" spc="-20" dirty="0">
                <a:solidFill>
                  <a:srgbClr val="FFFFFF"/>
                </a:solidFill>
                <a:latin typeface="Arial"/>
                <a:cs typeface="Arial"/>
              </a:rPr>
              <a:t> </a:t>
            </a:r>
            <a:r>
              <a:rPr sz="1200" b="1" spc="5" dirty="0">
                <a:solidFill>
                  <a:srgbClr val="FFFFFF"/>
                </a:solidFill>
                <a:latin typeface="Arial"/>
                <a:cs typeface="Arial"/>
              </a:rPr>
              <a:t>r</a:t>
            </a:r>
            <a:r>
              <a:rPr sz="1200" b="1" spc="15" dirty="0">
                <a:solidFill>
                  <a:srgbClr val="FFFFFF"/>
                </a:solidFill>
                <a:latin typeface="Arial"/>
                <a:cs typeface="Arial"/>
              </a:rPr>
              <a:t>e</a:t>
            </a:r>
            <a:r>
              <a:rPr sz="1200" b="1" spc="-40" dirty="0">
                <a:solidFill>
                  <a:srgbClr val="FFFFFF"/>
                </a:solidFill>
                <a:latin typeface="Arial"/>
                <a:cs typeface="Arial"/>
              </a:rPr>
              <a:t>laci</a:t>
            </a:r>
            <a:r>
              <a:rPr sz="1200" b="1" spc="-65" dirty="0">
                <a:solidFill>
                  <a:srgbClr val="FFFFFF"/>
                </a:solidFill>
                <a:latin typeface="Arial"/>
                <a:cs typeface="Arial"/>
              </a:rPr>
              <a:t>onad</a:t>
            </a:r>
            <a:r>
              <a:rPr sz="1200" b="1" spc="-80" dirty="0">
                <a:solidFill>
                  <a:srgbClr val="FFFFFF"/>
                </a:solidFill>
                <a:latin typeface="Arial"/>
                <a:cs typeface="Arial"/>
              </a:rPr>
              <a:t>o</a:t>
            </a:r>
            <a:r>
              <a:rPr sz="1200" b="1" spc="-50" dirty="0">
                <a:solidFill>
                  <a:srgbClr val="FFFFFF"/>
                </a:solidFill>
                <a:latin typeface="Arial"/>
                <a:cs typeface="Arial"/>
              </a:rPr>
              <a:t>s</a:t>
            </a:r>
            <a:endParaRPr sz="1200">
              <a:latin typeface="Arial"/>
              <a:cs typeface="Arial"/>
            </a:endParaRPr>
          </a:p>
        </p:txBody>
      </p:sp>
      <p:sp>
        <p:nvSpPr>
          <p:cNvPr id="22" name="object 22"/>
          <p:cNvSpPr txBox="1"/>
          <p:nvPr/>
        </p:nvSpPr>
        <p:spPr>
          <a:xfrm>
            <a:off x="313131" y="2625598"/>
            <a:ext cx="1347470" cy="2246630"/>
          </a:xfrm>
          <a:prstGeom prst="rect">
            <a:avLst/>
          </a:prstGeom>
        </p:spPr>
        <p:txBody>
          <a:bodyPr vert="horz" wrap="square" lIns="0" tIns="13335" rIns="0" bIns="0" rtlCol="0">
            <a:spAutoFit/>
          </a:bodyPr>
          <a:lstStyle/>
          <a:p>
            <a:pPr marL="12700">
              <a:lnSpc>
                <a:spcPct val="100000"/>
              </a:lnSpc>
              <a:spcBef>
                <a:spcPts val="105"/>
              </a:spcBef>
            </a:pPr>
            <a:r>
              <a:rPr sz="1050" b="1" spc="-40" dirty="0">
                <a:solidFill>
                  <a:srgbClr val="FFFFFF"/>
                </a:solidFill>
                <a:latin typeface="Arial"/>
                <a:cs typeface="Arial"/>
              </a:rPr>
              <a:t>Clientes</a:t>
            </a:r>
            <a:endParaRPr sz="1050" dirty="0">
              <a:latin typeface="Arial"/>
              <a:cs typeface="Arial"/>
            </a:endParaRPr>
          </a:p>
          <a:p>
            <a:pPr marL="12700" marR="574675">
              <a:lnSpc>
                <a:spcPct val="239699"/>
              </a:lnSpc>
            </a:pPr>
            <a:r>
              <a:rPr sz="1050" b="1" spc="-25" dirty="0">
                <a:solidFill>
                  <a:srgbClr val="FFFFFF"/>
                </a:solidFill>
                <a:latin typeface="Arial"/>
                <a:cs typeface="Arial"/>
              </a:rPr>
              <a:t>Personal </a:t>
            </a:r>
            <a:r>
              <a:rPr sz="1050" b="1" spc="-20" dirty="0">
                <a:solidFill>
                  <a:srgbClr val="FFFFFF"/>
                </a:solidFill>
                <a:latin typeface="Arial"/>
                <a:cs typeface="Arial"/>
              </a:rPr>
              <a:t> </a:t>
            </a:r>
            <a:r>
              <a:rPr sz="1050" b="1" spc="-40" dirty="0">
                <a:solidFill>
                  <a:srgbClr val="FFFFFF"/>
                </a:solidFill>
                <a:latin typeface="Arial"/>
                <a:cs typeface="Arial"/>
              </a:rPr>
              <a:t>Propiedad </a:t>
            </a:r>
            <a:r>
              <a:rPr sz="1050" b="1" spc="-35" dirty="0">
                <a:solidFill>
                  <a:srgbClr val="FFFFFF"/>
                </a:solidFill>
                <a:latin typeface="Arial"/>
                <a:cs typeface="Arial"/>
              </a:rPr>
              <a:t> </a:t>
            </a:r>
            <a:r>
              <a:rPr sz="1050" b="1" spc="-110" dirty="0">
                <a:solidFill>
                  <a:srgbClr val="FFFFFF"/>
                </a:solidFill>
                <a:latin typeface="Arial"/>
                <a:cs typeface="Arial"/>
              </a:rPr>
              <a:t>C</a:t>
            </a:r>
            <a:r>
              <a:rPr sz="1050" b="1" spc="-40" dirty="0">
                <a:solidFill>
                  <a:srgbClr val="FFFFFF"/>
                </a:solidFill>
                <a:latin typeface="Arial"/>
                <a:cs typeface="Arial"/>
              </a:rPr>
              <a:t>onse</a:t>
            </a:r>
            <a:r>
              <a:rPr sz="1050" b="1" spc="-30" dirty="0">
                <a:solidFill>
                  <a:srgbClr val="FFFFFF"/>
                </a:solidFill>
                <a:latin typeface="Arial"/>
                <a:cs typeface="Arial"/>
              </a:rPr>
              <a:t>l</a:t>
            </a:r>
            <a:r>
              <a:rPr sz="1050" b="1" dirty="0">
                <a:solidFill>
                  <a:srgbClr val="FFFFFF"/>
                </a:solidFill>
                <a:latin typeface="Arial"/>
                <a:cs typeface="Arial"/>
              </a:rPr>
              <a:t>l</a:t>
            </a:r>
            <a:r>
              <a:rPr sz="1050" b="1" spc="-15" dirty="0">
                <a:solidFill>
                  <a:srgbClr val="FFFFFF"/>
                </a:solidFill>
                <a:latin typeface="Arial"/>
                <a:cs typeface="Arial"/>
              </a:rPr>
              <a:t>erí</a:t>
            </a:r>
            <a:r>
              <a:rPr sz="1050" b="1" spc="-10" dirty="0">
                <a:solidFill>
                  <a:srgbClr val="FFFFFF"/>
                </a:solidFill>
                <a:latin typeface="Arial"/>
                <a:cs typeface="Arial"/>
              </a:rPr>
              <a:t>a</a:t>
            </a:r>
            <a:r>
              <a:rPr sz="1050" b="1" spc="-40" dirty="0">
                <a:solidFill>
                  <a:srgbClr val="FFFFFF"/>
                </a:solidFill>
                <a:latin typeface="Arial"/>
                <a:cs typeface="Arial"/>
              </a:rPr>
              <a:t>s</a:t>
            </a:r>
            <a:endParaRPr sz="1050" dirty="0">
              <a:latin typeface="Arial"/>
              <a:cs typeface="Arial"/>
            </a:endParaRPr>
          </a:p>
          <a:p>
            <a:pPr marL="12700" marR="5080">
              <a:lnSpc>
                <a:spcPts val="3690"/>
              </a:lnSpc>
              <a:spcBef>
                <a:spcPts val="105"/>
              </a:spcBef>
            </a:pPr>
            <a:r>
              <a:rPr sz="1050" b="1" spc="-45" dirty="0">
                <a:solidFill>
                  <a:srgbClr val="FFFFFF"/>
                </a:solidFill>
                <a:latin typeface="Arial"/>
                <a:cs typeface="Arial"/>
              </a:rPr>
              <a:t>Ayuntamiento </a:t>
            </a:r>
            <a:r>
              <a:rPr sz="1050" b="1" spc="-40" dirty="0">
                <a:solidFill>
                  <a:srgbClr val="FFFFFF"/>
                </a:solidFill>
                <a:latin typeface="Arial"/>
                <a:cs typeface="Arial"/>
              </a:rPr>
              <a:t> </a:t>
            </a:r>
            <a:r>
              <a:rPr sz="1050" b="1" spc="-70" dirty="0">
                <a:solidFill>
                  <a:srgbClr val="FFFFFF"/>
                </a:solidFill>
                <a:latin typeface="Arial"/>
                <a:cs typeface="Arial"/>
              </a:rPr>
              <a:t>E</a:t>
            </a:r>
            <a:r>
              <a:rPr sz="1050" b="1" spc="-35" dirty="0">
                <a:solidFill>
                  <a:srgbClr val="FFFFFF"/>
                </a:solidFill>
                <a:latin typeface="Arial"/>
                <a:cs typeface="Arial"/>
              </a:rPr>
              <a:t>nti</a:t>
            </a:r>
            <a:r>
              <a:rPr sz="1050" b="1" spc="-60" dirty="0">
                <a:solidFill>
                  <a:srgbClr val="FFFFFF"/>
                </a:solidFill>
                <a:latin typeface="Arial"/>
                <a:cs typeface="Arial"/>
              </a:rPr>
              <a:t>d</a:t>
            </a:r>
            <a:r>
              <a:rPr sz="1050" b="1" spc="-45" dirty="0">
                <a:solidFill>
                  <a:srgbClr val="FFFFFF"/>
                </a:solidFill>
                <a:latin typeface="Arial"/>
                <a:cs typeface="Arial"/>
              </a:rPr>
              <a:t>ad</a:t>
            </a:r>
            <a:r>
              <a:rPr sz="1050" b="1" spc="-50" dirty="0">
                <a:solidFill>
                  <a:srgbClr val="FFFFFF"/>
                </a:solidFill>
                <a:latin typeface="Arial"/>
                <a:cs typeface="Arial"/>
              </a:rPr>
              <a:t>e</a:t>
            </a:r>
            <a:r>
              <a:rPr sz="1050" b="1" spc="-40" dirty="0">
                <a:solidFill>
                  <a:srgbClr val="FFFFFF"/>
                </a:solidFill>
                <a:latin typeface="Arial"/>
                <a:cs typeface="Arial"/>
              </a:rPr>
              <a:t>s </a:t>
            </a:r>
            <a:r>
              <a:rPr sz="1050" b="1" spc="-45" dirty="0">
                <a:solidFill>
                  <a:srgbClr val="FFFFFF"/>
                </a:solidFill>
                <a:latin typeface="Arial"/>
                <a:cs typeface="Arial"/>
              </a:rPr>
              <a:t>Fi</a:t>
            </a:r>
            <a:r>
              <a:rPr sz="1050" b="1" spc="-40" dirty="0">
                <a:solidFill>
                  <a:srgbClr val="FFFFFF"/>
                </a:solidFill>
                <a:latin typeface="Arial"/>
                <a:cs typeface="Arial"/>
              </a:rPr>
              <a:t>nanci</a:t>
            </a:r>
            <a:r>
              <a:rPr sz="1050" b="1" spc="-45" dirty="0">
                <a:solidFill>
                  <a:srgbClr val="FFFFFF"/>
                </a:solidFill>
                <a:latin typeface="Arial"/>
                <a:cs typeface="Arial"/>
              </a:rPr>
              <a:t>e</a:t>
            </a:r>
            <a:r>
              <a:rPr sz="1050" b="1" spc="40" dirty="0">
                <a:solidFill>
                  <a:srgbClr val="FFFFFF"/>
                </a:solidFill>
                <a:latin typeface="Arial"/>
                <a:cs typeface="Arial"/>
              </a:rPr>
              <a:t>r</a:t>
            </a:r>
            <a:r>
              <a:rPr sz="1050" b="1" spc="-35" dirty="0">
                <a:solidFill>
                  <a:srgbClr val="FFFFFF"/>
                </a:solidFill>
                <a:latin typeface="Arial"/>
                <a:cs typeface="Arial"/>
              </a:rPr>
              <a:t>as</a:t>
            </a:r>
            <a:endParaRPr sz="1050" dirty="0">
              <a:latin typeface="Arial"/>
              <a:cs typeface="Arial"/>
            </a:endParaRPr>
          </a:p>
        </p:txBody>
      </p:sp>
      <p:sp>
        <p:nvSpPr>
          <p:cNvPr id="23" name="object 23"/>
          <p:cNvSpPr txBox="1"/>
          <p:nvPr/>
        </p:nvSpPr>
        <p:spPr>
          <a:xfrm>
            <a:off x="221691" y="1396110"/>
            <a:ext cx="3502963" cy="682238"/>
          </a:xfrm>
          <a:prstGeom prst="rect">
            <a:avLst/>
          </a:prstGeom>
        </p:spPr>
        <p:txBody>
          <a:bodyPr vert="horz" wrap="square" lIns="0" tIns="12700" rIns="0" bIns="0" rtlCol="0">
            <a:spAutoFit/>
          </a:bodyPr>
          <a:lstStyle/>
          <a:p>
            <a:pPr marL="12700">
              <a:lnSpc>
                <a:spcPct val="100000"/>
              </a:lnSpc>
              <a:spcBef>
                <a:spcPts val="100"/>
              </a:spcBef>
            </a:pPr>
            <a:r>
              <a:rPr sz="1500" b="1" spc="40" dirty="0">
                <a:solidFill>
                  <a:srgbClr val="FFFFFF"/>
                </a:solidFill>
                <a:latin typeface="Arial"/>
                <a:cs typeface="Arial"/>
              </a:rPr>
              <a:t>Identificación</a:t>
            </a:r>
            <a:r>
              <a:rPr sz="1500" b="1" spc="195" dirty="0">
                <a:solidFill>
                  <a:srgbClr val="FFFFFF"/>
                </a:solidFill>
                <a:latin typeface="Arial"/>
                <a:cs typeface="Arial"/>
              </a:rPr>
              <a:t> </a:t>
            </a:r>
            <a:r>
              <a:rPr sz="1500" b="1" spc="-20" dirty="0">
                <a:solidFill>
                  <a:srgbClr val="FFFFFF"/>
                </a:solidFill>
                <a:latin typeface="Arial"/>
                <a:cs typeface="Arial"/>
              </a:rPr>
              <a:t>de</a:t>
            </a:r>
            <a:r>
              <a:rPr sz="1500" b="1" spc="185" dirty="0">
                <a:solidFill>
                  <a:srgbClr val="FFFFFF"/>
                </a:solidFill>
                <a:latin typeface="Arial"/>
                <a:cs typeface="Arial"/>
              </a:rPr>
              <a:t> </a:t>
            </a:r>
            <a:r>
              <a:rPr sz="1500" b="1" spc="20" dirty="0">
                <a:solidFill>
                  <a:srgbClr val="FFFFFF"/>
                </a:solidFill>
                <a:latin typeface="Arial"/>
                <a:cs typeface="Arial"/>
              </a:rPr>
              <a:t>los</a:t>
            </a:r>
            <a:r>
              <a:rPr sz="1500" b="1" spc="185" dirty="0">
                <a:solidFill>
                  <a:srgbClr val="FFFFFF"/>
                </a:solidFill>
                <a:latin typeface="Arial"/>
                <a:cs typeface="Arial"/>
              </a:rPr>
              <a:t> </a:t>
            </a:r>
            <a:r>
              <a:rPr sz="1500" b="1" spc="-55" dirty="0">
                <a:solidFill>
                  <a:srgbClr val="FFFFFF"/>
                </a:solidFill>
                <a:latin typeface="Arial"/>
                <a:cs typeface="Arial"/>
              </a:rPr>
              <a:t>ODS</a:t>
            </a:r>
            <a:endParaRPr sz="1500" dirty="0">
              <a:latin typeface="Arial"/>
              <a:cs typeface="Arial"/>
            </a:endParaRPr>
          </a:p>
          <a:p>
            <a:pPr>
              <a:lnSpc>
                <a:spcPct val="100000"/>
              </a:lnSpc>
              <a:spcBef>
                <a:spcPts val="35"/>
              </a:spcBef>
            </a:pPr>
            <a:endParaRPr sz="1650" dirty="0">
              <a:latin typeface="Arial"/>
              <a:cs typeface="Arial"/>
            </a:endParaRPr>
          </a:p>
          <a:p>
            <a:pPr marL="81915">
              <a:lnSpc>
                <a:spcPct val="100000"/>
              </a:lnSpc>
              <a:spcBef>
                <a:spcPts val="5"/>
              </a:spcBef>
            </a:pPr>
            <a:r>
              <a:rPr sz="1200" spc="-5" dirty="0">
                <a:solidFill>
                  <a:schemeClr val="accent6">
                    <a:lumMod val="50000"/>
                  </a:schemeClr>
                </a:solidFill>
                <a:latin typeface="Bahnschrift"/>
                <a:cs typeface="Bahnschrift"/>
              </a:rPr>
              <a:t>Relación</a:t>
            </a:r>
            <a:r>
              <a:rPr sz="1200" spc="125"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de</a:t>
            </a:r>
            <a:r>
              <a:rPr sz="1200" spc="110"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los</a:t>
            </a:r>
            <a:r>
              <a:rPr sz="1200" spc="110"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grupos</a:t>
            </a:r>
            <a:r>
              <a:rPr sz="1200" spc="114"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de</a:t>
            </a:r>
            <a:r>
              <a:rPr sz="1200" spc="110"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interés</a:t>
            </a:r>
            <a:r>
              <a:rPr sz="1200" spc="90"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con</a:t>
            </a:r>
            <a:r>
              <a:rPr sz="1200" spc="130"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los</a:t>
            </a:r>
            <a:r>
              <a:rPr sz="1200" spc="114"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ODS</a:t>
            </a:r>
          </a:p>
        </p:txBody>
      </p:sp>
      <p:grpSp>
        <p:nvGrpSpPr>
          <p:cNvPr id="24" name="object 24"/>
          <p:cNvGrpSpPr/>
          <p:nvPr/>
        </p:nvGrpSpPr>
        <p:grpSpPr>
          <a:xfrm>
            <a:off x="3364991" y="2537460"/>
            <a:ext cx="4008121" cy="2473451"/>
            <a:chOff x="3364991" y="2537460"/>
            <a:chExt cx="4008121" cy="2473451"/>
          </a:xfrm>
        </p:grpSpPr>
        <p:pic>
          <p:nvPicPr>
            <p:cNvPr id="26" name="object 26"/>
            <p:cNvPicPr/>
            <p:nvPr/>
          </p:nvPicPr>
          <p:blipFill>
            <a:blip r:embed="rId3" cstate="print"/>
            <a:stretch>
              <a:fillRect/>
            </a:stretch>
          </p:blipFill>
          <p:spPr>
            <a:xfrm>
              <a:off x="3776472" y="2537460"/>
              <a:ext cx="359663" cy="367283"/>
            </a:xfrm>
            <a:prstGeom prst="rect">
              <a:avLst/>
            </a:prstGeom>
          </p:spPr>
        </p:pic>
        <p:pic>
          <p:nvPicPr>
            <p:cNvPr id="27" name="object 27"/>
            <p:cNvPicPr/>
            <p:nvPr/>
          </p:nvPicPr>
          <p:blipFill>
            <a:blip r:embed="rId4" cstate="print"/>
            <a:stretch>
              <a:fillRect/>
            </a:stretch>
          </p:blipFill>
          <p:spPr>
            <a:xfrm>
              <a:off x="4639055" y="2948940"/>
              <a:ext cx="359663" cy="359663"/>
            </a:xfrm>
            <a:prstGeom prst="rect">
              <a:avLst/>
            </a:prstGeom>
          </p:spPr>
        </p:pic>
        <p:pic>
          <p:nvPicPr>
            <p:cNvPr id="28" name="object 28"/>
            <p:cNvPicPr/>
            <p:nvPr/>
          </p:nvPicPr>
          <p:blipFill>
            <a:blip r:embed="rId5" cstate="print"/>
            <a:stretch>
              <a:fillRect/>
            </a:stretch>
          </p:blipFill>
          <p:spPr>
            <a:xfrm>
              <a:off x="3773423" y="2935224"/>
              <a:ext cx="359663" cy="359663"/>
            </a:xfrm>
            <a:prstGeom prst="rect">
              <a:avLst/>
            </a:prstGeom>
          </p:spPr>
        </p:pic>
        <p:pic>
          <p:nvPicPr>
            <p:cNvPr id="29" name="object 29"/>
            <p:cNvPicPr/>
            <p:nvPr/>
          </p:nvPicPr>
          <p:blipFill>
            <a:blip r:embed="rId6" cstate="print"/>
            <a:stretch>
              <a:fillRect/>
            </a:stretch>
          </p:blipFill>
          <p:spPr>
            <a:xfrm>
              <a:off x="4213860" y="2950464"/>
              <a:ext cx="359663" cy="359663"/>
            </a:xfrm>
            <a:prstGeom prst="rect">
              <a:avLst/>
            </a:prstGeom>
          </p:spPr>
        </p:pic>
        <p:pic>
          <p:nvPicPr>
            <p:cNvPr id="30" name="object 30"/>
            <p:cNvPicPr/>
            <p:nvPr/>
          </p:nvPicPr>
          <p:blipFill>
            <a:blip r:embed="rId5" cstate="print"/>
            <a:stretch>
              <a:fillRect/>
            </a:stretch>
          </p:blipFill>
          <p:spPr>
            <a:xfrm>
              <a:off x="3364991" y="2551176"/>
              <a:ext cx="359663" cy="359663"/>
            </a:xfrm>
            <a:prstGeom prst="rect">
              <a:avLst/>
            </a:prstGeom>
          </p:spPr>
        </p:pic>
        <p:pic>
          <p:nvPicPr>
            <p:cNvPr id="31" name="object 31"/>
            <p:cNvPicPr/>
            <p:nvPr/>
          </p:nvPicPr>
          <p:blipFill>
            <a:blip r:embed="rId4" cstate="print"/>
            <a:stretch>
              <a:fillRect/>
            </a:stretch>
          </p:blipFill>
          <p:spPr>
            <a:xfrm>
              <a:off x="5440680" y="3361944"/>
              <a:ext cx="359663" cy="359663"/>
            </a:xfrm>
            <a:prstGeom prst="rect">
              <a:avLst/>
            </a:prstGeom>
          </p:spPr>
        </p:pic>
        <p:pic>
          <p:nvPicPr>
            <p:cNvPr id="32" name="object 32"/>
            <p:cNvPicPr/>
            <p:nvPr/>
          </p:nvPicPr>
          <p:blipFill>
            <a:blip r:embed="rId7" cstate="print"/>
            <a:stretch>
              <a:fillRect/>
            </a:stretch>
          </p:blipFill>
          <p:spPr>
            <a:xfrm>
              <a:off x="3374135" y="3346704"/>
              <a:ext cx="359663" cy="359663"/>
            </a:xfrm>
            <a:prstGeom prst="rect">
              <a:avLst/>
            </a:prstGeom>
          </p:spPr>
        </p:pic>
        <p:pic>
          <p:nvPicPr>
            <p:cNvPr id="33" name="object 33"/>
            <p:cNvPicPr/>
            <p:nvPr/>
          </p:nvPicPr>
          <p:blipFill>
            <a:blip r:embed="rId8" cstate="print"/>
            <a:stretch>
              <a:fillRect/>
            </a:stretch>
          </p:blipFill>
          <p:spPr>
            <a:xfrm>
              <a:off x="4639055" y="3364992"/>
              <a:ext cx="359663" cy="359663"/>
            </a:xfrm>
            <a:prstGeom prst="rect">
              <a:avLst/>
            </a:prstGeom>
          </p:spPr>
        </p:pic>
        <p:pic>
          <p:nvPicPr>
            <p:cNvPr id="34" name="object 34"/>
            <p:cNvPicPr/>
            <p:nvPr/>
          </p:nvPicPr>
          <p:blipFill>
            <a:blip r:embed="rId9" cstate="print"/>
            <a:stretch>
              <a:fillRect/>
            </a:stretch>
          </p:blipFill>
          <p:spPr>
            <a:xfrm>
              <a:off x="7013448" y="3361944"/>
              <a:ext cx="359664" cy="359663"/>
            </a:xfrm>
            <a:prstGeom prst="rect">
              <a:avLst/>
            </a:prstGeom>
          </p:spPr>
        </p:pic>
        <p:pic>
          <p:nvPicPr>
            <p:cNvPr id="35" name="object 35"/>
            <p:cNvPicPr/>
            <p:nvPr/>
          </p:nvPicPr>
          <p:blipFill>
            <a:blip r:embed="rId5" cstate="print"/>
            <a:stretch>
              <a:fillRect/>
            </a:stretch>
          </p:blipFill>
          <p:spPr>
            <a:xfrm>
              <a:off x="3787140" y="3361944"/>
              <a:ext cx="361188" cy="359663"/>
            </a:xfrm>
            <a:prstGeom prst="rect">
              <a:avLst/>
            </a:prstGeom>
          </p:spPr>
        </p:pic>
        <p:pic>
          <p:nvPicPr>
            <p:cNvPr id="36" name="object 36"/>
            <p:cNvPicPr/>
            <p:nvPr/>
          </p:nvPicPr>
          <p:blipFill>
            <a:blip r:embed="rId6" cstate="print"/>
            <a:stretch>
              <a:fillRect/>
            </a:stretch>
          </p:blipFill>
          <p:spPr>
            <a:xfrm>
              <a:off x="4213860" y="3364992"/>
              <a:ext cx="359663" cy="359663"/>
            </a:xfrm>
            <a:prstGeom prst="rect">
              <a:avLst/>
            </a:prstGeom>
          </p:spPr>
        </p:pic>
        <p:pic>
          <p:nvPicPr>
            <p:cNvPr id="37" name="object 37"/>
            <p:cNvPicPr/>
            <p:nvPr/>
          </p:nvPicPr>
          <p:blipFill>
            <a:blip r:embed="rId10" cstate="print"/>
            <a:stretch>
              <a:fillRect/>
            </a:stretch>
          </p:blipFill>
          <p:spPr>
            <a:xfrm>
              <a:off x="5030723" y="3361944"/>
              <a:ext cx="359663" cy="359663"/>
            </a:xfrm>
            <a:prstGeom prst="rect">
              <a:avLst/>
            </a:prstGeom>
          </p:spPr>
        </p:pic>
        <p:pic>
          <p:nvPicPr>
            <p:cNvPr id="38" name="object 38"/>
            <p:cNvPicPr/>
            <p:nvPr/>
          </p:nvPicPr>
          <p:blipFill>
            <a:blip r:embed="rId11" cstate="print"/>
            <a:stretch>
              <a:fillRect/>
            </a:stretch>
          </p:blipFill>
          <p:spPr>
            <a:xfrm>
              <a:off x="5838443" y="3361944"/>
              <a:ext cx="361188" cy="359663"/>
            </a:xfrm>
            <a:prstGeom prst="rect">
              <a:avLst/>
            </a:prstGeom>
          </p:spPr>
        </p:pic>
        <p:pic>
          <p:nvPicPr>
            <p:cNvPr id="39" name="object 39"/>
            <p:cNvPicPr/>
            <p:nvPr/>
          </p:nvPicPr>
          <p:blipFill>
            <a:blip r:embed="rId12" cstate="print"/>
            <a:stretch>
              <a:fillRect/>
            </a:stretch>
          </p:blipFill>
          <p:spPr>
            <a:xfrm>
              <a:off x="6233160" y="3361944"/>
              <a:ext cx="359663" cy="359663"/>
            </a:xfrm>
            <a:prstGeom prst="rect">
              <a:avLst/>
            </a:prstGeom>
          </p:spPr>
        </p:pic>
        <p:pic>
          <p:nvPicPr>
            <p:cNvPr id="40" name="object 40"/>
            <p:cNvPicPr/>
            <p:nvPr/>
          </p:nvPicPr>
          <p:blipFill>
            <a:blip r:embed="rId9" cstate="print"/>
            <a:stretch>
              <a:fillRect/>
            </a:stretch>
          </p:blipFill>
          <p:spPr>
            <a:xfrm>
              <a:off x="4622292" y="3759708"/>
              <a:ext cx="361188" cy="359664"/>
            </a:xfrm>
            <a:prstGeom prst="rect">
              <a:avLst/>
            </a:prstGeom>
          </p:spPr>
        </p:pic>
        <p:pic>
          <p:nvPicPr>
            <p:cNvPr id="41" name="object 41"/>
            <p:cNvPicPr/>
            <p:nvPr/>
          </p:nvPicPr>
          <p:blipFill>
            <a:blip r:embed="rId13" cstate="print"/>
            <a:stretch>
              <a:fillRect/>
            </a:stretch>
          </p:blipFill>
          <p:spPr>
            <a:xfrm>
              <a:off x="4209287" y="3759708"/>
              <a:ext cx="359663" cy="359664"/>
            </a:xfrm>
            <a:prstGeom prst="rect">
              <a:avLst/>
            </a:prstGeom>
          </p:spPr>
        </p:pic>
        <p:pic>
          <p:nvPicPr>
            <p:cNvPr id="42" name="object 42"/>
            <p:cNvPicPr/>
            <p:nvPr/>
          </p:nvPicPr>
          <p:blipFill>
            <a:blip r:embed="rId11" cstate="print"/>
            <a:stretch>
              <a:fillRect/>
            </a:stretch>
          </p:blipFill>
          <p:spPr>
            <a:xfrm>
              <a:off x="3403091" y="4215383"/>
              <a:ext cx="359663" cy="361188"/>
            </a:xfrm>
            <a:prstGeom prst="rect">
              <a:avLst/>
            </a:prstGeom>
          </p:spPr>
        </p:pic>
        <p:pic>
          <p:nvPicPr>
            <p:cNvPr id="43" name="object 43"/>
            <p:cNvPicPr/>
            <p:nvPr/>
          </p:nvPicPr>
          <p:blipFill>
            <a:blip r:embed="rId14" cstate="print"/>
            <a:stretch>
              <a:fillRect/>
            </a:stretch>
          </p:blipFill>
          <p:spPr>
            <a:xfrm>
              <a:off x="3814572" y="4215383"/>
              <a:ext cx="361188" cy="361188"/>
            </a:xfrm>
            <a:prstGeom prst="rect">
              <a:avLst/>
            </a:prstGeom>
          </p:spPr>
        </p:pic>
        <p:pic>
          <p:nvPicPr>
            <p:cNvPr id="44" name="object 44"/>
            <p:cNvPicPr/>
            <p:nvPr/>
          </p:nvPicPr>
          <p:blipFill>
            <a:blip r:embed="rId9" cstate="print"/>
            <a:stretch>
              <a:fillRect/>
            </a:stretch>
          </p:blipFill>
          <p:spPr>
            <a:xfrm>
              <a:off x="4632960" y="4215383"/>
              <a:ext cx="359663" cy="361188"/>
            </a:xfrm>
            <a:prstGeom prst="rect">
              <a:avLst/>
            </a:prstGeom>
          </p:spPr>
        </p:pic>
        <p:pic>
          <p:nvPicPr>
            <p:cNvPr id="45" name="object 45"/>
            <p:cNvPicPr/>
            <p:nvPr/>
          </p:nvPicPr>
          <p:blipFill>
            <a:blip r:embed="rId13" cstate="print"/>
            <a:stretch>
              <a:fillRect/>
            </a:stretch>
          </p:blipFill>
          <p:spPr>
            <a:xfrm>
              <a:off x="3816096" y="4631436"/>
              <a:ext cx="361188" cy="379475"/>
            </a:xfrm>
            <a:prstGeom prst="rect">
              <a:avLst/>
            </a:prstGeom>
          </p:spPr>
        </p:pic>
        <p:pic>
          <p:nvPicPr>
            <p:cNvPr id="46" name="object 46"/>
            <p:cNvPicPr/>
            <p:nvPr/>
          </p:nvPicPr>
          <p:blipFill>
            <a:blip r:embed="rId3" cstate="print"/>
            <a:stretch>
              <a:fillRect/>
            </a:stretch>
          </p:blipFill>
          <p:spPr>
            <a:xfrm>
              <a:off x="3794760" y="3749040"/>
              <a:ext cx="359663" cy="367284"/>
            </a:xfrm>
            <a:prstGeom prst="rect">
              <a:avLst/>
            </a:prstGeom>
          </p:spPr>
        </p:pic>
        <p:pic>
          <p:nvPicPr>
            <p:cNvPr id="47" name="object 47"/>
            <p:cNvPicPr/>
            <p:nvPr/>
          </p:nvPicPr>
          <p:blipFill>
            <a:blip r:embed="rId3" cstate="print"/>
            <a:stretch>
              <a:fillRect/>
            </a:stretch>
          </p:blipFill>
          <p:spPr>
            <a:xfrm>
              <a:off x="4227575" y="4212336"/>
              <a:ext cx="359663" cy="367284"/>
            </a:xfrm>
            <a:prstGeom prst="rect">
              <a:avLst/>
            </a:prstGeom>
          </p:spPr>
        </p:pic>
        <p:pic>
          <p:nvPicPr>
            <p:cNvPr id="48" name="object 48"/>
            <p:cNvPicPr/>
            <p:nvPr/>
          </p:nvPicPr>
          <p:blipFill>
            <a:blip r:embed="rId12" cstate="print"/>
            <a:stretch>
              <a:fillRect/>
            </a:stretch>
          </p:blipFill>
          <p:spPr>
            <a:xfrm>
              <a:off x="4201667" y="2545080"/>
              <a:ext cx="359663" cy="359663"/>
            </a:xfrm>
            <a:prstGeom prst="rect">
              <a:avLst/>
            </a:prstGeom>
          </p:spPr>
        </p:pic>
        <p:pic>
          <p:nvPicPr>
            <p:cNvPr id="49" name="object 49"/>
            <p:cNvPicPr/>
            <p:nvPr/>
          </p:nvPicPr>
          <p:blipFill>
            <a:blip r:embed="rId15" cstate="print"/>
            <a:stretch>
              <a:fillRect/>
            </a:stretch>
          </p:blipFill>
          <p:spPr>
            <a:xfrm>
              <a:off x="3369563" y="2935224"/>
              <a:ext cx="359663" cy="361188"/>
            </a:xfrm>
            <a:prstGeom prst="rect">
              <a:avLst/>
            </a:prstGeom>
          </p:spPr>
        </p:pic>
        <p:pic>
          <p:nvPicPr>
            <p:cNvPr id="50" name="object 50"/>
            <p:cNvPicPr/>
            <p:nvPr/>
          </p:nvPicPr>
          <p:blipFill>
            <a:blip r:embed="rId3" cstate="print"/>
            <a:stretch>
              <a:fillRect/>
            </a:stretch>
          </p:blipFill>
          <p:spPr>
            <a:xfrm>
              <a:off x="6614160" y="3342132"/>
              <a:ext cx="359664" cy="367283"/>
            </a:xfrm>
            <a:prstGeom prst="rect">
              <a:avLst/>
            </a:prstGeom>
          </p:spPr>
        </p:pic>
        <p:pic>
          <p:nvPicPr>
            <p:cNvPr id="51" name="object 51"/>
            <p:cNvPicPr/>
            <p:nvPr/>
          </p:nvPicPr>
          <p:blipFill>
            <a:blip r:embed="rId10" cstate="print"/>
            <a:stretch>
              <a:fillRect/>
            </a:stretch>
          </p:blipFill>
          <p:spPr>
            <a:xfrm>
              <a:off x="3387852" y="3759708"/>
              <a:ext cx="359663" cy="359664"/>
            </a:xfrm>
            <a:prstGeom prst="rect">
              <a:avLst/>
            </a:prstGeom>
          </p:spPr>
        </p:pic>
        <p:pic>
          <p:nvPicPr>
            <p:cNvPr id="52" name="object 52"/>
            <p:cNvPicPr/>
            <p:nvPr/>
          </p:nvPicPr>
          <p:blipFill>
            <a:blip r:embed="rId9" cstate="print"/>
            <a:stretch>
              <a:fillRect/>
            </a:stretch>
          </p:blipFill>
          <p:spPr>
            <a:xfrm>
              <a:off x="4229099" y="4631436"/>
              <a:ext cx="359663" cy="359663"/>
            </a:xfrm>
            <a:prstGeom prst="rect">
              <a:avLst/>
            </a:prstGeom>
          </p:spPr>
        </p:pic>
        <p:pic>
          <p:nvPicPr>
            <p:cNvPr id="53" name="object 53"/>
            <p:cNvPicPr/>
            <p:nvPr/>
          </p:nvPicPr>
          <p:blipFill>
            <a:blip r:embed="rId4" cstate="print"/>
            <a:stretch>
              <a:fillRect/>
            </a:stretch>
          </p:blipFill>
          <p:spPr>
            <a:xfrm>
              <a:off x="3404616" y="4631436"/>
              <a:ext cx="359663" cy="359663"/>
            </a:xfrm>
            <a:prstGeom prst="rect">
              <a:avLst/>
            </a:prstGeom>
          </p:spPr>
        </p:pic>
      </p:grpSp>
      <p:sp>
        <p:nvSpPr>
          <p:cNvPr id="54" name="object 54"/>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28</a:t>
            </a:fld>
            <a:endParaRPr sz="1000">
              <a:latin typeface="Bahnschrift"/>
              <a:cs typeface="Bahnschrift"/>
            </a:endParaRPr>
          </a:p>
        </p:txBody>
      </p:sp>
      <p:pic>
        <p:nvPicPr>
          <p:cNvPr id="55" name="object 9">
            <a:extLst>
              <a:ext uri="{FF2B5EF4-FFF2-40B4-BE49-F238E27FC236}">
                <a16:creationId xmlns:a16="http://schemas.microsoft.com/office/drawing/2014/main" id="{3753844C-80A9-A568-F001-90A45C06D8FD}"/>
              </a:ext>
            </a:extLst>
          </p:cNvPr>
          <p:cNvPicPr/>
          <p:nvPr/>
        </p:nvPicPr>
        <p:blipFill>
          <a:blip r:embed="rId16" cstate="print"/>
          <a:stretch>
            <a:fillRect/>
          </a:stretch>
        </p:blipFill>
        <p:spPr>
          <a:xfrm>
            <a:off x="313131" y="5104524"/>
            <a:ext cx="1083645" cy="45321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6468" y="114300"/>
            <a:ext cx="7696200" cy="5791200"/>
            <a:chOff x="-38100" y="0"/>
            <a:chExt cx="7696200" cy="5791200"/>
          </a:xfrm>
          <a:solidFill>
            <a:schemeClr val="accent6">
              <a:lumMod val="75000"/>
            </a:schemeClr>
          </a:solidFill>
        </p:grpSpPr>
        <p:sp>
          <p:nvSpPr>
            <p:cNvPr id="3" name="object 3"/>
            <p:cNvSpPr/>
            <p:nvPr/>
          </p:nvSpPr>
          <p:spPr>
            <a:xfrm>
              <a:off x="0" y="0"/>
              <a:ext cx="7620000" cy="1766570"/>
            </a:xfrm>
            <a:custGeom>
              <a:avLst/>
              <a:gdLst/>
              <a:ahLst/>
              <a:cxnLst/>
              <a:rect l="l" t="t" r="r" b="b"/>
              <a:pathLst>
                <a:path w="7620000" h="1766570">
                  <a:moveTo>
                    <a:pt x="0" y="0"/>
                  </a:moveTo>
                  <a:lnTo>
                    <a:pt x="0" y="1766315"/>
                  </a:lnTo>
                  <a:lnTo>
                    <a:pt x="7619999" y="1766315"/>
                  </a:lnTo>
                  <a:lnTo>
                    <a:pt x="7619999" y="0"/>
                  </a:lnTo>
                  <a:lnTo>
                    <a:pt x="0" y="0"/>
                  </a:lnTo>
                  <a:close/>
                </a:path>
              </a:pathLst>
            </a:custGeom>
            <a:grpFill/>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xfrm>
            <a:off x="199745" y="181432"/>
            <a:ext cx="6394450" cy="1070610"/>
          </a:xfrm>
          <a:prstGeom prst="rect">
            <a:avLst/>
          </a:prstGeom>
        </p:spPr>
        <p:txBody>
          <a:bodyPr vert="horz" wrap="square" lIns="0" tIns="73660" rIns="0" bIns="0" rtlCol="0">
            <a:spAutoFit/>
          </a:bodyPr>
          <a:lstStyle/>
          <a:p>
            <a:pPr marL="12700" marR="5080">
              <a:lnSpc>
                <a:spcPts val="3900"/>
              </a:lnSpc>
              <a:spcBef>
                <a:spcPts val="580"/>
              </a:spcBef>
            </a:pPr>
            <a:r>
              <a:rPr sz="3600" spc="-100" dirty="0"/>
              <a:t>03.</a:t>
            </a:r>
            <a:r>
              <a:rPr sz="3600" spc="-50" dirty="0"/>
              <a:t> </a:t>
            </a:r>
            <a:r>
              <a:rPr sz="3600" spc="-170" dirty="0"/>
              <a:t>Diagnóstic</a:t>
            </a:r>
            <a:r>
              <a:rPr sz="3600" spc="-215" dirty="0"/>
              <a:t>o</a:t>
            </a:r>
            <a:r>
              <a:rPr sz="3600" spc="-185" dirty="0"/>
              <a:t>,</a:t>
            </a:r>
            <a:r>
              <a:rPr sz="3600" spc="-65" dirty="0"/>
              <a:t> </a:t>
            </a:r>
            <a:r>
              <a:rPr sz="3600" spc="-120" dirty="0"/>
              <a:t>identifi</a:t>
            </a:r>
            <a:r>
              <a:rPr sz="3600" spc="-175" dirty="0"/>
              <a:t>c</a:t>
            </a:r>
            <a:r>
              <a:rPr sz="3600" spc="-150" dirty="0"/>
              <a:t>aci</a:t>
            </a:r>
            <a:r>
              <a:rPr sz="3600" spc="-215" dirty="0"/>
              <a:t>ó</a:t>
            </a:r>
            <a:r>
              <a:rPr sz="3600" spc="-190" dirty="0"/>
              <a:t>n</a:t>
            </a:r>
            <a:r>
              <a:rPr sz="3600" spc="-65" dirty="0"/>
              <a:t> </a:t>
            </a:r>
            <a:r>
              <a:rPr sz="3600" spc="-175" dirty="0"/>
              <a:t>y  </a:t>
            </a:r>
            <a:r>
              <a:rPr sz="3600" spc="-110" dirty="0"/>
              <a:t>priorización</a:t>
            </a:r>
            <a:r>
              <a:rPr sz="3600" spc="-40" dirty="0"/>
              <a:t> </a:t>
            </a:r>
            <a:r>
              <a:rPr sz="3600" spc="-170" dirty="0"/>
              <a:t>de</a:t>
            </a:r>
            <a:r>
              <a:rPr sz="3600" spc="-50" dirty="0"/>
              <a:t> </a:t>
            </a:r>
            <a:r>
              <a:rPr sz="3600" spc="-114" dirty="0"/>
              <a:t>los</a:t>
            </a:r>
            <a:r>
              <a:rPr sz="3600" spc="-40" dirty="0"/>
              <a:t> </a:t>
            </a:r>
            <a:r>
              <a:rPr sz="3600" spc="-300" dirty="0"/>
              <a:t>ODS</a:t>
            </a:r>
            <a:endParaRPr sz="3600"/>
          </a:p>
        </p:txBody>
      </p:sp>
      <p:grpSp>
        <p:nvGrpSpPr>
          <p:cNvPr id="6" name="object 6"/>
          <p:cNvGrpSpPr/>
          <p:nvPr/>
        </p:nvGrpSpPr>
        <p:grpSpPr>
          <a:xfrm>
            <a:off x="234200" y="2172042"/>
            <a:ext cx="7174865" cy="3039415"/>
            <a:chOff x="234200" y="2172042"/>
            <a:chExt cx="7174865" cy="3039415"/>
          </a:xfrm>
        </p:grpSpPr>
        <p:sp>
          <p:nvSpPr>
            <p:cNvPr id="7" name="object 7"/>
            <p:cNvSpPr/>
            <p:nvPr/>
          </p:nvSpPr>
          <p:spPr>
            <a:xfrm>
              <a:off x="234200" y="2172042"/>
              <a:ext cx="7174865" cy="355600"/>
            </a:xfrm>
            <a:custGeom>
              <a:avLst/>
              <a:gdLst/>
              <a:ahLst/>
              <a:cxnLst/>
              <a:rect l="l" t="t" r="r" b="b"/>
              <a:pathLst>
                <a:path w="7174865" h="355600">
                  <a:moveTo>
                    <a:pt x="7174598" y="0"/>
                  </a:moveTo>
                  <a:lnTo>
                    <a:pt x="3044571" y="0"/>
                  </a:lnTo>
                  <a:lnTo>
                    <a:pt x="0" y="0"/>
                  </a:lnTo>
                  <a:lnTo>
                    <a:pt x="0" y="355511"/>
                  </a:lnTo>
                  <a:lnTo>
                    <a:pt x="3044558" y="355511"/>
                  </a:lnTo>
                  <a:lnTo>
                    <a:pt x="7174598" y="355511"/>
                  </a:lnTo>
                  <a:lnTo>
                    <a:pt x="7174598" y="0"/>
                  </a:lnTo>
                  <a:close/>
                </a:path>
              </a:pathLst>
            </a:custGeom>
            <a:solidFill>
              <a:schemeClr val="accent6">
                <a:lumMod val="75000"/>
              </a:schemeClr>
            </a:solidFill>
          </p:spPr>
          <p:txBody>
            <a:bodyPr wrap="square" lIns="0" tIns="0" rIns="0" bIns="0" rtlCol="0"/>
            <a:lstStyle/>
            <a:p>
              <a:endParaRPr/>
            </a:p>
          </p:txBody>
        </p:sp>
        <p:sp>
          <p:nvSpPr>
            <p:cNvPr id="8" name="object 8"/>
            <p:cNvSpPr/>
            <p:nvPr/>
          </p:nvSpPr>
          <p:spPr>
            <a:xfrm>
              <a:off x="234200" y="2527566"/>
              <a:ext cx="3044825" cy="383540"/>
            </a:xfrm>
            <a:custGeom>
              <a:avLst/>
              <a:gdLst/>
              <a:ahLst/>
              <a:cxnLst/>
              <a:rect l="l" t="t" r="r" b="b"/>
              <a:pathLst>
                <a:path w="3044825" h="383539">
                  <a:moveTo>
                    <a:pt x="3044571" y="0"/>
                  </a:moveTo>
                  <a:lnTo>
                    <a:pt x="0" y="0"/>
                  </a:lnTo>
                  <a:lnTo>
                    <a:pt x="0" y="383400"/>
                  </a:lnTo>
                  <a:lnTo>
                    <a:pt x="3044571" y="383400"/>
                  </a:lnTo>
                  <a:lnTo>
                    <a:pt x="3044571" y="0"/>
                  </a:lnTo>
                  <a:close/>
                </a:path>
              </a:pathLst>
            </a:custGeom>
            <a:solidFill>
              <a:schemeClr val="bg1">
                <a:lumMod val="65000"/>
              </a:schemeClr>
            </a:solidFill>
          </p:spPr>
          <p:txBody>
            <a:bodyPr wrap="square" lIns="0" tIns="0" rIns="0" bIns="0" rtlCol="0"/>
            <a:lstStyle/>
            <a:p>
              <a:endParaRPr/>
            </a:p>
          </p:txBody>
        </p:sp>
        <p:sp>
          <p:nvSpPr>
            <p:cNvPr id="9" name="object 9"/>
            <p:cNvSpPr/>
            <p:nvPr/>
          </p:nvSpPr>
          <p:spPr>
            <a:xfrm>
              <a:off x="3278759" y="2527566"/>
              <a:ext cx="4130040" cy="383540"/>
            </a:xfrm>
            <a:custGeom>
              <a:avLst/>
              <a:gdLst/>
              <a:ahLst/>
              <a:cxnLst/>
              <a:rect l="l" t="t" r="r" b="b"/>
              <a:pathLst>
                <a:path w="4130040" h="383539">
                  <a:moveTo>
                    <a:pt x="4130040" y="0"/>
                  </a:moveTo>
                  <a:lnTo>
                    <a:pt x="0" y="0"/>
                  </a:lnTo>
                  <a:lnTo>
                    <a:pt x="0" y="383400"/>
                  </a:lnTo>
                  <a:lnTo>
                    <a:pt x="4130040" y="383400"/>
                  </a:lnTo>
                  <a:lnTo>
                    <a:pt x="4130040" y="0"/>
                  </a:lnTo>
                  <a:close/>
                </a:path>
              </a:pathLst>
            </a:custGeom>
            <a:solidFill>
              <a:srgbClr val="E6E6E6"/>
            </a:solidFill>
          </p:spPr>
          <p:txBody>
            <a:bodyPr wrap="square" lIns="0" tIns="0" rIns="0" bIns="0" rtlCol="0"/>
            <a:lstStyle/>
            <a:p>
              <a:endParaRPr/>
            </a:p>
          </p:txBody>
        </p:sp>
        <p:sp>
          <p:nvSpPr>
            <p:cNvPr id="10" name="object 10"/>
            <p:cNvSpPr/>
            <p:nvPr/>
          </p:nvSpPr>
          <p:spPr>
            <a:xfrm>
              <a:off x="234200" y="2910852"/>
              <a:ext cx="3044825" cy="383540"/>
            </a:xfrm>
            <a:custGeom>
              <a:avLst/>
              <a:gdLst/>
              <a:ahLst/>
              <a:cxnLst/>
              <a:rect l="l" t="t" r="r" b="b"/>
              <a:pathLst>
                <a:path w="3044825" h="383539">
                  <a:moveTo>
                    <a:pt x="3044571" y="0"/>
                  </a:moveTo>
                  <a:lnTo>
                    <a:pt x="0" y="0"/>
                  </a:lnTo>
                  <a:lnTo>
                    <a:pt x="0" y="383400"/>
                  </a:lnTo>
                  <a:lnTo>
                    <a:pt x="3044571" y="383400"/>
                  </a:lnTo>
                  <a:lnTo>
                    <a:pt x="3044571" y="0"/>
                  </a:lnTo>
                  <a:close/>
                </a:path>
              </a:pathLst>
            </a:custGeom>
            <a:solidFill>
              <a:schemeClr val="bg1">
                <a:lumMod val="65000"/>
              </a:schemeClr>
            </a:solidFill>
          </p:spPr>
          <p:txBody>
            <a:bodyPr wrap="square" lIns="0" tIns="0" rIns="0" bIns="0" rtlCol="0"/>
            <a:lstStyle/>
            <a:p>
              <a:endParaRPr/>
            </a:p>
          </p:txBody>
        </p:sp>
        <p:sp>
          <p:nvSpPr>
            <p:cNvPr id="11" name="object 11"/>
            <p:cNvSpPr/>
            <p:nvPr/>
          </p:nvSpPr>
          <p:spPr>
            <a:xfrm>
              <a:off x="3278759" y="2910852"/>
              <a:ext cx="4130040" cy="383540"/>
            </a:xfrm>
            <a:custGeom>
              <a:avLst/>
              <a:gdLst/>
              <a:ahLst/>
              <a:cxnLst/>
              <a:rect l="l" t="t" r="r" b="b"/>
              <a:pathLst>
                <a:path w="4130040" h="383539">
                  <a:moveTo>
                    <a:pt x="4130040" y="0"/>
                  </a:moveTo>
                  <a:lnTo>
                    <a:pt x="0" y="0"/>
                  </a:lnTo>
                  <a:lnTo>
                    <a:pt x="0" y="383400"/>
                  </a:lnTo>
                  <a:lnTo>
                    <a:pt x="4130040" y="383400"/>
                  </a:lnTo>
                  <a:lnTo>
                    <a:pt x="4130040" y="0"/>
                  </a:lnTo>
                  <a:close/>
                </a:path>
              </a:pathLst>
            </a:custGeom>
            <a:solidFill>
              <a:srgbClr val="E6E6E6"/>
            </a:solidFill>
          </p:spPr>
          <p:txBody>
            <a:bodyPr wrap="square" lIns="0" tIns="0" rIns="0" bIns="0" rtlCol="0"/>
            <a:lstStyle/>
            <a:p>
              <a:endParaRPr/>
            </a:p>
          </p:txBody>
        </p:sp>
        <p:sp>
          <p:nvSpPr>
            <p:cNvPr id="12" name="object 12"/>
            <p:cNvSpPr/>
            <p:nvPr/>
          </p:nvSpPr>
          <p:spPr>
            <a:xfrm>
              <a:off x="234200" y="3294265"/>
              <a:ext cx="3044825" cy="383540"/>
            </a:xfrm>
            <a:custGeom>
              <a:avLst/>
              <a:gdLst/>
              <a:ahLst/>
              <a:cxnLst/>
              <a:rect l="l" t="t" r="r" b="b"/>
              <a:pathLst>
                <a:path w="3044825" h="383539">
                  <a:moveTo>
                    <a:pt x="3044571" y="0"/>
                  </a:moveTo>
                  <a:lnTo>
                    <a:pt x="0" y="0"/>
                  </a:lnTo>
                  <a:lnTo>
                    <a:pt x="0" y="383400"/>
                  </a:lnTo>
                  <a:lnTo>
                    <a:pt x="3044571" y="383400"/>
                  </a:lnTo>
                  <a:lnTo>
                    <a:pt x="3044571" y="0"/>
                  </a:lnTo>
                  <a:close/>
                </a:path>
              </a:pathLst>
            </a:custGeom>
            <a:solidFill>
              <a:schemeClr val="bg1">
                <a:lumMod val="65000"/>
              </a:schemeClr>
            </a:solidFill>
          </p:spPr>
          <p:txBody>
            <a:bodyPr wrap="square" lIns="0" tIns="0" rIns="0" bIns="0" rtlCol="0"/>
            <a:lstStyle/>
            <a:p>
              <a:endParaRPr/>
            </a:p>
          </p:txBody>
        </p:sp>
        <p:sp>
          <p:nvSpPr>
            <p:cNvPr id="13" name="object 13"/>
            <p:cNvSpPr/>
            <p:nvPr/>
          </p:nvSpPr>
          <p:spPr>
            <a:xfrm>
              <a:off x="3278759" y="3294265"/>
              <a:ext cx="4130040" cy="383540"/>
            </a:xfrm>
            <a:custGeom>
              <a:avLst/>
              <a:gdLst/>
              <a:ahLst/>
              <a:cxnLst/>
              <a:rect l="l" t="t" r="r" b="b"/>
              <a:pathLst>
                <a:path w="4130040" h="383539">
                  <a:moveTo>
                    <a:pt x="4130040" y="0"/>
                  </a:moveTo>
                  <a:lnTo>
                    <a:pt x="0" y="0"/>
                  </a:lnTo>
                  <a:lnTo>
                    <a:pt x="0" y="383400"/>
                  </a:lnTo>
                  <a:lnTo>
                    <a:pt x="4130040" y="383400"/>
                  </a:lnTo>
                  <a:lnTo>
                    <a:pt x="4130040" y="0"/>
                  </a:lnTo>
                  <a:close/>
                </a:path>
              </a:pathLst>
            </a:custGeom>
            <a:solidFill>
              <a:srgbClr val="E6E6E6"/>
            </a:solidFill>
          </p:spPr>
          <p:txBody>
            <a:bodyPr wrap="square" lIns="0" tIns="0" rIns="0" bIns="0" rtlCol="0"/>
            <a:lstStyle/>
            <a:p>
              <a:endParaRPr/>
            </a:p>
          </p:txBody>
        </p:sp>
        <p:sp>
          <p:nvSpPr>
            <p:cNvPr id="14" name="object 14"/>
            <p:cNvSpPr/>
            <p:nvPr/>
          </p:nvSpPr>
          <p:spPr>
            <a:xfrm>
              <a:off x="234200" y="3677678"/>
              <a:ext cx="3044825" cy="383540"/>
            </a:xfrm>
            <a:custGeom>
              <a:avLst/>
              <a:gdLst/>
              <a:ahLst/>
              <a:cxnLst/>
              <a:rect l="l" t="t" r="r" b="b"/>
              <a:pathLst>
                <a:path w="3044825" h="383539">
                  <a:moveTo>
                    <a:pt x="3044571" y="0"/>
                  </a:moveTo>
                  <a:lnTo>
                    <a:pt x="0" y="0"/>
                  </a:lnTo>
                  <a:lnTo>
                    <a:pt x="0" y="383400"/>
                  </a:lnTo>
                  <a:lnTo>
                    <a:pt x="3044571" y="383400"/>
                  </a:lnTo>
                  <a:lnTo>
                    <a:pt x="3044571" y="0"/>
                  </a:lnTo>
                  <a:close/>
                </a:path>
              </a:pathLst>
            </a:custGeom>
            <a:solidFill>
              <a:schemeClr val="bg1">
                <a:lumMod val="65000"/>
              </a:schemeClr>
            </a:solidFill>
          </p:spPr>
          <p:txBody>
            <a:bodyPr wrap="square" lIns="0" tIns="0" rIns="0" bIns="0" rtlCol="0"/>
            <a:lstStyle/>
            <a:p>
              <a:endParaRPr/>
            </a:p>
          </p:txBody>
        </p:sp>
        <p:sp>
          <p:nvSpPr>
            <p:cNvPr id="15" name="object 15"/>
            <p:cNvSpPr/>
            <p:nvPr/>
          </p:nvSpPr>
          <p:spPr>
            <a:xfrm>
              <a:off x="3278759" y="3677678"/>
              <a:ext cx="4130040" cy="383540"/>
            </a:xfrm>
            <a:custGeom>
              <a:avLst/>
              <a:gdLst/>
              <a:ahLst/>
              <a:cxnLst/>
              <a:rect l="l" t="t" r="r" b="b"/>
              <a:pathLst>
                <a:path w="4130040" h="383539">
                  <a:moveTo>
                    <a:pt x="4130040" y="0"/>
                  </a:moveTo>
                  <a:lnTo>
                    <a:pt x="0" y="0"/>
                  </a:lnTo>
                  <a:lnTo>
                    <a:pt x="0" y="383400"/>
                  </a:lnTo>
                  <a:lnTo>
                    <a:pt x="4130040" y="383400"/>
                  </a:lnTo>
                  <a:lnTo>
                    <a:pt x="4130040" y="0"/>
                  </a:lnTo>
                  <a:close/>
                </a:path>
              </a:pathLst>
            </a:custGeom>
            <a:solidFill>
              <a:srgbClr val="E6E6E6"/>
            </a:solidFill>
          </p:spPr>
          <p:txBody>
            <a:bodyPr wrap="square" lIns="0" tIns="0" rIns="0" bIns="0" rtlCol="0"/>
            <a:lstStyle/>
            <a:p>
              <a:endParaRPr/>
            </a:p>
          </p:txBody>
        </p:sp>
        <p:sp>
          <p:nvSpPr>
            <p:cNvPr id="16" name="object 16"/>
            <p:cNvSpPr/>
            <p:nvPr/>
          </p:nvSpPr>
          <p:spPr>
            <a:xfrm>
              <a:off x="234200" y="4061091"/>
              <a:ext cx="3044825" cy="383540"/>
            </a:xfrm>
            <a:custGeom>
              <a:avLst/>
              <a:gdLst/>
              <a:ahLst/>
              <a:cxnLst/>
              <a:rect l="l" t="t" r="r" b="b"/>
              <a:pathLst>
                <a:path w="3044825" h="383539">
                  <a:moveTo>
                    <a:pt x="3044571" y="0"/>
                  </a:moveTo>
                  <a:lnTo>
                    <a:pt x="0" y="0"/>
                  </a:lnTo>
                  <a:lnTo>
                    <a:pt x="0" y="383400"/>
                  </a:lnTo>
                  <a:lnTo>
                    <a:pt x="3044571" y="383400"/>
                  </a:lnTo>
                  <a:lnTo>
                    <a:pt x="3044571" y="0"/>
                  </a:lnTo>
                  <a:close/>
                </a:path>
              </a:pathLst>
            </a:custGeom>
            <a:solidFill>
              <a:schemeClr val="bg1">
                <a:lumMod val="65000"/>
              </a:schemeClr>
            </a:solidFill>
          </p:spPr>
          <p:txBody>
            <a:bodyPr wrap="square" lIns="0" tIns="0" rIns="0" bIns="0" rtlCol="0"/>
            <a:lstStyle/>
            <a:p>
              <a:endParaRPr/>
            </a:p>
          </p:txBody>
        </p:sp>
        <p:sp>
          <p:nvSpPr>
            <p:cNvPr id="17" name="object 17"/>
            <p:cNvSpPr/>
            <p:nvPr/>
          </p:nvSpPr>
          <p:spPr>
            <a:xfrm>
              <a:off x="3278759" y="4061091"/>
              <a:ext cx="4130040" cy="383540"/>
            </a:xfrm>
            <a:custGeom>
              <a:avLst/>
              <a:gdLst/>
              <a:ahLst/>
              <a:cxnLst/>
              <a:rect l="l" t="t" r="r" b="b"/>
              <a:pathLst>
                <a:path w="4130040" h="383539">
                  <a:moveTo>
                    <a:pt x="4130040" y="0"/>
                  </a:moveTo>
                  <a:lnTo>
                    <a:pt x="0" y="0"/>
                  </a:lnTo>
                  <a:lnTo>
                    <a:pt x="0" y="383400"/>
                  </a:lnTo>
                  <a:lnTo>
                    <a:pt x="4130040" y="383400"/>
                  </a:lnTo>
                  <a:lnTo>
                    <a:pt x="4130040" y="0"/>
                  </a:lnTo>
                  <a:close/>
                </a:path>
              </a:pathLst>
            </a:custGeom>
            <a:solidFill>
              <a:srgbClr val="E6E6E6"/>
            </a:solidFill>
          </p:spPr>
          <p:txBody>
            <a:bodyPr wrap="square" lIns="0" tIns="0" rIns="0" bIns="0" rtlCol="0"/>
            <a:lstStyle/>
            <a:p>
              <a:endParaRPr/>
            </a:p>
          </p:txBody>
        </p:sp>
        <p:sp>
          <p:nvSpPr>
            <p:cNvPr id="18" name="object 18"/>
            <p:cNvSpPr/>
            <p:nvPr/>
          </p:nvSpPr>
          <p:spPr>
            <a:xfrm>
              <a:off x="234200" y="4444517"/>
              <a:ext cx="3044825" cy="383540"/>
            </a:xfrm>
            <a:custGeom>
              <a:avLst/>
              <a:gdLst/>
              <a:ahLst/>
              <a:cxnLst/>
              <a:rect l="l" t="t" r="r" b="b"/>
              <a:pathLst>
                <a:path w="3044825" h="383539">
                  <a:moveTo>
                    <a:pt x="3044571" y="0"/>
                  </a:moveTo>
                  <a:lnTo>
                    <a:pt x="0" y="0"/>
                  </a:lnTo>
                  <a:lnTo>
                    <a:pt x="0" y="383400"/>
                  </a:lnTo>
                  <a:lnTo>
                    <a:pt x="3044571" y="383400"/>
                  </a:lnTo>
                  <a:lnTo>
                    <a:pt x="3044571" y="0"/>
                  </a:lnTo>
                  <a:close/>
                </a:path>
              </a:pathLst>
            </a:custGeom>
            <a:solidFill>
              <a:schemeClr val="bg1">
                <a:lumMod val="65000"/>
              </a:schemeClr>
            </a:solidFill>
          </p:spPr>
          <p:txBody>
            <a:bodyPr wrap="square" lIns="0" tIns="0" rIns="0" bIns="0" rtlCol="0"/>
            <a:lstStyle/>
            <a:p>
              <a:endParaRPr/>
            </a:p>
          </p:txBody>
        </p:sp>
        <p:sp>
          <p:nvSpPr>
            <p:cNvPr id="19" name="object 19"/>
            <p:cNvSpPr/>
            <p:nvPr/>
          </p:nvSpPr>
          <p:spPr>
            <a:xfrm>
              <a:off x="3278759" y="4444517"/>
              <a:ext cx="4130040" cy="383540"/>
            </a:xfrm>
            <a:custGeom>
              <a:avLst/>
              <a:gdLst/>
              <a:ahLst/>
              <a:cxnLst/>
              <a:rect l="l" t="t" r="r" b="b"/>
              <a:pathLst>
                <a:path w="4130040" h="383539">
                  <a:moveTo>
                    <a:pt x="4130040" y="0"/>
                  </a:moveTo>
                  <a:lnTo>
                    <a:pt x="0" y="0"/>
                  </a:lnTo>
                  <a:lnTo>
                    <a:pt x="0" y="383400"/>
                  </a:lnTo>
                  <a:lnTo>
                    <a:pt x="4130040" y="383400"/>
                  </a:lnTo>
                  <a:lnTo>
                    <a:pt x="4130040" y="0"/>
                  </a:lnTo>
                  <a:close/>
                </a:path>
              </a:pathLst>
            </a:custGeom>
            <a:solidFill>
              <a:srgbClr val="E6E6E6"/>
            </a:solidFill>
          </p:spPr>
          <p:txBody>
            <a:bodyPr wrap="square" lIns="0" tIns="0" rIns="0" bIns="0" rtlCol="0"/>
            <a:lstStyle/>
            <a:p>
              <a:endParaRPr/>
            </a:p>
          </p:txBody>
        </p:sp>
        <p:sp>
          <p:nvSpPr>
            <p:cNvPr id="20" name="object 20"/>
            <p:cNvSpPr/>
            <p:nvPr/>
          </p:nvSpPr>
          <p:spPr>
            <a:xfrm>
              <a:off x="234200" y="4827917"/>
              <a:ext cx="3044825" cy="383540"/>
            </a:xfrm>
            <a:custGeom>
              <a:avLst/>
              <a:gdLst/>
              <a:ahLst/>
              <a:cxnLst/>
              <a:rect l="l" t="t" r="r" b="b"/>
              <a:pathLst>
                <a:path w="3044825" h="383539">
                  <a:moveTo>
                    <a:pt x="3044571" y="0"/>
                  </a:moveTo>
                  <a:lnTo>
                    <a:pt x="0" y="0"/>
                  </a:lnTo>
                  <a:lnTo>
                    <a:pt x="0" y="383400"/>
                  </a:lnTo>
                  <a:lnTo>
                    <a:pt x="3044571" y="383400"/>
                  </a:lnTo>
                  <a:lnTo>
                    <a:pt x="3044571" y="0"/>
                  </a:lnTo>
                  <a:close/>
                </a:path>
              </a:pathLst>
            </a:custGeom>
            <a:solidFill>
              <a:schemeClr val="bg1">
                <a:lumMod val="65000"/>
              </a:schemeClr>
            </a:solidFill>
          </p:spPr>
          <p:txBody>
            <a:bodyPr wrap="square" lIns="0" tIns="0" rIns="0" bIns="0" rtlCol="0"/>
            <a:lstStyle/>
            <a:p>
              <a:endParaRPr/>
            </a:p>
          </p:txBody>
        </p:sp>
        <p:sp>
          <p:nvSpPr>
            <p:cNvPr id="21" name="object 21"/>
            <p:cNvSpPr/>
            <p:nvPr/>
          </p:nvSpPr>
          <p:spPr>
            <a:xfrm>
              <a:off x="3278759" y="4827917"/>
              <a:ext cx="4130040" cy="383540"/>
            </a:xfrm>
            <a:custGeom>
              <a:avLst/>
              <a:gdLst/>
              <a:ahLst/>
              <a:cxnLst/>
              <a:rect l="l" t="t" r="r" b="b"/>
              <a:pathLst>
                <a:path w="4130040" h="383539">
                  <a:moveTo>
                    <a:pt x="4130040" y="0"/>
                  </a:moveTo>
                  <a:lnTo>
                    <a:pt x="0" y="0"/>
                  </a:lnTo>
                  <a:lnTo>
                    <a:pt x="0" y="383400"/>
                  </a:lnTo>
                  <a:lnTo>
                    <a:pt x="4130040" y="383400"/>
                  </a:lnTo>
                  <a:lnTo>
                    <a:pt x="4130040" y="0"/>
                  </a:lnTo>
                  <a:close/>
                </a:path>
              </a:pathLst>
            </a:custGeom>
            <a:solidFill>
              <a:srgbClr val="E6E6E6"/>
            </a:solidFill>
          </p:spPr>
          <p:txBody>
            <a:bodyPr wrap="square" lIns="0" tIns="0" rIns="0" bIns="0" rtlCol="0"/>
            <a:lstStyle/>
            <a:p>
              <a:endParaRPr/>
            </a:p>
          </p:txBody>
        </p:sp>
      </p:grpSp>
      <p:sp>
        <p:nvSpPr>
          <p:cNvPr id="22" name="object 22"/>
          <p:cNvSpPr txBox="1"/>
          <p:nvPr/>
        </p:nvSpPr>
        <p:spPr>
          <a:xfrm>
            <a:off x="234200" y="1357740"/>
            <a:ext cx="4375150" cy="3717290"/>
          </a:xfrm>
          <a:prstGeom prst="rect">
            <a:avLst/>
          </a:prstGeom>
          <a:noFill/>
        </p:spPr>
        <p:txBody>
          <a:bodyPr vert="horz" wrap="square" lIns="0" tIns="12700" rIns="0" bIns="0" rtlCol="0">
            <a:spAutoFit/>
          </a:bodyPr>
          <a:lstStyle/>
          <a:p>
            <a:pPr marL="12700">
              <a:lnSpc>
                <a:spcPct val="100000"/>
              </a:lnSpc>
              <a:spcBef>
                <a:spcPts val="100"/>
              </a:spcBef>
            </a:pPr>
            <a:r>
              <a:rPr sz="1500" b="1" spc="40" dirty="0">
                <a:solidFill>
                  <a:srgbClr val="FFFFFF"/>
                </a:solidFill>
                <a:latin typeface="Arial"/>
                <a:cs typeface="Arial"/>
              </a:rPr>
              <a:t>Identificación</a:t>
            </a:r>
            <a:r>
              <a:rPr sz="1500" b="1" spc="195" dirty="0">
                <a:solidFill>
                  <a:srgbClr val="FFFFFF"/>
                </a:solidFill>
                <a:latin typeface="Arial"/>
                <a:cs typeface="Arial"/>
              </a:rPr>
              <a:t> </a:t>
            </a:r>
            <a:r>
              <a:rPr sz="1500" b="1" spc="-20" dirty="0">
                <a:solidFill>
                  <a:srgbClr val="FFFFFF"/>
                </a:solidFill>
                <a:latin typeface="Arial"/>
                <a:cs typeface="Arial"/>
              </a:rPr>
              <a:t>de</a:t>
            </a:r>
            <a:r>
              <a:rPr sz="1500" b="1" spc="185" dirty="0">
                <a:solidFill>
                  <a:srgbClr val="FFFFFF"/>
                </a:solidFill>
                <a:latin typeface="Arial"/>
                <a:cs typeface="Arial"/>
              </a:rPr>
              <a:t> </a:t>
            </a:r>
            <a:r>
              <a:rPr sz="1500" b="1" spc="20" dirty="0">
                <a:solidFill>
                  <a:srgbClr val="FFFFFF"/>
                </a:solidFill>
                <a:latin typeface="Arial"/>
                <a:cs typeface="Arial"/>
              </a:rPr>
              <a:t>los</a:t>
            </a:r>
            <a:r>
              <a:rPr sz="1500" b="1" spc="185" dirty="0">
                <a:solidFill>
                  <a:srgbClr val="FFFFFF"/>
                </a:solidFill>
                <a:latin typeface="Arial"/>
                <a:cs typeface="Arial"/>
              </a:rPr>
              <a:t> </a:t>
            </a:r>
            <a:r>
              <a:rPr sz="1500" b="1" spc="-55" dirty="0">
                <a:solidFill>
                  <a:srgbClr val="FFFFFF"/>
                </a:solidFill>
                <a:latin typeface="Arial"/>
                <a:cs typeface="Arial"/>
              </a:rPr>
              <a:t>ODS</a:t>
            </a:r>
            <a:endParaRPr sz="1500" dirty="0">
              <a:latin typeface="Arial"/>
              <a:cs typeface="Arial"/>
            </a:endParaRPr>
          </a:p>
          <a:p>
            <a:pPr>
              <a:lnSpc>
                <a:spcPct val="100000"/>
              </a:lnSpc>
              <a:spcBef>
                <a:spcPts val="35"/>
              </a:spcBef>
            </a:pPr>
            <a:endParaRPr sz="1650" dirty="0">
              <a:solidFill>
                <a:schemeClr val="accent6">
                  <a:lumMod val="50000"/>
                </a:schemeClr>
              </a:solidFill>
              <a:latin typeface="Arial"/>
              <a:cs typeface="Arial"/>
            </a:endParaRPr>
          </a:p>
          <a:p>
            <a:pPr marL="81915">
              <a:lnSpc>
                <a:spcPct val="100000"/>
              </a:lnSpc>
              <a:spcBef>
                <a:spcPts val="5"/>
              </a:spcBef>
            </a:pPr>
            <a:r>
              <a:rPr sz="1200" spc="-5" dirty="0">
                <a:solidFill>
                  <a:schemeClr val="accent6">
                    <a:lumMod val="50000"/>
                  </a:schemeClr>
                </a:solidFill>
                <a:latin typeface="Bahnschrift"/>
                <a:cs typeface="Bahnschrift"/>
              </a:rPr>
              <a:t>Relación</a:t>
            </a:r>
            <a:r>
              <a:rPr sz="1200" spc="125"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de</a:t>
            </a:r>
            <a:r>
              <a:rPr sz="1200" spc="110"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los</a:t>
            </a:r>
            <a:r>
              <a:rPr sz="1200" spc="114"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grupos</a:t>
            </a:r>
            <a:r>
              <a:rPr sz="1200" spc="110"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de</a:t>
            </a:r>
            <a:r>
              <a:rPr sz="1200" spc="110"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interés</a:t>
            </a:r>
            <a:r>
              <a:rPr sz="1200" spc="95"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con</a:t>
            </a:r>
            <a:r>
              <a:rPr sz="1200" spc="125" dirty="0">
                <a:solidFill>
                  <a:schemeClr val="accent6">
                    <a:lumMod val="50000"/>
                  </a:schemeClr>
                </a:solidFill>
                <a:latin typeface="Bahnschrift"/>
                <a:cs typeface="Bahnschrift"/>
              </a:rPr>
              <a:t> </a:t>
            </a:r>
            <a:r>
              <a:rPr sz="1200" spc="-5" dirty="0">
                <a:solidFill>
                  <a:schemeClr val="accent6">
                    <a:lumMod val="50000"/>
                  </a:schemeClr>
                </a:solidFill>
                <a:latin typeface="Bahnschrift"/>
                <a:cs typeface="Bahnschrift"/>
              </a:rPr>
              <a:t>los</a:t>
            </a:r>
            <a:r>
              <a:rPr sz="1200" spc="114"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ODS</a:t>
            </a:r>
          </a:p>
          <a:p>
            <a:pPr>
              <a:lnSpc>
                <a:spcPct val="100000"/>
              </a:lnSpc>
            </a:pPr>
            <a:endParaRPr sz="1250" dirty="0">
              <a:latin typeface="Bahnschrift"/>
              <a:cs typeface="Bahnschrift"/>
            </a:endParaRPr>
          </a:p>
          <a:p>
            <a:pPr marL="104139">
              <a:lnSpc>
                <a:spcPct val="100000"/>
              </a:lnSpc>
              <a:tabLst>
                <a:tab pos="3148965" algn="l"/>
              </a:tabLst>
            </a:pPr>
            <a:r>
              <a:rPr sz="1200" b="1" spc="-160" dirty="0">
                <a:solidFill>
                  <a:srgbClr val="FFFFFF"/>
                </a:solidFill>
                <a:latin typeface="Arial"/>
                <a:cs typeface="Arial"/>
              </a:rPr>
              <a:t>G</a:t>
            </a:r>
            <a:r>
              <a:rPr sz="1200" b="1" spc="-10" dirty="0">
                <a:solidFill>
                  <a:srgbClr val="FFFFFF"/>
                </a:solidFill>
                <a:latin typeface="Arial"/>
                <a:cs typeface="Arial"/>
              </a:rPr>
              <a:t>ru</a:t>
            </a:r>
            <a:r>
              <a:rPr sz="1200" b="1" spc="-90" dirty="0">
                <a:solidFill>
                  <a:srgbClr val="FFFFFF"/>
                </a:solidFill>
                <a:latin typeface="Arial"/>
                <a:cs typeface="Arial"/>
              </a:rPr>
              <a:t>p</a:t>
            </a:r>
            <a:r>
              <a:rPr sz="1200" b="1" spc="-80" dirty="0">
                <a:solidFill>
                  <a:srgbClr val="FFFFFF"/>
                </a:solidFill>
                <a:latin typeface="Arial"/>
                <a:cs typeface="Arial"/>
              </a:rPr>
              <a:t>o</a:t>
            </a:r>
            <a:r>
              <a:rPr sz="1200" b="1" spc="-30" dirty="0">
                <a:solidFill>
                  <a:srgbClr val="FFFFFF"/>
                </a:solidFill>
                <a:latin typeface="Arial"/>
                <a:cs typeface="Arial"/>
              </a:rPr>
              <a:t> </a:t>
            </a:r>
            <a:r>
              <a:rPr sz="1200" b="1" spc="-35" dirty="0">
                <a:solidFill>
                  <a:srgbClr val="FFFFFF"/>
                </a:solidFill>
                <a:latin typeface="Arial"/>
                <a:cs typeface="Arial"/>
              </a:rPr>
              <a:t>int</a:t>
            </a:r>
            <a:r>
              <a:rPr sz="1200" b="1" spc="-25" dirty="0">
                <a:solidFill>
                  <a:srgbClr val="FFFFFF"/>
                </a:solidFill>
                <a:latin typeface="Arial"/>
                <a:cs typeface="Arial"/>
              </a:rPr>
              <a:t>e</a:t>
            </a:r>
            <a:r>
              <a:rPr sz="1200" b="1" spc="5" dirty="0">
                <a:solidFill>
                  <a:srgbClr val="FFFFFF"/>
                </a:solidFill>
                <a:latin typeface="Arial"/>
                <a:cs typeface="Arial"/>
              </a:rPr>
              <a:t>r</a:t>
            </a:r>
            <a:r>
              <a:rPr sz="1200" b="1" spc="15" dirty="0">
                <a:solidFill>
                  <a:srgbClr val="FFFFFF"/>
                </a:solidFill>
                <a:latin typeface="Arial"/>
                <a:cs typeface="Arial"/>
              </a:rPr>
              <a:t>é</a:t>
            </a:r>
            <a:r>
              <a:rPr sz="1200" b="1" spc="-50" dirty="0">
                <a:solidFill>
                  <a:srgbClr val="FFFFFF"/>
                </a:solidFill>
                <a:latin typeface="Arial"/>
                <a:cs typeface="Arial"/>
              </a:rPr>
              <a:t>s</a:t>
            </a:r>
            <a:r>
              <a:rPr sz="1200" b="1" dirty="0">
                <a:solidFill>
                  <a:srgbClr val="FFFFFF"/>
                </a:solidFill>
                <a:latin typeface="Arial"/>
                <a:cs typeface="Arial"/>
              </a:rPr>
              <a:t>	</a:t>
            </a:r>
            <a:r>
              <a:rPr sz="1200" b="1" spc="-160" dirty="0">
                <a:solidFill>
                  <a:srgbClr val="FFFFFF"/>
                </a:solidFill>
                <a:latin typeface="Arial"/>
                <a:cs typeface="Arial"/>
              </a:rPr>
              <a:t>O</a:t>
            </a:r>
            <a:r>
              <a:rPr sz="1200" b="1" spc="-80" dirty="0">
                <a:solidFill>
                  <a:srgbClr val="FFFFFF"/>
                </a:solidFill>
                <a:latin typeface="Arial"/>
                <a:cs typeface="Arial"/>
              </a:rPr>
              <a:t>D</a:t>
            </a:r>
            <a:r>
              <a:rPr sz="1200" b="1" spc="-65" dirty="0">
                <a:solidFill>
                  <a:srgbClr val="FFFFFF"/>
                </a:solidFill>
                <a:latin typeface="Arial"/>
                <a:cs typeface="Arial"/>
              </a:rPr>
              <a:t>S</a:t>
            </a:r>
            <a:r>
              <a:rPr sz="1200" b="1" spc="-20" dirty="0">
                <a:solidFill>
                  <a:srgbClr val="FFFFFF"/>
                </a:solidFill>
                <a:latin typeface="Arial"/>
                <a:cs typeface="Arial"/>
              </a:rPr>
              <a:t> </a:t>
            </a:r>
            <a:r>
              <a:rPr sz="1200" b="1" spc="5" dirty="0">
                <a:solidFill>
                  <a:srgbClr val="FFFFFF"/>
                </a:solidFill>
                <a:latin typeface="Arial"/>
                <a:cs typeface="Arial"/>
              </a:rPr>
              <a:t>r</a:t>
            </a:r>
            <a:r>
              <a:rPr sz="1200" b="1" spc="15" dirty="0">
                <a:solidFill>
                  <a:srgbClr val="FFFFFF"/>
                </a:solidFill>
                <a:latin typeface="Arial"/>
                <a:cs typeface="Arial"/>
              </a:rPr>
              <a:t>e</a:t>
            </a:r>
            <a:r>
              <a:rPr sz="1200" b="1" spc="-40" dirty="0">
                <a:solidFill>
                  <a:srgbClr val="FFFFFF"/>
                </a:solidFill>
                <a:latin typeface="Arial"/>
                <a:cs typeface="Arial"/>
              </a:rPr>
              <a:t>laci</a:t>
            </a:r>
            <a:r>
              <a:rPr sz="1200" b="1" spc="-65" dirty="0">
                <a:solidFill>
                  <a:srgbClr val="FFFFFF"/>
                </a:solidFill>
                <a:latin typeface="Arial"/>
                <a:cs typeface="Arial"/>
              </a:rPr>
              <a:t>onad</a:t>
            </a:r>
            <a:r>
              <a:rPr sz="1200" b="1" spc="-80" dirty="0">
                <a:solidFill>
                  <a:srgbClr val="FFFFFF"/>
                </a:solidFill>
                <a:latin typeface="Arial"/>
                <a:cs typeface="Arial"/>
              </a:rPr>
              <a:t>o</a:t>
            </a:r>
            <a:r>
              <a:rPr sz="1200" b="1" spc="-50" dirty="0">
                <a:solidFill>
                  <a:srgbClr val="FFFFFF"/>
                </a:solidFill>
                <a:latin typeface="Arial"/>
                <a:cs typeface="Arial"/>
              </a:rPr>
              <a:t>s</a:t>
            </a:r>
            <a:endParaRPr sz="1200" dirty="0">
              <a:latin typeface="Arial"/>
              <a:cs typeface="Arial"/>
            </a:endParaRPr>
          </a:p>
          <a:p>
            <a:pPr marL="104139" marR="3523615">
              <a:lnSpc>
                <a:spcPts val="3020"/>
              </a:lnSpc>
              <a:spcBef>
                <a:spcPts val="200"/>
              </a:spcBef>
            </a:pPr>
            <a:r>
              <a:rPr sz="1050" b="1" spc="-75" dirty="0">
                <a:solidFill>
                  <a:srgbClr val="FFFFFF"/>
                </a:solidFill>
                <a:latin typeface="Arial"/>
                <a:cs typeface="Arial"/>
              </a:rPr>
              <a:t>R</a:t>
            </a:r>
            <a:r>
              <a:rPr sz="1050" b="1" spc="-30" dirty="0">
                <a:solidFill>
                  <a:srgbClr val="FFFFFF"/>
                </a:solidFill>
                <a:latin typeface="Arial"/>
                <a:cs typeface="Arial"/>
              </a:rPr>
              <a:t>es</a:t>
            </a:r>
            <a:r>
              <a:rPr sz="1050" b="1" spc="-15" dirty="0">
                <a:solidFill>
                  <a:srgbClr val="FFFFFF"/>
                </a:solidFill>
                <a:latin typeface="Arial"/>
                <a:cs typeface="Arial"/>
              </a:rPr>
              <a:t>t</a:t>
            </a:r>
            <a:r>
              <a:rPr sz="1050" b="1" spc="-20" dirty="0">
                <a:solidFill>
                  <a:srgbClr val="FFFFFF"/>
                </a:solidFill>
                <a:latin typeface="Arial"/>
                <a:cs typeface="Arial"/>
              </a:rPr>
              <a:t>au</a:t>
            </a:r>
            <a:r>
              <a:rPr sz="1050" b="1" spc="-5" dirty="0">
                <a:solidFill>
                  <a:srgbClr val="FFFFFF"/>
                </a:solidFill>
                <a:latin typeface="Arial"/>
                <a:cs typeface="Arial"/>
              </a:rPr>
              <a:t>r</a:t>
            </a:r>
            <a:r>
              <a:rPr sz="1050" b="1" spc="-40" dirty="0">
                <a:solidFill>
                  <a:srgbClr val="FFFFFF"/>
                </a:solidFill>
                <a:latin typeface="Arial"/>
                <a:cs typeface="Arial"/>
              </a:rPr>
              <a:t>an</a:t>
            </a:r>
            <a:r>
              <a:rPr sz="1050" b="1" spc="-20" dirty="0">
                <a:solidFill>
                  <a:srgbClr val="FFFFFF"/>
                </a:solidFill>
                <a:latin typeface="Arial"/>
                <a:cs typeface="Arial"/>
              </a:rPr>
              <a:t>t</a:t>
            </a:r>
            <a:r>
              <a:rPr sz="1050" b="1" spc="-15" dirty="0">
                <a:solidFill>
                  <a:srgbClr val="FFFFFF"/>
                </a:solidFill>
                <a:latin typeface="Arial"/>
                <a:cs typeface="Arial"/>
              </a:rPr>
              <a:t>e  </a:t>
            </a:r>
            <a:r>
              <a:rPr sz="1050" b="1" spc="-55" dirty="0">
                <a:solidFill>
                  <a:srgbClr val="FFFFFF"/>
                </a:solidFill>
                <a:latin typeface="Arial"/>
                <a:cs typeface="Arial"/>
              </a:rPr>
              <a:t>Vecinos </a:t>
            </a:r>
            <a:r>
              <a:rPr sz="1050" b="1" spc="-50" dirty="0">
                <a:solidFill>
                  <a:srgbClr val="FFFFFF"/>
                </a:solidFill>
                <a:latin typeface="Arial"/>
                <a:cs typeface="Arial"/>
              </a:rPr>
              <a:t> </a:t>
            </a:r>
            <a:r>
              <a:rPr sz="1050" b="1" spc="-95" dirty="0">
                <a:solidFill>
                  <a:srgbClr val="FFFFFF"/>
                </a:solidFill>
                <a:latin typeface="Arial"/>
                <a:cs typeface="Arial"/>
              </a:rPr>
              <a:t>T.T.O.O.</a:t>
            </a:r>
            <a:endParaRPr sz="1050" dirty="0">
              <a:latin typeface="Arial"/>
              <a:cs typeface="Arial"/>
            </a:endParaRPr>
          </a:p>
          <a:p>
            <a:pPr marL="104139" marR="2983865">
              <a:lnSpc>
                <a:spcPts val="3020"/>
              </a:lnSpc>
            </a:pPr>
            <a:r>
              <a:rPr sz="1050" b="1" spc="-30" dirty="0">
                <a:solidFill>
                  <a:srgbClr val="FFFFFF"/>
                </a:solidFill>
                <a:latin typeface="Arial"/>
                <a:cs typeface="Arial"/>
              </a:rPr>
              <a:t>Proveedores </a:t>
            </a:r>
            <a:r>
              <a:rPr sz="1050" b="1" spc="-25" dirty="0">
                <a:solidFill>
                  <a:srgbClr val="FFFFFF"/>
                </a:solidFill>
                <a:latin typeface="Arial"/>
                <a:cs typeface="Arial"/>
              </a:rPr>
              <a:t> </a:t>
            </a:r>
            <a:r>
              <a:rPr sz="1050" b="1" spc="-75" dirty="0">
                <a:solidFill>
                  <a:srgbClr val="FFFFFF"/>
                </a:solidFill>
                <a:latin typeface="Arial"/>
                <a:cs typeface="Arial"/>
              </a:rPr>
              <a:t>Ge</a:t>
            </a:r>
            <a:r>
              <a:rPr sz="1050" b="1" spc="-60" dirty="0">
                <a:solidFill>
                  <a:srgbClr val="FFFFFF"/>
                </a:solidFill>
                <a:latin typeface="Arial"/>
                <a:cs typeface="Arial"/>
              </a:rPr>
              <a:t>s</a:t>
            </a:r>
            <a:r>
              <a:rPr sz="1050" b="1" spc="-10" dirty="0">
                <a:solidFill>
                  <a:srgbClr val="FFFFFF"/>
                </a:solidFill>
                <a:latin typeface="Arial"/>
                <a:cs typeface="Arial"/>
              </a:rPr>
              <a:t>t</a:t>
            </a:r>
            <a:r>
              <a:rPr sz="1050" b="1" spc="-15" dirty="0">
                <a:solidFill>
                  <a:srgbClr val="FFFFFF"/>
                </a:solidFill>
                <a:latin typeface="Arial"/>
                <a:cs typeface="Arial"/>
              </a:rPr>
              <a:t>or</a:t>
            </a:r>
            <a:r>
              <a:rPr sz="1050" b="1" spc="-35" dirty="0">
                <a:solidFill>
                  <a:srgbClr val="FFFFFF"/>
                </a:solidFill>
                <a:latin typeface="Arial"/>
                <a:cs typeface="Arial"/>
              </a:rPr>
              <a:t>e</a:t>
            </a:r>
            <a:r>
              <a:rPr sz="1050" b="1" spc="-30" dirty="0">
                <a:solidFill>
                  <a:srgbClr val="FFFFFF"/>
                </a:solidFill>
                <a:latin typeface="Arial"/>
                <a:cs typeface="Arial"/>
              </a:rPr>
              <a:t>s</a:t>
            </a:r>
            <a:r>
              <a:rPr sz="1050" b="1" spc="-40" dirty="0">
                <a:solidFill>
                  <a:srgbClr val="FFFFFF"/>
                </a:solidFill>
                <a:latin typeface="Arial"/>
                <a:cs typeface="Arial"/>
              </a:rPr>
              <a:t> </a:t>
            </a:r>
            <a:r>
              <a:rPr sz="1050" b="1" spc="-85" dirty="0">
                <a:solidFill>
                  <a:srgbClr val="FFFFFF"/>
                </a:solidFill>
                <a:latin typeface="Arial"/>
                <a:cs typeface="Arial"/>
              </a:rPr>
              <a:t>d</a:t>
            </a:r>
            <a:r>
              <a:rPr sz="1050" b="1" spc="-20" dirty="0">
                <a:solidFill>
                  <a:srgbClr val="FFFFFF"/>
                </a:solidFill>
                <a:latin typeface="Arial"/>
                <a:cs typeface="Arial"/>
              </a:rPr>
              <a:t>e</a:t>
            </a:r>
            <a:r>
              <a:rPr sz="1050" b="1" spc="-10" dirty="0">
                <a:solidFill>
                  <a:srgbClr val="FFFFFF"/>
                </a:solidFill>
                <a:latin typeface="Arial"/>
                <a:cs typeface="Arial"/>
              </a:rPr>
              <a:t> </a:t>
            </a:r>
            <a:r>
              <a:rPr sz="1050" b="1" spc="45" dirty="0">
                <a:solidFill>
                  <a:srgbClr val="FFFFFF"/>
                </a:solidFill>
                <a:latin typeface="Arial"/>
                <a:cs typeface="Arial"/>
              </a:rPr>
              <a:t>r</a:t>
            </a:r>
            <a:r>
              <a:rPr sz="1050" b="1" spc="-45" dirty="0">
                <a:solidFill>
                  <a:srgbClr val="FFFFFF"/>
                </a:solidFill>
                <a:latin typeface="Arial"/>
                <a:cs typeface="Arial"/>
              </a:rPr>
              <a:t>esid</a:t>
            </a:r>
            <a:r>
              <a:rPr sz="1050" b="1" spc="-50" dirty="0">
                <a:solidFill>
                  <a:srgbClr val="FFFFFF"/>
                </a:solidFill>
                <a:latin typeface="Arial"/>
                <a:cs typeface="Arial"/>
              </a:rPr>
              <a:t>uos  </a:t>
            </a:r>
            <a:r>
              <a:rPr sz="1050" b="1" spc="-95" dirty="0">
                <a:solidFill>
                  <a:srgbClr val="FFFFFF"/>
                </a:solidFill>
                <a:latin typeface="Arial"/>
                <a:cs typeface="Arial"/>
              </a:rPr>
              <a:t>OCAS</a:t>
            </a:r>
            <a:endParaRPr sz="1050" dirty="0">
              <a:latin typeface="Arial"/>
              <a:cs typeface="Arial"/>
            </a:endParaRPr>
          </a:p>
          <a:p>
            <a:pPr>
              <a:lnSpc>
                <a:spcPct val="100000"/>
              </a:lnSpc>
              <a:spcBef>
                <a:spcPts val="45"/>
              </a:spcBef>
            </a:pPr>
            <a:endParaRPr sz="1150" dirty="0">
              <a:latin typeface="Arial"/>
              <a:cs typeface="Arial"/>
            </a:endParaRPr>
          </a:p>
          <a:p>
            <a:pPr marL="104139">
              <a:lnSpc>
                <a:spcPct val="100000"/>
              </a:lnSpc>
            </a:pPr>
            <a:r>
              <a:rPr sz="1050" b="1" spc="-70" dirty="0">
                <a:solidFill>
                  <a:srgbClr val="FFFFFF"/>
                </a:solidFill>
                <a:latin typeface="Arial"/>
                <a:cs typeface="Arial"/>
              </a:rPr>
              <a:t>E</a:t>
            </a:r>
            <a:r>
              <a:rPr sz="1050" b="1" spc="-35" dirty="0">
                <a:solidFill>
                  <a:srgbClr val="FFFFFF"/>
                </a:solidFill>
                <a:latin typeface="Arial"/>
                <a:cs typeface="Arial"/>
              </a:rPr>
              <a:t>nti</a:t>
            </a:r>
            <a:r>
              <a:rPr sz="1050" b="1" spc="-60" dirty="0">
                <a:solidFill>
                  <a:srgbClr val="FFFFFF"/>
                </a:solidFill>
                <a:latin typeface="Arial"/>
                <a:cs typeface="Arial"/>
              </a:rPr>
              <a:t>d</a:t>
            </a:r>
            <a:r>
              <a:rPr sz="1050" b="1" spc="-45" dirty="0">
                <a:solidFill>
                  <a:srgbClr val="FFFFFF"/>
                </a:solidFill>
                <a:latin typeface="Arial"/>
                <a:cs typeface="Arial"/>
              </a:rPr>
              <a:t>ad</a:t>
            </a:r>
            <a:r>
              <a:rPr sz="1050" b="1" spc="-50" dirty="0">
                <a:solidFill>
                  <a:srgbClr val="FFFFFF"/>
                </a:solidFill>
                <a:latin typeface="Arial"/>
                <a:cs typeface="Arial"/>
              </a:rPr>
              <a:t>e</a:t>
            </a:r>
            <a:r>
              <a:rPr sz="1050" b="1" spc="-40" dirty="0">
                <a:solidFill>
                  <a:srgbClr val="FFFFFF"/>
                </a:solidFill>
                <a:latin typeface="Arial"/>
                <a:cs typeface="Arial"/>
              </a:rPr>
              <a:t>s </a:t>
            </a:r>
            <a:r>
              <a:rPr sz="1050" b="1" spc="-10" dirty="0">
                <a:solidFill>
                  <a:srgbClr val="FFFFFF"/>
                </a:solidFill>
                <a:latin typeface="Arial"/>
                <a:cs typeface="Arial"/>
              </a:rPr>
              <a:t>t</a:t>
            </a:r>
            <a:r>
              <a:rPr sz="1050" b="1" spc="-15" dirty="0">
                <a:solidFill>
                  <a:srgbClr val="FFFFFF"/>
                </a:solidFill>
                <a:latin typeface="Arial"/>
                <a:cs typeface="Arial"/>
              </a:rPr>
              <a:t>u</a:t>
            </a:r>
            <a:r>
              <a:rPr sz="1050" b="1" dirty="0">
                <a:solidFill>
                  <a:srgbClr val="FFFFFF"/>
                </a:solidFill>
                <a:latin typeface="Arial"/>
                <a:cs typeface="Arial"/>
              </a:rPr>
              <a:t>r</a:t>
            </a:r>
            <a:r>
              <a:rPr sz="1050" b="1" spc="-25" dirty="0">
                <a:solidFill>
                  <a:srgbClr val="FFFFFF"/>
                </a:solidFill>
                <a:latin typeface="Arial"/>
                <a:cs typeface="Arial"/>
              </a:rPr>
              <a:t>ís</a:t>
            </a:r>
            <a:r>
              <a:rPr sz="1050" b="1" spc="-15" dirty="0">
                <a:solidFill>
                  <a:srgbClr val="FFFFFF"/>
                </a:solidFill>
                <a:latin typeface="Arial"/>
                <a:cs typeface="Arial"/>
              </a:rPr>
              <a:t>t</a:t>
            </a:r>
            <a:r>
              <a:rPr sz="1050" b="1" spc="-40" dirty="0">
                <a:solidFill>
                  <a:srgbClr val="FFFFFF"/>
                </a:solidFill>
                <a:latin typeface="Arial"/>
                <a:cs typeface="Arial"/>
              </a:rPr>
              <a:t>icas </a:t>
            </a:r>
            <a:r>
              <a:rPr sz="1050" b="1" spc="-75" dirty="0">
                <a:solidFill>
                  <a:srgbClr val="FFFFFF"/>
                </a:solidFill>
                <a:latin typeface="Arial"/>
                <a:cs typeface="Arial"/>
              </a:rPr>
              <a:t>y</a:t>
            </a:r>
            <a:r>
              <a:rPr sz="1050" b="1" dirty="0">
                <a:solidFill>
                  <a:srgbClr val="FFFFFF"/>
                </a:solidFill>
                <a:latin typeface="Arial"/>
                <a:cs typeface="Arial"/>
              </a:rPr>
              <a:t> </a:t>
            </a:r>
            <a:r>
              <a:rPr sz="1050" b="1" spc="-60" dirty="0">
                <a:solidFill>
                  <a:srgbClr val="FFFFFF"/>
                </a:solidFill>
                <a:latin typeface="Arial"/>
                <a:cs typeface="Arial"/>
              </a:rPr>
              <a:t>no</a:t>
            </a:r>
            <a:r>
              <a:rPr sz="1050" b="1" spc="-10" dirty="0">
                <a:solidFill>
                  <a:srgbClr val="FFFFFF"/>
                </a:solidFill>
                <a:latin typeface="Arial"/>
                <a:cs typeface="Arial"/>
              </a:rPr>
              <a:t> </a:t>
            </a:r>
            <a:r>
              <a:rPr sz="1050" b="1" spc="-5" dirty="0">
                <a:solidFill>
                  <a:srgbClr val="FFFFFF"/>
                </a:solidFill>
                <a:latin typeface="Arial"/>
                <a:cs typeface="Arial"/>
              </a:rPr>
              <a:t>t</a:t>
            </a:r>
            <a:r>
              <a:rPr sz="1050" b="1" spc="-15" dirty="0">
                <a:solidFill>
                  <a:srgbClr val="FFFFFF"/>
                </a:solidFill>
                <a:latin typeface="Arial"/>
                <a:cs typeface="Arial"/>
              </a:rPr>
              <a:t>u</a:t>
            </a:r>
            <a:r>
              <a:rPr sz="1050" b="1" dirty="0">
                <a:solidFill>
                  <a:srgbClr val="FFFFFF"/>
                </a:solidFill>
                <a:latin typeface="Arial"/>
                <a:cs typeface="Arial"/>
              </a:rPr>
              <a:t>r</a:t>
            </a:r>
            <a:r>
              <a:rPr sz="1050" b="1" spc="-25" dirty="0">
                <a:solidFill>
                  <a:srgbClr val="FFFFFF"/>
                </a:solidFill>
                <a:latin typeface="Arial"/>
                <a:cs typeface="Arial"/>
              </a:rPr>
              <a:t>ís</a:t>
            </a:r>
            <a:r>
              <a:rPr sz="1050" b="1" spc="-15" dirty="0">
                <a:solidFill>
                  <a:srgbClr val="FFFFFF"/>
                </a:solidFill>
                <a:latin typeface="Arial"/>
                <a:cs typeface="Arial"/>
              </a:rPr>
              <a:t>t</a:t>
            </a:r>
            <a:r>
              <a:rPr sz="1050" b="1" spc="-35" dirty="0">
                <a:solidFill>
                  <a:srgbClr val="FFFFFF"/>
                </a:solidFill>
                <a:latin typeface="Arial"/>
                <a:cs typeface="Arial"/>
              </a:rPr>
              <a:t>ic</a:t>
            </a:r>
            <a:r>
              <a:rPr sz="1050" b="1" spc="-55" dirty="0">
                <a:solidFill>
                  <a:srgbClr val="FFFFFF"/>
                </a:solidFill>
                <a:latin typeface="Arial"/>
                <a:cs typeface="Arial"/>
              </a:rPr>
              <a:t>a</a:t>
            </a:r>
            <a:r>
              <a:rPr sz="1050" b="1" spc="-40" dirty="0">
                <a:solidFill>
                  <a:srgbClr val="FFFFFF"/>
                </a:solidFill>
                <a:latin typeface="Arial"/>
                <a:cs typeface="Arial"/>
              </a:rPr>
              <a:t>s</a:t>
            </a:r>
            <a:endParaRPr sz="1050" dirty="0">
              <a:latin typeface="Arial"/>
              <a:cs typeface="Arial"/>
            </a:endParaRPr>
          </a:p>
        </p:txBody>
      </p:sp>
      <p:grpSp>
        <p:nvGrpSpPr>
          <p:cNvPr id="23" name="object 23"/>
          <p:cNvGrpSpPr/>
          <p:nvPr/>
        </p:nvGrpSpPr>
        <p:grpSpPr>
          <a:xfrm>
            <a:off x="3339084" y="2517648"/>
            <a:ext cx="2446019" cy="2705099"/>
            <a:chOff x="3339084" y="2517648"/>
            <a:chExt cx="2446019" cy="2705099"/>
          </a:xfrm>
        </p:grpSpPr>
        <p:pic>
          <p:nvPicPr>
            <p:cNvPr id="25" name="object 25"/>
            <p:cNvPicPr/>
            <p:nvPr/>
          </p:nvPicPr>
          <p:blipFill>
            <a:blip r:embed="rId2" cstate="print"/>
            <a:stretch>
              <a:fillRect/>
            </a:stretch>
          </p:blipFill>
          <p:spPr>
            <a:xfrm>
              <a:off x="3339084" y="4093464"/>
              <a:ext cx="361188" cy="367284"/>
            </a:xfrm>
            <a:prstGeom prst="rect">
              <a:avLst/>
            </a:prstGeom>
          </p:spPr>
        </p:pic>
        <p:pic>
          <p:nvPicPr>
            <p:cNvPr id="26" name="object 26"/>
            <p:cNvPicPr/>
            <p:nvPr/>
          </p:nvPicPr>
          <p:blipFill>
            <a:blip r:embed="rId3" cstate="print"/>
            <a:stretch>
              <a:fillRect/>
            </a:stretch>
          </p:blipFill>
          <p:spPr>
            <a:xfrm>
              <a:off x="3339084" y="3686556"/>
              <a:ext cx="361188" cy="359663"/>
            </a:xfrm>
            <a:prstGeom prst="rect">
              <a:avLst/>
            </a:prstGeom>
          </p:spPr>
        </p:pic>
        <p:pic>
          <p:nvPicPr>
            <p:cNvPr id="27" name="object 27"/>
            <p:cNvPicPr/>
            <p:nvPr/>
          </p:nvPicPr>
          <p:blipFill>
            <a:blip r:embed="rId2" cstate="print"/>
            <a:stretch>
              <a:fillRect/>
            </a:stretch>
          </p:blipFill>
          <p:spPr>
            <a:xfrm>
              <a:off x="3752087" y="3689604"/>
              <a:ext cx="361188" cy="359663"/>
            </a:xfrm>
            <a:prstGeom prst="rect">
              <a:avLst/>
            </a:prstGeom>
          </p:spPr>
        </p:pic>
        <p:pic>
          <p:nvPicPr>
            <p:cNvPr id="28" name="object 28"/>
            <p:cNvPicPr/>
            <p:nvPr/>
          </p:nvPicPr>
          <p:blipFill>
            <a:blip r:embed="rId4" cstate="print"/>
            <a:stretch>
              <a:fillRect/>
            </a:stretch>
          </p:blipFill>
          <p:spPr>
            <a:xfrm>
              <a:off x="5425440" y="4863083"/>
              <a:ext cx="359663" cy="359664"/>
            </a:xfrm>
            <a:prstGeom prst="rect">
              <a:avLst/>
            </a:prstGeom>
          </p:spPr>
        </p:pic>
        <p:pic>
          <p:nvPicPr>
            <p:cNvPr id="29" name="object 29"/>
            <p:cNvPicPr/>
            <p:nvPr/>
          </p:nvPicPr>
          <p:blipFill>
            <a:blip r:embed="rId5" cstate="print"/>
            <a:stretch>
              <a:fillRect/>
            </a:stretch>
          </p:blipFill>
          <p:spPr>
            <a:xfrm>
              <a:off x="5010911" y="4863083"/>
              <a:ext cx="359663" cy="359664"/>
            </a:xfrm>
            <a:prstGeom prst="rect">
              <a:avLst/>
            </a:prstGeom>
          </p:spPr>
        </p:pic>
        <p:pic>
          <p:nvPicPr>
            <p:cNvPr id="30" name="object 30"/>
            <p:cNvPicPr/>
            <p:nvPr/>
          </p:nvPicPr>
          <p:blipFill>
            <a:blip r:embed="rId4" cstate="print"/>
            <a:stretch>
              <a:fillRect/>
            </a:stretch>
          </p:blipFill>
          <p:spPr>
            <a:xfrm>
              <a:off x="3759707" y="4462272"/>
              <a:ext cx="359663" cy="359663"/>
            </a:xfrm>
            <a:prstGeom prst="rect">
              <a:avLst/>
            </a:prstGeom>
          </p:spPr>
        </p:pic>
        <p:pic>
          <p:nvPicPr>
            <p:cNvPr id="31" name="object 31"/>
            <p:cNvPicPr/>
            <p:nvPr/>
          </p:nvPicPr>
          <p:blipFill>
            <a:blip r:embed="rId5" cstate="print"/>
            <a:stretch>
              <a:fillRect/>
            </a:stretch>
          </p:blipFill>
          <p:spPr>
            <a:xfrm>
              <a:off x="3345179" y="4462272"/>
              <a:ext cx="359663" cy="359663"/>
            </a:xfrm>
            <a:prstGeom prst="rect">
              <a:avLst/>
            </a:prstGeom>
          </p:spPr>
        </p:pic>
        <p:pic>
          <p:nvPicPr>
            <p:cNvPr id="32" name="object 32"/>
            <p:cNvPicPr/>
            <p:nvPr/>
          </p:nvPicPr>
          <p:blipFill>
            <a:blip r:embed="rId6" cstate="print"/>
            <a:stretch>
              <a:fillRect/>
            </a:stretch>
          </p:blipFill>
          <p:spPr>
            <a:xfrm>
              <a:off x="3752087" y="2517648"/>
              <a:ext cx="361188" cy="359663"/>
            </a:xfrm>
            <a:prstGeom prst="rect">
              <a:avLst/>
            </a:prstGeom>
          </p:spPr>
        </p:pic>
        <p:pic>
          <p:nvPicPr>
            <p:cNvPr id="33" name="object 33"/>
            <p:cNvPicPr/>
            <p:nvPr/>
          </p:nvPicPr>
          <p:blipFill>
            <a:blip r:embed="rId7" cstate="print"/>
            <a:stretch>
              <a:fillRect/>
            </a:stretch>
          </p:blipFill>
          <p:spPr>
            <a:xfrm>
              <a:off x="3345179" y="2517648"/>
              <a:ext cx="359663" cy="359663"/>
            </a:xfrm>
            <a:prstGeom prst="rect">
              <a:avLst/>
            </a:prstGeom>
          </p:spPr>
        </p:pic>
        <p:pic>
          <p:nvPicPr>
            <p:cNvPr id="34" name="object 34"/>
            <p:cNvPicPr/>
            <p:nvPr/>
          </p:nvPicPr>
          <p:blipFill>
            <a:blip r:embed="rId8" cstate="print"/>
            <a:stretch>
              <a:fillRect/>
            </a:stretch>
          </p:blipFill>
          <p:spPr>
            <a:xfrm>
              <a:off x="3759707" y="4861560"/>
              <a:ext cx="359663" cy="359664"/>
            </a:xfrm>
            <a:prstGeom prst="rect">
              <a:avLst/>
            </a:prstGeom>
          </p:spPr>
        </p:pic>
        <p:pic>
          <p:nvPicPr>
            <p:cNvPr id="35" name="object 35"/>
            <p:cNvPicPr/>
            <p:nvPr/>
          </p:nvPicPr>
          <p:blipFill>
            <a:blip r:embed="rId2" cstate="print"/>
            <a:stretch>
              <a:fillRect/>
            </a:stretch>
          </p:blipFill>
          <p:spPr>
            <a:xfrm>
              <a:off x="4181855" y="4861560"/>
              <a:ext cx="361188" cy="359664"/>
            </a:xfrm>
            <a:prstGeom prst="rect">
              <a:avLst/>
            </a:prstGeom>
          </p:spPr>
        </p:pic>
        <p:pic>
          <p:nvPicPr>
            <p:cNvPr id="36" name="object 36"/>
            <p:cNvPicPr/>
            <p:nvPr/>
          </p:nvPicPr>
          <p:blipFill>
            <a:blip r:embed="rId3" cstate="print"/>
            <a:stretch>
              <a:fillRect/>
            </a:stretch>
          </p:blipFill>
          <p:spPr>
            <a:xfrm>
              <a:off x="3345179" y="4850892"/>
              <a:ext cx="359663" cy="359663"/>
            </a:xfrm>
            <a:prstGeom prst="rect">
              <a:avLst/>
            </a:prstGeom>
          </p:spPr>
        </p:pic>
        <p:pic>
          <p:nvPicPr>
            <p:cNvPr id="37" name="object 37"/>
            <p:cNvPicPr/>
            <p:nvPr/>
          </p:nvPicPr>
          <p:blipFill>
            <a:blip r:embed="rId9" cstate="print"/>
            <a:stretch>
              <a:fillRect/>
            </a:stretch>
          </p:blipFill>
          <p:spPr>
            <a:xfrm>
              <a:off x="4596384" y="4861560"/>
              <a:ext cx="359663" cy="359664"/>
            </a:xfrm>
            <a:prstGeom prst="rect">
              <a:avLst/>
            </a:prstGeom>
          </p:spPr>
        </p:pic>
        <p:pic>
          <p:nvPicPr>
            <p:cNvPr id="38" name="object 38"/>
            <p:cNvPicPr/>
            <p:nvPr/>
          </p:nvPicPr>
          <p:blipFill>
            <a:blip r:embed="rId3" cstate="print"/>
            <a:stretch>
              <a:fillRect/>
            </a:stretch>
          </p:blipFill>
          <p:spPr>
            <a:xfrm>
              <a:off x="3339084" y="3288792"/>
              <a:ext cx="361188" cy="359663"/>
            </a:xfrm>
            <a:prstGeom prst="rect">
              <a:avLst/>
            </a:prstGeom>
          </p:spPr>
        </p:pic>
        <p:pic>
          <p:nvPicPr>
            <p:cNvPr id="39" name="object 39"/>
            <p:cNvPicPr/>
            <p:nvPr/>
          </p:nvPicPr>
          <p:blipFill>
            <a:blip r:embed="rId2" cstate="print"/>
            <a:stretch>
              <a:fillRect/>
            </a:stretch>
          </p:blipFill>
          <p:spPr>
            <a:xfrm>
              <a:off x="3752087" y="3291840"/>
              <a:ext cx="361188" cy="361188"/>
            </a:xfrm>
            <a:prstGeom prst="rect">
              <a:avLst/>
            </a:prstGeom>
          </p:spPr>
        </p:pic>
        <p:pic>
          <p:nvPicPr>
            <p:cNvPr id="40" name="object 40"/>
            <p:cNvPicPr/>
            <p:nvPr/>
          </p:nvPicPr>
          <p:blipFill>
            <a:blip r:embed="rId10" cstate="print"/>
            <a:stretch>
              <a:fillRect/>
            </a:stretch>
          </p:blipFill>
          <p:spPr>
            <a:xfrm>
              <a:off x="3339084" y="2910840"/>
              <a:ext cx="361188" cy="359663"/>
            </a:xfrm>
            <a:prstGeom prst="rect">
              <a:avLst/>
            </a:prstGeom>
          </p:spPr>
        </p:pic>
        <p:pic>
          <p:nvPicPr>
            <p:cNvPr id="41" name="object 41"/>
            <p:cNvPicPr/>
            <p:nvPr/>
          </p:nvPicPr>
          <p:blipFill>
            <a:blip r:embed="rId4" cstate="print"/>
            <a:stretch>
              <a:fillRect/>
            </a:stretch>
          </p:blipFill>
          <p:spPr>
            <a:xfrm>
              <a:off x="4163567" y="3287268"/>
              <a:ext cx="361188" cy="359663"/>
            </a:xfrm>
            <a:prstGeom prst="rect">
              <a:avLst/>
            </a:prstGeom>
          </p:spPr>
        </p:pic>
        <p:pic>
          <p:nvPicPr>
            <p:cNvPr id="42" name="object 42"/>
            <p:cNvPicPr/>
            <p:nvPr/>
          </p:nvPicPr>
          <p:blipFill>
            <a:blip r:embed="rId4" cstate="print"/>
            <a:stretch>
              <a:fillRect/>
            </a:stretch>
          </p:blipFill>
          <p:spPr>
            <a:xfrm>
              <a:off x="4163567" y="3683508"/>
              <a:ext cx="361188" cy="359663"/>
            </a:xfrm>
            <a:prstGeom prst="rect">
              <a:avLst/>
            </a:prstGeom>
          </p:spPr>
        </p:pic>
        <p:pic>
          <p:nvPicPr>
            <p:cNvPr id="43" name="object 43"/>
            <p:cNvPicPr/>
            <p:nvPr/>
          </p:nvPicPr>
          <p:blipFill>
            <a:blip r:embed="rId11" cstate="print"/>
            <a:stretch>
              <a:fillRect/>
            </a:stretch>
          </p:blipFill>
          <p:spPr>
            <a:xfrm>
              <a:off x="4172711" y="4098036"/>
              <a:ext cx="359663" cy="359663"/>
            </a:xfrm>
            <a:prstGeom prst="rect">
              <a:avLst/>
            </a:prstGeom>
          </p:spPr>
        </p:pic>
        <p:pic>
          <p:nvPicPr>
            <p:cNvPr id="44" name="object 44"/>
            <p:cNvPicPr/>
            <p:nvPr/>
          </p:nvPicPr>
          <p:blipFill>
            <a:blip r:embed="rId12" cstate="print"/>
            <a:stretch>
              <a:fillRect/>
            </a:stretch>
          </p:blipFill>
          <p:spPr>
            <a:xfrm>
              <a:off x="3752087" y="4069080"/>
              <a:ext cx="361188" cy="359663"/>
            </a:xfrm>
            <a:prstGeom prst="rect">
              <a:avLst/>
            </a:prstGeom>
          </p:spPr>
        </p:pic>
      </p:grpSp>
      <p:sp>
        <p:nvSpPr>
          <p:cNvPr id="45" name="object 45"/>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29</a:t>
            </a:fld>
            <a:endParaRPr sz="1000">
              <a:latin typeface="Bahnschrift"/>
              <a:cs typeface="Bahnschrift"/>
            </a:endParaRPr>
          </a:p>
        </p:txBody>
      </p:sp>
      <p:pic>
        <p:nvPicPr>
          <p:cNvPr id="46" name="object 9">
            <a:extLst>
              <a:ext uri="{FF2B5EF4-FFF2-40B4-BE49-F238E27FC236}">
                <a16:creationId xmlns:a16="http://schemas.microsoft.com/office/drawing/2014/main" id="{7E2DE308-25BB-7837-FEE9-7B31749BFF29}"/>
              </a:ext>
            </a:extLst>
          </p:cNvPr>
          <p:cNvPicPr/>
          <p:nvPr/>
        </p:nvPicPr>
        <p:blipFill>
          <a:blip r:embed="rId13" cstate="print"/>
          <a:stretch>
            <a:fillRect/>
          </a:stretch>
        </p:blipFill>
        <p:spPr>
          <a:xfrm>
            <a:off x="304800" y="5231583"/>
            <a:ext cx="1083645" cy="453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4951" y="0"/>
            <a:ext cx="38100" cy="5715000"/>
          </a:xfrm>
          <a:custGeom>
            <a:avLst/>
            <a:gdLst/>
            <a:ahLst/>
            <a:cxnLst/>
            <a:rect l="l" t="t" r="r" b="b"/>
            <a:pathLst>
              <a:path w="38100" h="5715000">
                <a:moveTo>
                  <a:pt x="0" y="5714998"/>
                </a:moveTo>
                <a:lnTo>
                  <a:pt x="38100" y="5714998"/>
                </a:lnTo>
                <a:lnTo>
                  <a:pt x="38100" y="0"/>
                </a:lnTo>
                <a:lnTo>
                  <a:pt x="0" y="0"/>
                </a:lnTo>
                <a:lnTo>
                  <a:pt x="0" y="5714998"/>
                </a:lnTo>
                <a:close/>
              </a:path>
            </a:pathLst>
          </a:custGeom>
          <a:solidFill>
            <a:schemeClr val="accent6">
              <a:lumMod val="40000"/>
              <a:lumOff val="60000"/>
            </a:schemeClr>
          </a:solidFill>
        </p:spPr>
        <p:txBody>
          <a:bodyPr wrap="square" lIns="0" tIns="0" rIns="0" bIns="0" rtlCol="0"/>
          <a:lstStyle/>
          <a:p>
            <a:endParaRPr/>
          </a:p>
        </p:txBody>
      </p:sp>
      <p:sp>
        <p:nvSpPr>
          <p:cNvPr id="3" name="object 3"/>
          <p:cNvSpPr/>
          <p:nvPr/>
        </p:nvSpPr>
        <p:spPr>
          <a:xfrm>
            <a:off x="0" y="0"/>
            <a:ext cx="2708275" cy="5715000"/>
          </a:xfrm>
          <a:custGeom>
            <a:avLst/>
            <a:gdLst/>
            <a:ahLst/>
            <a:cxnLst/>
            <a:rect l="l" t="t" r="r" b="b"/>
            <a:pathLst>
              <a:path w="2708275" h="5715000">
                <a:moveTo>
                  <a:pt x="0" y="5714998"/>
                </a:moveTo>
                <a:lnTo>
                  <a:pt x="2708148" y="5714998"/>
                </a:lnTo>
                <a:lnTo>
                  <a:pt x="2708148" y="0"/>
                </a:lnTo>
                <a:lnTo>
                  <a:pt x="0" y="0"/>
                </a:lnTo>
                <a:lnTo>
                  <a:pt x="0" y="5714998"/>
                </a:lnTo>
                <a:close/>
              </a:path>
            </a:pathLst>
          </a:custGeom>
          <a:solidFill>
            <a:schemeClr val="accent6">
              <a:lumMod val="75000"/>
            </a:schemeClr>
          </a:solidFill>
          <a:ln>
            <a:solidFill>
              <a:schemeClr val="accent6">
                <a:lumMod val="40000"/>
                <a:lumOff val="60000"/>
              </a:schemeClr>
            </a:solidFill>
          </a:ln>
        </p:spPr>
        <p:txBody>
          <a:bodyPr wrap="square" lIns="0" tIns="0" rIns="0" bIns="0" rtlCol="0"/>
          <a:lstStyle/>
          <a:p>
            <a:endParaRPr/>
          </a:p>
        </p:txBody>
      </p:sp>
      <p:sp>
        <p:nvSpPr>
          <p:cNvPr id="4" name="object 4"/>
          <p:cNvSpPr txBox="1">
            <a:spLocks noGrp="1"/>
          </p:cNvSpPr>
          <p:nvPr>
            <p:ph type="title"/>
          </p:nvPr>
        </p:nvSpPr>
        <p:spPr>
          <a:xfrm>
            <a:off x="82702" y="133248"/>
            <a:ext cx="2554605" cy="2007235"/>
          </a:xfrm>
          <a:prstGeom prst="rect">
            <a:avLst/>
          </a:prstGeom>
        </p:spPr>
        <p:txBody>
          <a:bodyPr vert="horz" wrap="square" lIns="0" tIns="12700" rIns="0" bIns="0" rtlCol="0">
            <a:spAutoFit/>
          </a:bodyPr>
          <a:lstStyle/>
          <a:p>
            <a:pPr marL="12700" marR="5080">
              <a:lnSpc>
                <a:spcPct val="116100"/>
              </a:lnSpc>
              <a:spcBef>
                <a:spcPts val="100"/>
              </a:spcBef>
            </a:pPr>
            <a:r>
              <a:rPr sz="2800" spc="-100" dirty="0"/>
              <a:t>Información </a:t>
            </a:r>
            <a:r>
              <a:rPr sz="2800" spc="-95" dirty="0"/>
              <a:t> </a:t>
            </a:r>
            <a:r>
              <a:rPr sz="2800" spc="-85" dirty="0"/>
              <a:t>práctica</a:t>
            </a:r>
            <a:r>
              <a:rPr sz="2800" spc="-25" dirty="0"/>
              <a:t> </a:t>
            </a:r>
            <a:r>
              <a:rPr sz="2800" spc="-90" dirty="0"/>
              <a:t>sobre </a:t>
            </a:r>
            <a:r>
              <a:rPr sz="2800" spc="-85" dirty="0"/>
              <a:t> </a:t>
            </a:r>
            <a:r>
              <a:rPr sz="2800" spc="-20" dirty="0"/>
              <a:t>la</a:t>
            </a:r>
            <a:r>
              <a:rPr sz="2800" spc="-55" dirty="0"/>
              <a:t> </a:t>
            </a:r>
            <a:r>
              <a:rPr sz="2800" spc="-114" dirty="0"/>
              <a:t>redacción</a:t>
            </a:r>
            <a:r>
              <a:rPr sz="2800" spc="-30" dirty="0"/>
              <a:t> </a:t>
            </a:r>
            <a:r>
              <a:rPr sz="2800" spc="-85" dirty="0"/>
              <a:t>del </a:t>
            </a:r>
            <a:r>
              <a:rPr sz="2800" spc="-760" dirty="0"/>
              <a:t> </a:t>
            </a:r>
            <a:r>
              <a:rPr sz="2800" spc="-75" dirty="0"/>
              <a:t>informe</a:t>
            </a:r>
            <a:endParaRPr sz="2800" dirty="0"/>
          </a:p>
        </p:txBody>
      </p:sp>
      <p:sp>
        <p:nvSpPr>
          <p:cNvPr id="5" name="object 5"/>
          <p:cNvSpPr txBox="1"/>
          <p:nvPr/>
        </p:nvSpPr>
        <p:spPr>
          <a:xfrm>
            <a:off x="82702" y="2284602"/>
            <a:ext cx="1726564" cy="330835"/>
          </a:xfrm>
          <a:prstGeom prst="rect">
            <a:avLst/>
          </a:prstGeom>
        </p:spPr>
        <p:txBody>
          <a:bodyPr vert="horz" wrap="square" lIns="0" tIns="13335" rIns="0" bIns="0" rtlCol="0">
            <a:spAutoFit/>
          </a:bodyPr>
          <a:lstStyle/>
          <a:p>
            <a:pPr marL="12700">
              <a:lnSpc>
                <a:spcPct val="100000"/>
              </a:lnSpc>
              <a:spcBef>
                <a:spcPts val="105"/>
              </a:spcBef>
            </a:pPr>
            <a:r>
              <a:rPr sz="2000" b="1" spc="-40" dirty="0">
                <a:solidFill>
                  <a:srgbClr val="FFFFFF"/>
                </a:solidFill>
                <a:latin typeface="Arial"/>
                <a:cs typeface="Arial"/>
              </a:rPr>
              <a:t>(GRI102-50/53)</a:t>
            </a:r>
            <a:endParaRPr sz="2000">
              <a:latin typeface="Arial"/>
              <a:cs typeface="Arial"/>
            </a:endParaRPr>
          </a:p>
        </p:txBody>
      </p:sp>
      <p:sp>
        <p:nvSpPr>
          <p:cNvPr id="6" name="object 6"/>
          <p:cNvSpPr txBox="1"/>
          <p:nvPr/>
        </p:nvSpPr>
        <p:spPr>
          <a:xfrm>
            <a:off x="3302761" y="266065"/>
            <a:ext cx="2901315" cy="592470"/>
          </a:xfrm>
          <a:prstGeom prst="rect">
            <a:avLst/>
          </a:prstGeom>
        </p:spPr>
        <p:txBody>
          <a:bodyPr vert="horz" wrap="square" lIns="0" tIns="88900" rIns="0" bIns="0" rtlCol="0">
            <a:spAutoFit/>
          </a:bodyPr>
          <a:lstStyle/>
          <a:p>
            <a:pPr marL="12700">
              <a:lnSpc>
                <a:spcPct val="100000"/>
              </a:lnSpc>
              <a:spcBef>
                <a:spcPts val="700"/>
              </a:spcBef>
            </a:pPr>
            <a:r>
              <a:rPr sz="1300" b="1" spc="-55" dirty="0">
                <a:solidFill>
                  <a:schemeClr val="accent6">
                    <a:lumMod val="50000"/>
                  </a:schemeClr>
                </a:solidFill>
                <a:latin typeface="Arial"/>
                <a:cs typeface="Arial"/>
              </a:rPr>
              <a:t>Periodo</a:t>
            </a:r>
            <a:r>
              <a:rPr sz="1300" b="1" spc="10" dirty="0">
                <a:solidFill>
                  <a:srgbClr val="3D6E52"/>
                </a:solidFill>
                <a:latin typeface="Arial"/>
                <a:cs typeface="Arial"/>
              </a:rPr>
              <a:t> </a:t>
            </a:r>
            <a:r>
              <a:rPr sz="1300" b="1" spc="-60" dirty="0">
                <a:solidFill>
                  <a:schemeClr val="accent6">
                    <a:lumMod val="50000"/>
                  </a:schemeClr>
                </a:solidFill>
                <a:latin typeface="Arial"/>
                <a:cs typeface="Arial"/>
              </a:rPr>
              <a:t>objeto</a:t>
            </a:r>
            <a:r>
              <a:rPr sz="1300" b="1" spc="15" dirty="0">
                <a:solidFill>
                  <a:schemeClr val="accent6">
                    <a:lumMod val="50000"/>
                  </a:schemeClr>
                </a:solidFill>
                <a:latin typeface="Arial"/>
                <a:cs typeface="Arial"/>
              </a:rPr>
              <a:t> </a:t>
            </a:r>
            <a:r>
              <a:rPr sz="1300" b="1" spc="-40" dirty="0">
                <a:solidFill>
                  <a:schemeClr val="accent6">
                    <a:lumMod val="50000"/>
                  </a:schemeClr>
                </a:solidFill>
                <a:latin typeface="Arial"/>
                <a:cs typeface="Arial"/>
              </a:rPr>
              <a:t>del</a:t>
            </a:r>
            <a:r>
              <a:rPr sz="1300" b="1" spc="-5" dirty="0">
                <a:solidFill>
                  <a:schemeClr val="accent6">
                    <a:lumMod val="50000"/>
                  </a:schemeClr>
                </a:solidFill>
                <a:latin typeface="Arial"/>
                <a:cs typeface="Arial"/>
              </a:rPr>
              <a:t> </a:t>
            </a:r>
            <a:r>
              <a:rPr sz="1300" b="1" spc="-40" dirty="0">
                <a:solidFill>
                  <a:schemeClr val="accent6">
                    <a:lumMod val="50000"/>
                  </a:schemeClr>
                </a:solidFill>
                <a:latin typeface="Arial"/>
                <a:cs typeface="Arial"/>
              </a:rPr>
              <a:t>informe</a:t>
            </a:r>
            <a:r>
              <a:rPr sz="1300" b="1" spc="25" dirty="0">
                <a:solidFill>
                  <a:schemeClr val="accent6">
                    <a:lumMod val="50000"/>
                  </a:schemeClr>
                </a:solidFill>
                <a:latin typeface="Arial"/>
                <a:cs typeface="Arial"/>
              </a:rPr>
              <a:t> </a:t>
            </a:r>
            <a:r>
              <a:rPr sz="1300" b="1" spc="-45" dirty="0">
                <a:solidFill>
                  <a:schemeClr val="accent6">
                    <a:lumMod val="50000"/>
                  </a:schemeClr>
                </a:solidFill>
                <a:latin typeface="Arial"/>
                <a:cs typeface="Arial"/>
              </a:rPr>
              <a:t>(GRI102-50)</a:t>
            </a:r>
            <a:endParaRPr sz="1300" dirty="0">
              <a:solidFill>
                <a:schemeClr val="accent6">
                  <a:lumMod val="50000"/>
                </a:schemeClr>
              </a:solidFill>
              <a:latin typeface="Arial"/>
              <a:cs typeface="Arial"/>
            </a:endParaRPr>
          </a:p>
          <a:p>
            <a:pPr marL="12700">
              <a:spcBef>
                <a:spcPts val="795"/>
              </a:spcBef>
            </a:pPr>
            <a:r>
              <a:rPr sz="1200" spc="-5" dirty="0" err="1">
                <a:solidFill>
                  <a:srgbClr val="464646"/>
                </a:solidFill>
                <a:latin typeface="Bahnschrift"/>
                <a:cs typeface="Bahnschrift"/>
              </a:rPr>
              <a:t>Año</a:t>
            </a:r>
            <a:r>
              <a:rPr sz="1200" spc="-5" dirty="0">
                <a:solidFill>
                  <a:srgbClr val="464646"/>
                </a:solidFill>
                <a:latin typeface="Bahnschrift"/>
                <a:cs typeface="Bahnschrift"/>
              </a:rPr>
              <a:t> </a:t>
            </a:r>
            <a:r>
              <a:rPr lang="es-ES" sz="1200" spc="-5" dirty="0">
                <a:solidFill>
                  <a:srgbClr val="464646"/>
                </a:solidFill>
                <a:latin typeface="Bahnschrift"/>
                <a:cs typeface="Bahnschrift"/>
              </a:rPr>
              <a:t>- 2024</a:t>
            </a:r>
            <a:endParaRPr sz="1200" spc="-5" dirty="0">
              <a:solidFill>
                <a:srgbClr val="464646"/>
              </a:solidFill>
              <a:latin typeface="Bahnschrift"/>
              <a:cs typeface="Bahnschrift"/>
            </a:endParaRPr>
          </a:p>
        </p:txBody>
      </p:sp>
      <p:sp>
        <p:nvSpPr>
          <p:cNvPr id="10" name="object 10"/>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11" name="object 11"/>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16" name="object 16"/>
          <p:cNvSpPr txBox="1"/>
          <p:nvPr/>
        </p:nvSpPr>
        <p:spPr>
          <a:xfrm>
            <a:off x="3323590" y="2013134"/>
            <a:ext cx="3355340" cy="616585"/>
          </a:xfrm>
          <a:prstGeom prst="rect">
            <a:avLst/>
          </a:prstGeom>
        </p:spPr>
        <p:txBody>
          <a:bodyPr vert="horz" wrap="square" lIns="0" tIns="121285" rIns="0" bIns="0" rtlCol="0">
            <a:spAutoFit/>
          </a:bodyPr>
          <a:lstStyle/>
          <a:p>
            <a:pPr marL="12700">
              <a:lnSpc>
                <a:spcPct val="100000"/>
              </a:lnSpc>
              <a:spcBef>
                <a:spcPts val="955"/>
              </a:spcBef>
            </a:pPr>
            <a:r>
              <a:rPr sz="1300" b="1" spc="-65" dirty="0">
                <a:solidFill>
                  <a:schemeClr val="accent6">
                    <a:lumMod val="50000"/>
                  </a:schemeClr>
                </a:solidFill>
                <a:latin typeface="Arial"/>
                <a:cs typeface="Arial"/>
              </a:rPr>
              <a:t>Ciclo</a:t>
            </a:r>
            <a:r>
              <a:rPr sz="1300" b="1" spc="-10" dirty="0">
                <a:solidFill>
                  <a:schemeClr val="accent6">
                    <a:lumMod val="50000"/>
                  </a:schemeClr>
                </a:solidFill>
                <a:latin typeface="Arial"/>
                <a:cs typeface="Arial"/>
              </a:rPr>
              <a:t> </a:t>
            </a:r>
            <a:r>
              <a:rPr sz="1300" b="1" spc="-65" dirty="0">
                <a:solidFill>
                  <a:schemeClr val="accent6">
                    <a:lumMod val="50000"/>
                  </a:schemeClr>
                </a:solidFill>
                <a:latin typeface="Arial"/>
                <a:cs typeface="Arial"/>
              </a:rPr>
              <a:t>de</a:t>
            </a:r>
            <a:r>
              <a:rPr sz="1300" b="1" spc="-10" dirty="0">
                <a:solidFill>
                  <a:schemeClr val="accent6">
                    <a:lumMod val="50000"/>
                  </a:schemeClr>
                </a:solidFill>
                <a:latin typeface="Arial"/>
                <a:cs typeface="Arial"/>
              </a:rPr>
              <a:t> </a:t>
            </a:r>
            <a:r>
              <a:rPr sz="1300" b="1" spc="-50" dirty="0">
                <a:solidFill>
                  <a:schemeClr val="accent6">
                    <a:lumMod val="50000"/>
                  </a:schemeClr>
                </a:solidFill>
                <a:latin typeface="Arial"/>
                <a:cs typeface="Arial"/>
              </a:rPr>
              <a:t>elaboración</a:t>
            </a:r>
            <a:r>
              <a:rPr sz="1300" b="1" dirty="0">
                <a:solidFill>
                  <a:schemeClr val="accent6">
                    <a:lumMod val="50000"/>
                  </a:schemeClr>
                </a:solidFill>
                <a:latin typeface="Arial"/>
                <a:cs typeface="Arial"/>
              </a:rPr>
              <a:t> </a:t>
            </a:r>
            <a:r>
              <a:rPr sz="1300" b="1" spc="-65" dirty="0">
                <a:solidFill>
                  <a:schemeClr val="accent6">
                    <a:lumMod val="50000"/>
                  </a:schemeClr>
                </a:solidFill>
                <a:latin typeface="Arial"/>
                <a:cs typeface="Arial"/>
              </a:rPr>
              <a:t>de</a:t>
            </a:r>
            <a:r>
              <a:rPr sz="1300" b="1" spc="-10" dirty="0">
                <a:solidFill>
                  <a:schemeClr val="accent6">
                    <a:lumMod val="50000"/>
                  </a:schemeClr>
                </a:solidFill>
                <a:latin typeface="Arial"/>
                <a:cs typeface="Arial"/>
              </a:rPr>
              <a:t> </a:t>
            </a:r>
            <a:r>
              <a:rPr sz="1300" b="1" spc="-40" dirty="0">
                <a:solidFill>
                  <a:schemeClr val="accent6">
                    <a:lumMod val="50000"/>
                  </a:schemeClr>
                </a:solidFill>
                <a:latin typeface="Arial"/>
                <a:cs typeface="Arial"/>
              </a:rPr>
              <a:t>informes</a:t>
            </a:r>
            <a:r>
              <a:rPr sz="1300" b="1" spc="15" dirty="0">
                <a:solidFill>
                  <a:schemeClr val="accent6">
                    <a:lumMod val="50000"/>
                  </a:schemeClr>
                </a:solidFill>
                <a:latin typeface="Arial"/>
                <a:cs typeface="Arial"/>
              </a:rPr>
              <a:t> </a:t>
            </a:r>
            <a:r>
              <a:rPr sz="1300" b="1" spc="-50" dirty="0">
                <a:solidFill>
                  <a:schemeClr val="accent6">
                    <a:lumMod val="50000"/>
                  </a:schemeClr>
                </a:solidFill>
                <a:latin typeface="Arial"/>
                <a:cs typeface="Arial"/>
              </a:rPr>
              <a:t>(GRI102-52)</a:t>
            </a:r>
            <a:endParaRPr sz="1300" dirty="0">
              <a:solidFill>
                <a:schemeClr val="accent6">
                  <a:lumMod val="50000"/>
                </a:schemeClr>
              </a:solidFill>
              <a:latin typeface="Arial"/>
              <a:cs typeface="Arial"/>
            </a:endParaRPr>
          </a:p>
          <a:p>
            <a:pPr marL="12700">
              <a:lnSpc>
                <a:spcPct val="100000"/>
              </a:lnSpc>
              <a:spcBef>
                <a:spcPts val="795"/>
              </a:spcBef>
            </a:pPr>
            <a:r>
              <a:rPr sz="1200" spc="-5" dirty="0">
                <a:solidFill>
                  <a:srgbClr val="464646"/>
                </a:solidFill>
                <a:latin typeface="Bahnschrift"/>
                <a:cs typeface="Bahnschrift"/>
              </a:rPr>
              <a:t>Ciclo anual</a:t>
            </a:r>
          </a:p>
        </p:txBody>
      </p:sp>
      <p:sp>
        <p:nvSpPr>
          <p:cNvPr id="17" name="object 17"/>
          <p:cNvSpPr txBox="1"/>
          <p:nvPr/>
        </p:nvSpPr>
        <p:spPr>
          <a:xfrm>
            <a:off x="3323590" y="2706116"/>
            <a:ext cx="266128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64646"/>
                </a:solidFill>
                <a:latin typeface="Bahnschrift"/>
                <a:cs typeface="Bahnschrift"/>
              </a:rPr>
              <a:t>Responsable:</a:t>
            </a:r>
            <a:r>
              <a:rPr sz="1200" spc="125" dirty="0">
                <a:solidFill>
                  <a:srgbClr val="464646"/>
                </a:solidFill>
                <a:latin typeface="Bahnschrift"/>
                <a:cs typeface="Bahnschrift"/>
              </a:rPr>
              <a:t> </a:t>
            </a:r>
            <a:r>
              <a:rPr sz="1200" spc="-5" dirty="0">
                <a:solidFill>
                  <a:srgbClr val="464646"/>
                </a:solidFill>
                <a:latin typeface="Bahnschrift"/>
                <a:cs typeface="Bahnschrift"/>
              </a:rPr>
              <a:t>Comité</a:t>
            </a:r>
            <a:r>
              <a:rPr sz="1200" spc="100" dirty="0">
                <a:solidFill>
                  <a:srgbClr val="464646"/>
                </a:solidFill>
                <a:latin typeface="Bahnschrift"/>
                <a:cs typeface="Bahnschrift"/>
              </a:rPr>
              <a:t> </a:t>
            </a:r>
            <a:r>
              <a:rPr sz="1200" spc="-5" dirty="0">
                <a:solidFill>
                  <a:srgbClr val="464646"/>
                </a:solidFill>
                <a:latin typeface="Bahnschrift"/>
                <a:cs typeface="Bahnschrift"/>
              </a:rPr>
              <a:t>de</a:t>
            </a:r>
            <a:r>
              <a:rPr sz="1200" spc="120" dirty="0">
                <a:solidFill>
                  <a:srgbClr val="464646"/>
                </a:solidFill>
                <a:latin typeface="Bahnschrift"/>
                <a:cs typeface="Bahnschrift"/>
              </a:rPr>
              <a:t> </a:t>
            </a:r>
            <a:r>
              <a:rPr sz="1200" spc="-5" dirty="0">
                <a:solidFill>
                  <a:srgbClr val="464646"/>
                </a:solidFill>
                <a:latin typeface="Bahnschrift"/>
                <a:cs typeface="Bahnschrift"/>
              </a:rPr>
              <a:t>Sostenibilidad</a:t>
            </a:r>
            <a:endParaRPr sz="1200" dirty="0">
              <a:latin typeface="Bahnschrift"/>
              <a:cs typeface="Bahnschrift"/>
            </a:endParaRPr>
          </a:p>
        </p:txBody>
      </p:sp>
      <p:sp>
        <p:nvSpPr>
          <p:cNvPr id="21" name="object 21"/>
          <p:cNvSpPr txBox="1"/>
          <p:nvPr/>
        </p:nvSpPr>
        <p:spPr>
          <a:xfrm>
            <a:off x="3329685" y="3347465"/>
            <a:ext cx="2260600" cy="212238"/>
          </a:xfrm>
          <a:prstGeom prst="rect">
            <a:avLst/>
          </a:prstGeom>
        </p:spPr>
        <p:txBody>
          <a:bodyPr vert="horz" wrap="square" lIns="0" tIns="12065" rIns="0" bIns="0" rtlCol="0">
            <a:spAutoFit/>
          </a:bodyPr>
          <a:lstStyle/>
          <a:p>
            <a:pPr marL="12700">
              <a:lnSpc>
                <a:spcPct val="100000"/>
              </a:lnSpc>
              <a:spcBef>
                <a:spcPts val="95"/>
              </a:spcBef>
            </a:pPr>
            <a:r>
              <a:rPr sz="1300" b="1" spc="-65" dirty="0">
                <a:solidFill>
                  <a:schemeClr val="accent6">
                    <a:lumMod val="50000"/>
                  </a:schemeClr>
                </a:solidFill>
                <a:latin typeface="Arial"/>
                <a:cs typeface="Arial"/>
              </a:rPr>
              <a:t>Punto</a:t>
            </a:r>
            <a:r>
              <a:rPr sz="1300" b="1" dirty="0">
                <a:solidFill>
                  <a:schemeClr val="accent6">
                    <a:lumMod val="50000"/>
                  </a:schemeClr>
                </a:solidFill>
                <a:latin typeface="Arial"/>
                <a:cs typeface="Arial"/>
              </a:rPr>
              <a:t> </a:t>
            </a:r>
            <a:r>
              <a:rPr sz="1300" b="1" spc="-65" dirty="0">
                <a:solidFill>
                  <a:schemeClr val="accent6">
                    <a:lumMod val="50000"/>
                  </a:schemeClr>
                </a:solidFill>
                <a:latin typeface="Arial"/>
                <a:cs typeface="Arial"/>
              </a:rPr>
              <a:t>de</a:t>
            </a:r>
            <a:r>
              <a:rPr sz="1300" b="1" spc="-5" dirty="0">
                <a:solidFill>
                  <a:schemeClr val="accent6">
                    <a:lumMod val="50000"/>
                  </a:schemeClr>
                </a:solidFill>
                <a:latin typeface="Arial"/>
                <a:cs typeface="Arial"/>
              </a:rPr>
              <a:t> </a:t>
            </a:r>
            <a:r>
              <a:rPr sz="1300" b="1" spc="-65" dirty="0">
                <a:solidFill>
                  <a:schemeClr val="accent6">
                    <a:lumMod val="50000"/>
                  </a:schemeClr>
                </a:solidFill>
                <a:latin typeface="Arial"/>
                <a:cs typeface="Arial"/>
              </a:rPr>
              <a:t>contacto</a:t>
            </a:r>
            <a:r>
              <a:rPr sz="1300" b="1" spc="15" dirty="0">
                <a:solidFill>
                  <a:schemeClr val="accent6">
                    <a:lumMod val="50000"/>
                  </a:schemeClr>
                </a:solidFill>
                <a:latin typeface="Arial"/>
                <a:cs typeface="Arial"/>
              </a:rPr>
              <a:t> </a:t>
            </a:r>
            <a:r>
              <a:rPr sz="1300" b="1" spc="-50" dirty="0">
                <a:solidFill>
                  <a:schemeClr val="accent6">
                    <a:lumMod val="50000"/>
                  </a:schemeClr>
                </a:solidFill>
                <a:latin typeface="Arial"/>
                <a:cs typeface="Arial"/>
              </a:rPr>
              <a:t>(GRI102-53)</a:t>
            </a:r>
            <a:endParaRPr sz="1300" dirty="0">
              <a:solidFill>
                <a:schemeClr val="accent6">
                  <a:lumMod val="50000"/>
                </a:schemeClr>
              </a:solidFill>
              <a:latin typeface="Arial"/>
              <a:cs typeface="Arial"/>
            </a:endParaRPr>
          </a:p>
        </p:txBody>
      </p:sp>
      <p:sp>
        <p:nvSpPr>
          <p:cNvPr id="25" name="object 25"/>
          <p:cNvSpPr txBox="1"/>
          <p:nvPr/>
        </p:nvSpPr>
        <p:spPr>
          <a:xfrm>
            <a:off x="3344798" y="3618014"/>
            <a:ext cx="1544955" cy="1289685"/>
          </a:xfrm>
          <a:prstGeom prst="rect">
            <a:avLst/>
          </a:prstGeom>
          <a:solidFill>
            <a:schemeClr val="accent6">
              <a:lumMod val="75000"/>
            </a:schemeClr>
          </a:solidFill>
        </p:spPr>
        <p:txBody>
          <a:bodyPr vert="horz" wrap="square" lIns="0" tIns="88265" rIns="0" bIns="0" rtlCol="0">
            <a:spAutoFit/>
          </a:bodyPr>
          <a:lstStyle/>
          <a:p>
            <a:pPr marL="92075">
              <a:lnSpc>
                <a:spcPct val="100000"/>
              </a:lnSpc>
              <a:spcBef>
                <a:spcPts val="695"/>
              </a:spcBef>
            </a:pPr>
            <a:r>
              <a:rPr sz="1000" b="1" spc="50" dirty="0">
                <a:solidFill>
                  <a:srgbClr val="FFFFFF"/>
                </a:solidFill>
                <a:latin typeface="Trebuchet MS"/>
                <a:cs typeface="Trebuchet MS"/>
              </a:rPr>
              <a:t>N</a:t>
            </a:r>
            <a:r>
              <a:rPr sz="1000" b="1" spc="40" dirty="0">
                <a:solidFill>
                  <a:srgbClr val="FFFFFF"/>
                </a:solidFill>
                <a:latin typeface="Trebuchet MS"/>
                <a:cs typeface="Trebuchet MS"/>
              </a:rPr>
              <a:t>om</a:t>
            </a:r>
            <a:r>
              <a:rPr sz="1000" b="1" spc="5" dirty="0">
                <a:solidFill>
                  <a:srgbClr val="FFFFFF"/>
                </a:solidFill>
                <a:latin typeface="Trebuchet MS"/>
                <a:cs typeface="Trebuchet MS"/>
              </a:rPr>
              <a:t>b</a:t>
            </a:r>
            <a:r>
              <a:rPr sz="1000" b="1" spc="10" dirty="0">
                <a:solidFill>
                  <a:srgbClr val="FFFFFF"/>
                </a:solidFill>
                <a:latin typeface="Trebuchet MS"/>
                <a:cs typeface="Trebuchet MS"/>
              </a:rPr>
              <a:t>r</a:t>
            </a:r>
            <a:r>
              <a:rPr sz="1000" b="1" spc="-50" dirty="0">
                <a:solidFill>
                  <a:srgbClr val="FFFFFF"/>
                </a:solidFill>
                <a:latin typeface="Trebuchet MS"/>
                <a:cs typeface="Trebuchet MS"/>
              </a:rPr>
              <a:t>e</a:t>
            </a:r>
            <a:r>
              <a:rPr sz="1000" b="1" spc="-75" dirty="0">
                <a:solidFill>
                  <a:srgbClr val="FFFFFF"/>
                </a:solidFill>
                <a:latin typeface="Trebuchet MS"/>
                <a:cs typeface="Trebuchet MS"/>
              </a:rPr>
              <a:t> </a:t>
            </a:r>
            <a:r>
              <a:rPr sz="1000" b="1" spc="-35" dirty="0">
                <a:solidFill>
                  <a:srgbClr val="FFFFFF"/>
                </a:solidFill>
                <a:latin typeface="Trebuchet MS"/>
                <a:cs typeface="Trebuchet MS"/>
              </a:rPr>
              <a:t>y</a:t>
            </a:r>
            <a:r>
              <a:rPr sz="1000" b="1" spc="-50" dirty="0">
                <a:solidFill>
                  <a:srgbClr val="FFFFFF"/>
                </a:solidFill>
                <a:latin typeface="Trebuchet MS"/>
                <a:cs typeface="Trebuchet MS"/>
              </a:rPr>
              <a:t> </a:t>
            </a:r>
            <a:r>
              <a:rPr sz="1000" b="1" spc="35" dirty="0">
                <a:solidFill>
                  <a:srgbClr val="FFFFFF"/>
                </a:solidFill>
                <a:latin typeface="Trebuchet MS"/>
                <a:cs typeface="Trebuchet MS"/>
              </a:rPr>
              <a:t>a</a:t>
            </a:r>
            <a:r>
              <a:rPr sz="1000" b="1" spc="25" dirty="0">
                <a:solidFill>
                  <a:srgbClr val="FFFFFF"/>
                </a:solidFill>
                <a:latin typeface="Trebuchet MS"/>
                <a:cs typeface="Trebuchet MS"/>
              </a:rPr>
              <a:t>p</a:t>
            </a:r>
            <a:r>
              <a:rPr sz="1000" b="1" spc="-15" dirty="0">
                <a:solidFill>
                  <a:srgbClr val="FFFFFF"/>
                </a:solidFill>
                <a:latin typeface="Trebuchet MS"/>
                <a:cs typeface="Trebuchet MS"/>
              </a:rPr>
              <a:t>ell</a:t>
            </a:r>
            <a:r>
              <a:rPr sz="1000" b="1" spc="35" dirty="0">
                <a:solidFill>
                  <a:srgbClr val="FFFFFF"/>
                </a:solidFill>
                <a:latin typeface="Trebuchet MS"/>
                <a:cs typeface="Trebuchet MS"/>
              </a:rPr>
              <a:t>idos</a:t>
            </a:r>
            <a:endParaRPr sz="1000" dirty="0">
              <a:latin typeface="Trebuchet MS"/>
              <a:cs typeface="Trebuchet MS"/>
            </a:endParaRPr>
          </a:p>
          <a:p>
            <a:pPr>
              <a:lnSpc>
                <a:spcPct val="100000"/>
              </a:lnSpc>
              <a:spcBef>
                <a:spcPts val="20"/>
              </a:spcBef>
            </a:pPr>
            <a:endParaRPr sz="1150" dirty="0">
              <a:latin typeface="Trebuchet MS"/>
              <a:cs typeface="Trebuchet MS"/>
            </a:endParaRPr>
          </a:p>
          <a:p>
            <a:pPr marL="92075">
              <a:lnSpc>
                <a:spcPct val="100000"/>
              </a:lnSpc>
              <a:spcBef>
                <a:spcPts val="5"/>
              </a:spcBef>
            </a:pPr>
            <a:r>
              <a:rPr sz="1000" b="1" spc="20" dirty="0">
                <a:solidFill>
                  <a:srgbClr val="FFFFFF"/>
                </a:solidFill>
                <a:latin typeface="Trebuchet MS"/>
                <a:cs typeface="Trebuchet MS"/>
              </a:rPr>
              <a:t>Cargo</a:t>
            </a:r>
            <a:endParaRPr sz="1000" dirty="0">
              <a:latin typeface="Trebuchet MS"/>
              <a:cs typeface="Trebuchet MS"/>
            </a:endParaRPr>
          </a:p>
          <a:p>
            <a:pPr marL="92075">
              <a:lnSpc>
                <a:spcPct val="100000"/>
              </a:lnSpc>
              <a:spcBef>
                <a:spcPts val="960"/>
              </a:spcBef>
            </a:pPr>
            <a:r>
              <a:rPr sz="1000" b="1" spc="-20" dirty="0">
                <a:solidFill>
                  <a:srgbClr val="FFFFFF"/>
                </a:solidFill>
                <a:latin typeface="Trebuchet MS"/>
                <a:cs typeface="Trebuchet MS"/>
              </a:rPr>
              <a:t>Teléfono</a:t>
            </a:r>
            <a:endParaRPr sz="1000" dirty="0">
              <a:latin typeface="Trebuchet MS"/>
              <a:cs typeface="Trebuchet MS"/>
            </a:endParaRPr>
          </a:p>
          <a:p>
            <a:pPr marL="92075">
              <a:lnSpc>
                <a:spcPct val="100000"/>
              </a:lnSpc>
            </a:pPr>
            <a:r>
              <a:rPr sz="1000" b="1" spc="10" dirty="0">
                <a:solidFill>
                  <a:srgbClr val="FFFFFF"/>
                </a:solidFill>
                <a:latin typeface="Trebuchet MS"/>
                <a:cs typeface="Trebuchet MS"/>
              </a:rPr>
              <a:t>establecimiento</a:t>
            </a:r>
            <a:endParaRPr sz="1000" dirty="0">
              <a:latin typeface="Trebuchet MS"/>
              <a:cs typeface="Trebuchet MS"/>
            </a:endParaRPr>
          </a:p>
          <a:p>
            <a:pPr marL="92075">
              <a:lnSpc>
                <a:spcPct val="100000"/>
              </a:lnSpc>
              <a:spcBef>
                <a:spcPts val="720"/>
              </a:spcBef>
            </a:pPr>
            <a:r>
              <a:rPr sz="1000" b="1" spc="35" dirty="0">
                <a:solidFill>
                  <a:srgbClr val="FFFFFF"/>
                </a:solidFill>
                <a:latin typeface="Trebuchet MS"/>
                <a:cs typeface="Trebuchet MS"/>
              </a:rPr>
              <a:t>Email</a:t>
            </a:r>
            <a:endParaRPr sz="1000" dirty="0">
              <a:latin typeface="Trebuchet MS"/>
              <a:cs typeface="Trebuchet MS"/>
            </a:endParaRPr>
          </a:p>
        </p:txBody>
      </p:sp>
      <p:sp>
        <p:nvSpPr>
          <p:cNvPr id="26" name="object 26"/>
          <p:cNvSpPr txBox="1"/>
          <p:nvPr/>
        </p:nvSpPr>
        <p:spPr>
          <a:xfrm>
            <a:off x="4889500" y="3618014"/>
            <a:ext cx="2392045" cy="1289685"/>
          </a:xfrm>
          <a:prstGeom prst="rect">
            <a:avLst/>
          </a:prstGeom>
          <a:solidFill>
            <a:srgbClr val="E6E6E6"/>
          </a:solidFill>
        </p:spPr>
        <p:txBody>
          <a:bodyPr vert="horz" wrap="square" lIns="0" tIns="95885" rIns="0" bIns="0" rtlCol="0">
            <a:spAutoFit/>
          </a:bodyPr>
          <a:lstStyle/>
          <a:p>
            <a:pPr marL="92075">
              <a:lnSpc>
                <a:spcPct val="100000"/>
              </a:lnSpc>
              <a:spcBef>
                <a:spcPts val="755"/>
              </a:spcBef>
            </a:pPr>
            <a:r>
              <a:rPr sz="1000" spc="-5" dirty="0">
                <a:solidFill>
                  <a:srgbClr val="404040"/>
                </a:solidFill>
                <a:latin typeface="Bahnschrift"/>
                <a:cs typeface="Bahnschrift"/>
              </a:rPr>
              <a:t>Maite</a:t>
            </a:r>
            <a:r>
              <a:rPr sz="1000" spc="55" dirty="0">
                <a:solidFill>
                  <a:srgbClr val="404040"/>
                </a:solidFill>
                <a:latin typeface="Bahnschrift"/>
                <a:cs typeface="Bahnschrift"/>
              </a:rPr>
              <a:t> </a:t>
            </a:r>
            <a:r>
              <a:rPr sz="1000" spc="-5" dirty="0">
                <a:solidFill>
                  <a:srgbClr val="404040"/>
                </a:solidFill>
                <a:latin typeface="Bahnschrift"/>
                <a:cs typeface="Bahnschrift"/>
              </a:rPr>
              <a:t>Belido</a:t>
            </a:r>
            <a:endParaRPr sz="1000">
              <a:latin typeface="Bahnschrift"/>
              <a:cs typeface="Bahnschrift"/>
            </a:endParaRPr>
          </a:p>
          <a:p>
            <a:pPr marL="45085" marR="425450">
              <a:lnSpc>
                <a:spcPct val="100000"/>
              </a:lnSpc>
              <a:spcBef>
                <a:spcPts val="760"/>
              </a:spcBef>
            </a:pPr>
            <a:r>
              <a:rPr sz="1000" spc="-5" dirty="0">
                <a:solidFill>
                  <a:srgbClr val="404040"/>
                </a:solidFill>
                <a:latin typeface="Bahnschrift"/>
                <a:cs typeface="Bahnschrift"/>
              </a:rPr>
              <a:t>Responsable</a:t>
            </a:r>
            <a:r>
              <a:rPr sz="1000" spc="125" dirty="0">
                <a:solidFill>
                  <a:srgbClr val="404040"/>
                </a:solidFill>
                <a:latin typeface="Bahnschrift"/>
                <a:cs typeface="Bahnschrift"/>
              </a:rPr>
              <a:t> </a:t>
            </a:r>
            <a:r>
              <a:rPr sz="1000" spc="-5" dirty="0">
                <a:solidFill>
                  <a:srgbClr val="404040"/>
                </a:solidFill>
                <a:latin typeface="Bahnschrift"/>
                <a:cs typeface="Bahnschrift"/>
              </a:rPr>
              <a:t>de</a:t>
            </a:r>
            <a:r>
              <a:rPr sz="1000" spc="85" dirty="0">
                <a:solidFill>
                  <a:srgbClr val="404040"/>
                </a:solidFill>
                <a:latin typeface="Bahnschrift"/>
                <a:cs typeface="Bahnschrift"/>
              </a:rPr>
              <a:t> </a:t>
            </a:r>
            <a:r>
              <a:rPr sz="1000" spc="-10" dirty="0">
                <a:solidFill>
                  <a:srgbClr val="404040"/>
                </a:solidFill>
                <a:latin typeface="Bahnschrift"/>
                <a:cs typeface="Bahnschrift"/>
              </a:rPr>
              <a:t>Calidad</a:t>
            </a:r>
            <a:r>
              <a:rPr sz="1000" spc="80" dirty="0">
                <a:solidFill>
                  <a:srgbClr val="404040"/>
                </a:solidFill>
                <a:latin typeface="Bahnschrift"/>
                <a:cs typeface="Bahnschrift"/>
              </a:rPr>
              <a:t> </a:t>
            </a:r>
            <a:r>
              <a:rPr sz="1000" spc="-5" dirty="0">
                <a:solidFill>
                  <a:srgbClr val="404040"/>
                </a:solidFill>
                <a:latin typeface="Bahnschrift"/>
                <a:cs typeface="Bahnschrift"/>
              </a:rPr>
              <a:t>y</a:t>
            </a:r>
            <a:r>
              <a:rPr sz="1000" spc="90" dirty="0">
                <a:solidFill>
                  <a:srgbClr val="404040"/>
                </a:solidFill>
                <a:latin typeface="Bahnschrift"/>
                <a:cs typeface="Bahnschrift"/>
              </a:rPr>
              <a:t> </a:t>
            </a:r>
            <a:r>
              <a:rPr sz="1000" spc="-5" dirty="0">
                <a:solidFill>
                  <a:srgbClr val="404040"/>
                </a:solidFill>
                <a:latin typeface="Bahnschrift"/>
                <a:cs typeface="Bahnschrift"/>
              </a:rPr>
              <a:t>Gestión </a:t>
            </a:r>
            <a:r>
              <a:rPr sz="1000" spc="-155" dirty="0">
                <a:solidFill>
                  <a:srgbClr val="404040"/>
                </a:solidFill>
                <a:latin typeface="Bahnschrift"/>
                <a:cs typeface="Bahnschrift"/>
              </a:rPr>
              <a:t> </a:t>
            </a:r>
            <a:r>
              <a:rPr sz="1000" spc="-10" dirty="0">
                <a:solidFill>
                  <a:srgbClr val="404040"/>
                </a:solidFill>
                <a:latin typeface="Bahnschrift"/>
                <a:cs typeface="Bahnschrift"/>
              </a:rPr>
              <a:t>Ambiental</a:t>
            </a:r>
            <a:endParaRPr sz="1000">
              <a:latin typeface="Bahnschrift"/>
              <a:cs typeface="Bahnschrift"/>
            </a:endParaRPr>
          </a:p>
          <a:p>
            <a:pPr>
              <a:lnSpc>
                <a:spcPct val="100000"/>
              </a:lnSpc>
            </a:pPr>
            <a:endParaRPr sz="800">
              <a:latin typeface="Bahnschrift"/>
              <a:cs typeface="Bahnschrift"/>
            </a:endParaRPr>
          </a:p>
          <a:p>
            <a:pPr marL="92075">
              <a:lnSpc>
                <a:spcPct val="100000"/>
              </a:lnSpc>
            </a:pPr>
            <a:r>
              <a:rPr sz="1000" spc="-5" dirty="0">
                <a:solidFill>
                  <a:srgbClr val="404040"/>
                </a:solidFill>
                <a:latin typeface="Bahnschrift"/>
                <a:cs typeface="Bahnschrift"/>
              </a:rPr>
              <a:t>+34</a:t>
            </a:r>
            <a:r>
              <a:rPr sz="1000" spc="70" dirty="0">
                <a:solidFill>
                  <a:srgbClr val="404040"/>
                </a:solidFill>
                <a:latin typeface="Bahnschrift"/>
                <a:cs typeface="Bahnschrift"/>
              </a:rPr>
              <a:t> </a:t>
            </a:r>
            <a:r>
              <a:rPr sz="1000" spc="-5" dirty="0">
                <a:solidFill>
                  <a:srgbClr val="404040"/>
                </a:solidFill>
                <a:latin typeface="Bahnschrift"/>
                <a:cs typeface="Bahnschrift"/>
              </a:rPr>
              <a:t>964</a:t>
            </a:r>
            <a:r>
              <a:rPr sz="1000" spc="75" dirty="0">
                <a:solidFill>
                  <a:srgbClr val="404040"/>
                </a:solidFill>
                <a:latin typeface="Bahnschrift"/>
                <a:cs typeface="Bahnschrift"/>
              </a:rPr>
              <a:t> </a:t>
            </a:r>
            <a:r>
              <a:rPr sz="1000" spc="-5" dirty="0">
                <a:solidFill>
                  <a:srgbClr val="404040"/>
                </a:solidFill>
                <a:latin typeface="Bahnschrift"/>
                <a:cs typeface="Bahnschrift"/>
              </a:rPr>
              <a:t>30</a:t>
            </a:r>
            <a:r>
              <a:rPr sz="1000" spc="80" dirty="0">
                <a:solidFill>
                  <a:srgbClr val="404040"/>
                </a:solidFill>
                <a:latin typeface="Bahnschrift"/>
                <a:cs typeface="Bahnschrift"/>
              </a:rPr>
              <a:t> </a:t>
            </a:r>
            <a:r>
              <a:rPr sz="1000" spc="-5" dirty="0">
                <a:solidFill>
                  <a:srgbClr val="404040"/>
                </a:solidFill>
                <a:latin typeface="Bahnschrift"/>
                <a:cs typeface="Bahnschrift"/>
              </a:rPr>
              <a:t>00</a:t>
            </a:r>
            <a:r>
              <a:rPr sz="1000" spc="65" dirty="0">
                <a:solidFill>
                  <a:srgbClr val="404040"/>
                </a:solidFill>
                <a:latin typeface="Bahnschrift"/>
                <a:cs typeface="Bahnschrift"/>
              </a:rPr>
              <a:t> </a:t>
            </a:r>
            <a:r>
              <a:rPr sz="1000" spc="-5" dirty="0">
                <a:solidFill>
                  <a:srgbClr val="404040"/>
                </a:solidFill>
                <a:latin typeface="Bahnschrift"/>
                <a:cs typeface="Bahnschrift"/>
              </a:rPr>
              <a:t>07</a:t>
            </a:r>
            <a:endParaRPr sz="1000">
              <a:latin typeface="Bahnschrift"/>
              <a:cs typeface="Bahnschrift"/>
            </a:endParaRPr>
          </a:p>
          <a:p>
            <a:pPr>
              <a:lnSpc>
                <a:spcPct val="100000"/>
              </a:lnSpc>
            </a:pPr>
            <a:endParaRPr sz="1100">
              <a:latin typeface="Bahnschrift"/>
              <a:cs typeface="Bahnschrift"/>
            </a:endParaRPr>
          </a:p>
          <a:p>
            <a:pPr marL="92075">
              <a:lnSpc>
                <a:spcPct val="100000"/>
              </a:lnSpc>
            </a:pPr>
            <a:r>
              <a:rPr sz="1000" spc="-5" dirty="0">
                <a:solidFill>
                  <a:srgbClr val="404040"/>
                </a:solidFill>
                <a:latin typeface="Bahnschrift"/>
                <a:cs typeface="Bahnschrift"/>
                <a:hlinkClick r:id="rId2"/>
              </a:rPr>
              <a:t>info@bonterraresort.com</a:t>
            </a:r>
            <a:endParaRPr sz="1000">
              <a:latin typeface="Bahnschrift"/>
              <a:cs typeface="Bahnschrift"/>
            </a:endParaRPr>
          </a:p>
        </p:txBody>
      </p:sp>
      <p:pic>
        <p:nvPicPr>
          <p:cNvPr id="27" name="object 27"/>
          <p:cNvPicPr/>
          <p:nvPr/>
        </p:nvPicPr>
        <p:blipFill>
          <a:blip r:embed="rId3" cstate="print"/>
          <a:stretch>
            <a:fillRect/>
          </a:stretch>
        </p:blipFill>
        <p:spPr>
          <a:xfrm>
            <a:off x="3372530" y="5076178"/>
            <a:ext cx="1082202" cy="453212"/>
          </a:xfrm>
          <a:prstGeom prst="rect">
            <a:avLst/>
          </a:prstGeom>
        </p:spPr>
      </p:pic>
      <p:sp>
        <p:nvSpPr>
          <p:cNvPr id="28" name="object 28"/>
          <p:cNvSpPr txBox="1"/>
          <p:nvPr/>
        </p:nvSpPr>
        <p:spPr>
          <a:xfrm>
            <a:off x="6906768" y="5396741"/>
            <a:ext cx="148590"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3</a:t>
            </a:fld>
            <a:endParaRPr sz="1000">
              <a:latin typeface="Bahnschrift"/>
              <a:cs typeface="Bahnschrift"/>
            </a:endParaRPr>
          </a:p>
        </p:txBody>
      </p:sp>
      <p:grpSp>
        <p:nvGrpSpPr>
          <p:cNvPr id="29" name="object 13"/>
          <p:cNvGrpSpPr/>
          <p:nvPr/>
        </p:nvGrpSpPr>
        <p:grpSpPr>
          <a:xfrm>
            <a:off x="2918459" y="424180"/>
            <a:ext cx="257810" cy="257810"/>
            <a:chOff x="2938272" y="1226819"/>
            <a:chExt cx="257810" cy="257810"/>
          </a:xfrm>
          <a:solidFill>
            <a:schemeClr val="accent6">
              <a:lumMod val="75000"/>
            </a:schemeClr>
          </a:solidFill>
        </p:grpSpPr>
        <p:sp>
          <p:nvSpPr>
            <p:cNvPr id="30"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1" name="object 15"/>
            <p:cNvPicPr/>
            <p:nvPr/>
          </p:nvPicPr>
          <p:blipFill>
            <a:blip r:embed="rId4"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32" name="object 13"/>
          <p:cNvGrpSpPr/>
          <p:nvPr/>
        </p:nvGrpSpPr>
        <p:grpSpPr>
          <a:xfrm>
            <a:off x="2932174" y="2101270"/>
            <a:ext cx="257810" cy="257810"/>
            <a:chOff x="2938272" y="1226819"/>
            <a:chExt cx="257810" cy="257810"/>
          </a:xfrm>
          <a:solidFill>
            <a:schemeClr val="accent6">
              <a:lumMod val="75000"/>
            </a:schemeClr>
          </a:solidFill>
        </p:grpSpPr>
        <p:sp>
          <p:nvSpPr>
            <p:cNvPr id="33"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4" name="object 15"/>
            <p:cNvPicPr/>
            <p:nvPr/>
          </p:nvPicPr>
          <p:blipFill>
            <a:blip r:embed="rId4"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35" name="object 13"/>
          <p:cNvGrpSpPr/>
          <p:nvPr/>
        </p:nvGrpSpPr>
        <p:grpSpPr>
          <a:xfrm>
            <a:off x="2932174" y="3335881"/>
            <a:ext cx="257810" cy="257810"/>
            <a:chOff x="2938272" y="1226819"/>
            <a:chExt cx="257810" cy="257810"/>
          </a:xfrm>
          <a:solidFill>
            <a:schemeClr val="accent6">
              <a:lumMod val="75000"/>
            </a:schemeClr>
          </a:solidFill>
        </p:grpSpPr>
        <p:sp>
          <p:nvSpPr>
            <p:cNvPr id="36"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7" name="object 15"/>
            <p:cNvPicPr/>
            <p:nvPr/>
          </p:nvPicPr>
          <p:blipFill>
            <a:blip r:embed="rId4"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1766570"/>
            </a:xfrm>
            <a:custGeom>
              <a:avLst/>
              <a:gdLst/>
              <a:ahLst/>
              <a:cxnLst/>
              <a:rect l="l" t="t" r="r" b="b"/>
              <a:pathLst>
                <a:path w="7620000" h="1766570">
                  <a:moveTo>
                    <a:pt x="0" y="0"/>
                  </a:moveTo>
                  <a:lnTo>
                    <a:pt x="0" y="1766315"/>
                  </a:lnTo>
                  <a:lnTo>
                    <a:pt x="7619999" y="1766315"/>
                  </a:lnTo>
                  <a:lnTo>
                    <a:pt x="7619999" y="0"/>
                  </a:lnTo>
                  <a:lnTo>
                    <a:pt x="0" y="0"/>
                  </a:lnTo>
                  <a:close/>
                </a:path>
              </a:pathLst>
            </a:custGeom>
            <a:grpFill/>
            <a:ln>
              <a:solidFill>
                <a:schemeClr val="accent6">
                  <a:lumMod val="40000"/>
                  <a:lumOff val="60000"/>
                </a:schemeClr>
              </a:solidFill>
            </a:ln>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xfrm>
            <a:off x="199745" y="72009"/>
            <a:ext cx="6395720" cy="1069975"/>
          </a:xfrm>
          <a:prstGeom prst="rect">
            <a:avLst/>
          </a:prstGeom>
        </p:spPr>
        <p:txBody>
          <a:bodyPr vert="horz" wrap="square" lIns="0" tIns="73660" rIns="0" bIns="0" rtlCol="0">
            <a:spAutoFit/>
          </a:bodyPr>
          <a:lstStyle/>
          <a:p>
            <a:pPr marL="12700" marR="5080">
              <a:lnSpc>
                <a:spcPts val="3900"/>
              </a:lnSpc>
              <a:spcBef>
                <a:spcPts val="580"/>
              </a:spcBef>
            </a:pPr>
            <a:r>
              <a:rPr sz="3600" spc="-100" dirty="0"/>
              <a:t>03.</a:t>
            </a:r>
            <a:r>
              <a:rPr sz="3600" spc="-45" dirty="0"/>
              <a:t> </a:t>
            </a:r>
            <a:r>
              <a:rPr sz="3600" spc="-175" dirty="0"/>
              <a:t>Diag</a:t>
            </a:r>
            <a:r>
              <a:rPr sz="3600" spc="-190" dirty="0"/>
              <a:t>n</a:t>
            </a:r>
            <a:r>
              <a:rPr sz="3600" spc="-150" dirty="0"/>
              <a:t>óstic</a:t>
            </a:r>
            <a:r>
              <a:rPr sz="3600" spc="-215" dirty="0"/>
              <a:t>o</a:t>
            </a:r>
            <a:r>
              <a:rPr sz="3600" spc="-185" dirty="0"/>
              <a:t>,</a:t>
            </a:r>
            <a:r>
              <a:rPr sz="3600" spc="-65" dirty="0"/>
              <a:t> </a:t>
            </a:r>
            <a:r>
              <a:rPr sz="3600" spc="-130" dirty="0"/>
              <a:t>identificaci</a:t>
            </a:r>
            <a:r>
              <a:rPr sz="3600" spc="-200" dirty="0"/>
              <a:t>ó</a:t>
            </a:r>
            <a:r>
              <a:rPr sz="3600" spc="-190" dirty="0"/>
              <a:t>n</a:t>
            </a:r>
            <a:r>
              <a:rPr sz="3600" spc="-60" dirty="0"/>
              <a:t> </a:t>
            </a:r>
            <a:r>
              <a:rPr sz="3600" spc="-180" dirty="0"/>
              <a:t>y  </a:t>
            </a:r>
            <a:r>
              <a:rPr sz="3600" spc="-110" dirty="0"/>
              <a:t>priorización</a:t>
            </a:r>
            <a:r>
              <a:rPr sz="3600" spc="-35" dirty="0"/>
              <a:t> </a:t>
            </a:r>
            <a:r>
              <a:rPr sz="3600" spc="-170" dirty="0"/>
              <a:t>de</a:t>
            </a:r>
            <a:r>
              <a:rPr sz="3600" spc="-50" dirty="0"/>
              <a:t> </a:t>
            </a:r>
            <a:r>
              <a:rPr sz="3600" spc="-110" dirty="0"/>
              <a:t>los</a:t>
            </a:r>
            <a:r>
              <a:rPr sz="3600" spc="-50" dirty="0"/>
              <a:t> </a:t>
            </a:r>
            <a:r>
              <a:rPr sz="3600" spc="-300" dirty="0"/>
              <a:t>ODS</a:t>
            </a:r>
            <a:endParaRPr sz="3600" dirty="0"/>
          </a:p>
        </p:txBody>
      </p:sp>
      <p:sp>
        <p:nvSpPr>
          <p:cNvPr id="6" name="object 6"/>
          <p:cNvSpPr txBox="1"/>
          <p:nvPr/>
        </p:nvSpPr>
        <p:spPr>
          <a:xfrm>
            <a:off x="221691" y="1319021"/>
            <a:ext cx="5888990" cy="254000"/>
          </a:xfrm>
          <a:prstGeom prst="rect">
            <a:avLst/>
          </a:prstGeom>
        </p:spPr>
        <p:txBody>
          <a:bodyPr vert="horz" wrap="square" lIns="0" tIns="12700" rIns="0" bIns="0" rtlCol="0">
            <a:spAutoFit/>
          </a:bodyPr>
          <a:lstStyle/>
          <a:p>
            <a:pPr marL="12700">
              <a:lnSpc>
                <a:spcPct val="100000"/>
              </a:lnSpc>
              <a:spcBef>
                <a:spcPts val="100"/>
              </a:spcBef>
            </a:pPr>
            <a:r>
              <a:rPr sz="1500" b="1" spc="30" dirty="0">
                <a:solidFill>
                  <a:srgbClr val="FFFFFF"/>
                </a:solidFill>
                <a:latin typeface="Arial"/>
                <a:cs typeface="Arial"/>
              </a:rPr>
              <a:t>Metodología</a:t>
            </a:r>
            <a:r>
              <a:rPr sz="1500" b="1" spc="220" dirty="0">
                <a:solidFill>
                  <a:srgbClr val="FFFFFF"/>
                </a:solidFill>
                <a:latin typeface="Arial"/>
                <a:cs typeface="Arial"/>
              </a:rPr>
              <a:t> </a:t>
            </a:r>
            <a:r>
              <a:rPr sz="1500" b="1" spc="45" dirty="0">
                <a:solidFill>
                  <a:srgbClr val="FFFFFF"/>
                </a:solidFill>
                <a:latin typeface="Arial"/>
                <a:cs typeface="Arial"/>
              </a:rPr>
              <a:t>para</a:t>
            </a:r>
            <a:r>
              <a:rPr sz="1500" b="1" spc="195" dirty="0">
                <a:solidFill>
                  <a:srgbClr val="FFFFFF"/>
                </a:solidFill>
                <a:latin typeface="Arial"/>
                <a:cs typeface="Arial"/>
              </a:rPr>
              <a:t> </a:t>
            </a:r>
            <a:r>
              <a:rPr sz="1500" b="1" spc="40" dirty="0">
                <a:solidFill>
                  <a:srgbClr val="FFFFFF"/>
                </a:solidFill>
                <a:latin typeface="Arial"/>
                <a:cs typeface="Arial"/>
              </a:rPr>
              <a:t>la</a:t>
            </a:r>
            <a:r>
              <a:rPr sz="1500" b="1" spc="204" dirty="0">
                <a:solidFill>
                  <a:srgbClr val="FFFFFF"/>
                </a:solidFill>
                <a:latin typeface="Arial"/>
                <a:cs typeface="Arial"/>
              </a:rPr>
              <a:t> </a:t>
            </a:r>
            <a:r>
              <a:rPr sz="1500" b="1" spc="50" dirty="0">
                <a:solidFill>
                  <a:srgbClr val="FFFFFF"/>
                </a:solidFill>
                <a:latin typeface="Arial"/>
                <a:cs typeface="Arial"/>
              </a:rPr>
              <a:t>priorización</a:t>
            </a:r>
            <a:r>
              <a:rPr sz="1500" b="1" spc="204" dirty="0">
                <a:solidFill>
                  <a:srgbClr val="FFFFFF"/>
                </a:solidFill>
                <a:latin typeface="Arial"/>
                <a:cs typeface="Arial"/>
              </a:rPr>
              <a:t> </a:t>
            </a:r>
            <a:r>
              <a:rPr sz="1500" b="1" spc="-20" dirty="0">
                <a:solidFill>
                  <a:srgbClr val="FFFFFF"/>
                </a:solidFill>
                <a:latin typeface="Arial"/>
                <a:cs typeface="Arial"/>
              </a:rPr>
              <a:t>de</a:t>
            </a:r>
            <a:r>
              <a:rPr sz="1500" b="1" spc="200" dirty="0">
                <a:solidFill>
                  <a:srgbClr val="FFFFFF"/>
                </a:solidFill>
                <a:latin typeface="Arial"/>
                <a:cs typeface="Arial"/>
              </a:rPr>
              <a:t> </a:t>
            </a:r>
            <a:r>
              <a:rPr sz="1500" b="1" spc="45" dirty="0">
                <a:solidFill>
                  <a:srgbClr val="FFFFFF"/>
                </a:solidFill>
                <a:latin typeface="Arial"/>
                <a:cs typeface="Arial"/>
              </a:rPr>
              <a:t>temas</a:t>
            </a:r>
            <a:r>
              <a:rPr sz="1500" b="1" spc="190" dirty="0">
                <a:solidFill>
                  <a:srgbClr val="FFFFFF"/>
                </a:solidFill>
                <a:latin typeface="Arial"/>
                <a:cs typeface="Arial"/>
              </a:rPr>
              <a:t> </a:t>
            </a:r>
            <a:r>
              <a:rPr sz="1500" b="1" spc="70" dirty="0">
                <a:solidFill>
                  <a:srgbClr val="FFFFFF"/>
                </a:solidFill>
                <a:latin typeface="Arial"/>
                <a:cs typeface="Arial"/>
              </a:rPr>
              <a:t>materiales</a:t>
            </a:r>
            <a:r>
              <a:rPr sz="1500" b="1" spc="190" dirty="0">
                <a:solidFill>
                  <a:srgbClr val="FFFFFF"/>
                </a:solidFill>
                <a:latin typeface="Arial"/>
                <a:cs typeface="Arial"/>
              </a:rPr>
              <a:t> </a:t>
            </a:r>
            <a:r>
              <a:rPr sz="1500" b="1" spc="10" dirty="0">
                <a:solidFill>
                  <a:srgbClr val="FFFFFF"/>
                </a:solidFill>
                <a:latin typeface="Arial"/>
                <a:cs typeface="Arial"/>
              </a:rPr>
              <a:t>(ODS)</a:t>
            </a:r>
            <a:endParaRPr sz="1500">
              <a:latin typeface="Arial"/>
              <a:cs typeface="Arial"/>
            </a:endParaRPr>
          </a:p>
        </p:txBody>
      </p:sp>
      <p:sp>
        <p:nvSpPr>
          <p:cNvPr id="7" name="object 7"/>
          <p:cNvSpPr txBox="1"/>
          <p:nvPr/>
        </p:nvSpPr>
        <p:spPr>
          <a:xfrm>
            <a:off x="372262" y="2462276"/>
            <a:ext cx="3660775" cy="2037714"/>
          </a:xfrm>
          <a:prstGeom prst="rect">
            <a:avLst/>
          </a:prstGeom>
        </p:spPr>
        <p:txBody>
          <a:bodyPr vert="horz" wrap="square" lIns="0" tIns="12700" rIns="0" bIns="0" rtlCol="0">
            <a:spAutoFit/>
          </a:bodyPr>
          <a:lstStyle/>
          <a:p>
            <a:pPr marL="12700" marR="5080" algn="just">
              <a:lnSpc>
                <a:spcPct val="100000"/>
              </a:lnSpc>
              <a:spcBef>
                <a:spcPts val="100"/>
              </a:spcBef>
            </a:pPr>
            <a:r>
              <a:rPr sz="1200" spc="-5" dirty="0">
                <a:solidFill>
                  <a:srgbClr val="3D6E52"/>
                </a:solidFill>
                <a:latin typeface="Bahnschrift"/>
                <a:cs typeface="Bahnschrift"/>
              </a:rPr>
              <a:t>BONTERRA</a:t>
            </a:r>
            <a:r>
              <a:rPr sz="1200" dirty="0">
                <a:solidFill>
                  <a:srgbClr val="3D6E52"/>
                </a:solidFill>
                <a:latin typeface="Bahnschrift"/>
                <a:cs typeface="Bahnschrift"/>
              </a:rPr>
              <a:t> RESORT</a:t>
            </a:r>
            <a:r>
              <a:rPr sz="1200" spc="5" dirty="0">
                <a:solidFill>
                  <a:srgbClr val="3D6E52"/>
                </a:solidFill>
                <a:latin typeface="Bahnschrift"/>
                <a:cs typeface="Bahnschrift"/>
              </a:rPr>
              <a:t> </a:t>
            </a:r>
            <a:r>
              <a:rPr sz="1200" dirty="0">
                <a:solidFill>
                  <a:srgbClr val="464646"/>
                </a:solidFill>
                <a:latin typeface="Bahnschrift"/>
                <a:cs typeface="Bahnschrift"/>
              </a:rPr>
              <a:t>ha</a:t>
            </a:r>
            <a:r>
              <a:rPr sz="1200" spc="5" dirty="0">
                <a:solidFill>
                  <a:srgbClr val="464646"/>
                </a:solidFill>
                <a:latin typeface="Bahnschrift"/>
                <a:cs typeface="Bahnschrift"/>
              </a:rPr>
              <a:t> </a:t>
            </a:r>
            <a:r>
              <a:rPr sz="1200" spc="-5" dirty="0">
                <a:solidFill>
                  <a:srgbClr val="464646"/>
                </a:solidFill>
                <a:latin typeface="Bahnschrift"/>
                <a:cs typeface="Bahnschrift"/>
              </a:rPr>
              <a:t>priorizado</a:t>
            </a:r>
            <a:r>
              <a:rPr sz="1200" dirty="0">
                <a:solidFill>
                  <a:srgbClr val="464646"/>
                </a:solidFill>
                <a:latin typeface="Bahnschrift"/>
                <a:cs typeface="Bahnschrift"/>
              </a:rPr>
              <a:t> los</a:t>
            </a:r>
            <a:r>
              <a:rPr sz="1200" spc="5" dirty="0">
                <a:solidFill>
                  <a:srgbClr val="464646"/>
                </a:solidFill>
                <a:latin typeface="Bahnschrift"/>
                <a:cs typeface="Bahnschrift"/>
              </a:rPr>
              <a:t> </a:t>
            </a:r>
            <a:r>
              <a:rPr sz="1200" spc="-5" dirty="0">
                <a:solidFill>
                  <a:srgbClr val="464646"/>
                </a:solidFill>
                <a:latin typeface="Bahnschrift"/>
                <a:cs typeface="Bahnschrift"/>
              </a:rPr>
              <a:t>temas </a:t>
            </a:r>
            <a:r>
              <a:rPr sz="1200" dirty="0">
                <a:solidFill>
                  <a:srgbClr val="464646"/>
                </a:solidFill>
                <a:latin typeface="Bahnschrift"/>
                <a:cs typeface="Bahnschrift"/>
              </a:rPr>
              <a:t> </a:t>
            </a:r>
            <a:r>
              <a:rPr sz="1200" spc="-5" dirty="0">
                <a:solidFill>
                  <a:srgbClr val="464646"/>
                </a:solidFill>
                <a:latin typeface="Bahnschrift"/>
                <a:cs typeface="Bahnschrift"/>
              </a:rPr>
              <a:t>materiales</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dirty="0">
                <a:solidFill>
                  <a:srgbClr val="464646"/>
                </a:solidFill>
                <a:latin typeface="Bahnschrift"/>
                <a:cs typeface="Bahnschrift"/>
              </a:rPr>
              <a:t>ODS</a:t>
            </a:r>
            <a:r>
              <a:rPr sz="1200" spc="5" dirty="0">
                <a:solidFill>
                  <a:srgbClr val="464646"/>
                </a:solidFill>
                <a:latin typeface="Bahnschrift"/>
                <a:cs typeface="Bahnschrift"/>
              </a:rPr>
              <a:t> </a:t>
            </a:r>
            <a:r>
              <a:rPr sz="1200" spc="-5" dirty="0">
                <a:solidFill>
                  <a:srgbClr val="464646"/>
                </a:solidFill>
                <a:latin typeface="Bahnschrift"/>
                <a:cs typeface="Bahnschrift"/>
              </a:rPr>
              <a:t>identificados</a:t>
            </a:r>
            <a:r>
              <a:rPr sz="1200" dirty="0">
                <a:solidFill>
                  <a:srgbClr val="464646"/>
                </a:solidFill>
                <a:latin typeface="Bahnschrift"/>
                <a:cs typeface="Bahnschrift"/>
              </a:rPr>
              <a:t> en</a:t>
            </a:r>
            <a:r>
              <a:rPr sz="1200" spc="5" dirty="0">
                <a:solidFill>
                  <a:srgbClr val="464646"/>
                </a:solidFill>
                <a:latin typeface="Bahnschrift"/>
                <a:cs typeface="Bahnschrift"/>
              </a:rPr>
              <a:t> </a:t>
            </a:r>
            <a:r>
              <a:rPr sz="1200" spc="-5" dirty="0">
                <a:solidFill>
                  <a:srgbClr val="464646"/>
                </a:solidFill>
                <a:latin typeface="Bahnschrift"/>
                <a:cs typeface="Bahnschrift"/>
              </a:rPr>
              <a:t>función</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dirty="0">
                <a:solidFill>
                  <a:srgbClr val="464646"/>
                </a:solidFill>
                <a:latin typeface="Bahnschrift"/>
                <a:cs typeface="Bahnschrift"/>
              </a:rPr>
              <a:t>la </a:t>
            </a:r>
            <a:r>
              <a:rPr sz="1200" spc="5" dirty="0">
                <a:solidFill>
                  <a:srgbClr val="464646"/>
                </a:solidFill>
                <a:latin typeface="Bahnschrift"/>
                <a:cs typeface="Bahnschrift"/>
              </a:rPr>
              <a:t> </a:t>
            </a:r>
            <a:r>
              <a:rPr sz="1200" b="1" spc="-45" dirty="0">
                <a:solidFill>
                  <a:srgbClr val="464646"/>
                </a:solidFill>
                <a:latin typeface="Arial"/>
                <a:cs typeface="Arial"/>
              </a:rPr>
              <a:t>importancia </a:t>
            </a:r>
            <a:r>
              <a:rPr sz="1200" dirty="0">
                <a:solidFill>
                  <a:srgbClr val="464646"/>
                </a:solidFill>
                <a:latin typeface="Bahnschrift"/>
                <a:cs typeface="Bahnschrift"/>
              </a:rPr>
              <a:t>de</a:t>
            </a:r>
            <a:r>
              <a:rPr sz="1200" spc="5" dirty="0">
                <a:solidFill>
                  <a:srgbClr val="464646"/>
                </a:solidFill>
                <a:latin typeface="Bahnschrift"/>
                <a:cs typeface="Bahnschrift"/>
              </a:rPr>
              <a:t> </a:t>
            </a:r>
            <a:r>
              <a:rPr sz="1200" spc="-5" dirty="0">
                <a:solidFill>
                  <a:srgbClr val="464646"/>
                </a:solidFill>
                <a:latin typeface="Bahnschrift"/>
                <a:cs typeface="Bahnschrift"/>
              </a:rPr>
              <a:t>los</a:t>
            </a:r>
            <a:r>
              <a:rPr sz="1200" dirty="0">
                <a:solidFill>
                  <a:srgbClr val="464646"/>
                </a:solidFill>
                <a:latin typeface="Bahnschrift"/>
                <a:cs typeface="Bahnschrift"/>
              </a:rPr>
              <a:t> </a:t>
            </a:r>
            <a:r>
              <a:rPr sz="1200" spc="-5" dirty="0">
                <a:solidFill>
                  <a:srgbClr val="464646"/>
                </a:solidFill>
                <a:latin typeface="Bahnschrift"/>
                <a:cs typeface="Bahnschrift"/>
              </a:rPr>
              <a:t>impactos</a:t>
            </a:r>
            <a:r>
              <a:rPr sz="1200" dirty="0">
                <a:solidFill>
                  <a:srgbClr val="464646"/>
                </a:solidFill>
                <a:latin typeface="Bahnschrift"/>
                <a:cs typeface="Bahnschrift"/>
              </a:rPr>
              <a:t> </a:t>
            </a:r>
            <a:r>
              <a:rPr sz="1200" spc="-5" dirty="0">
                <a:solidFill>
                  <a:srgbClr val="464646"/>
                </a:solidFill>
                <a:latin typeface="Bahnschrift"/>
                <a:cs typeface="Bahnschrift"/>
              </a:rPr>
              <a:t>económicos,</a:t>
            </a:r>
            <a:r>
              <a:rPr sz="1200" dirty="0">
                <a:solidFill>
                  <a:srgbClr val="464646"/>
                </a:solidFill>
                <a:latin typeface="Bahnschrift"/>
                <a:cs typeface="Bahnschrift"/>
              </a:rPr>
              <a:t> </a:t>
            </a:r>
            <a:r>
              <a:rPr sz="1200" spc="-5" dirty="0">
                <a:solidFill>
                  <a:srgbClr val="464646"/>
                </a:solidFill>
                <a:latin typeface="Bahnschrift"/>
                <a:cs typeface="Bahnschrift"/>
              </a:rPr>
              <a:t>sociales</a:t>
            </a:r>
            <a:r>
              <a:rPr sz="1200" dirty="0">
                <a:solidFill>
                  <a:srgbClr val="464646"/>
                </a:solidFill>
                <a:latin typeface="Bahnschrift"/>
                <a:cs typeface="Bahnschrift"/>
              </a:rPr>
              <a:t> y </a:t>
            </a:r>
            <a:r>
              <a:rPr sz="1200" spc="5" dirty="0">
                <a:solidFill>
                  <a:srgbClr val="464646"/>
                </a:solidFill>
                <a:latin typeface="Bahnschrift"/>
                <a:cs typeface="Bahnschrift"/>
              </a:rPr>
              <a:t> </a:t>
            </a:r>
            <a:r>
              <a:rPr sz="1200" spc="-5" dirty="0">
                <a:solidFill>
                  <a:srgbClr val="464646"/>
                </a:solidFill>
                <a:latin typeface="Bahnschrift"/>
                <a:cs typeface="Bahnschrift"/>
              </a:rPr>
              <a:t>ambientales</a:t>
            </a:r>
            <a:r>
              <a:rPr sz="1200" dirty="0">
                <a:solidFill>
                  <a:srgbClr val="464646"/>
                </a:solidFill>
                <a:latin typeface="Bahnschrift"/>
                <a:cs typeface="Bahnschrift"/>
              </a:rPr>
              <a:t> </a:t>
            </a:r>
            <a:r>
              <a:rPr sz="1200" spc="-5" dirty="0">
                <a:solidFill>
                  <a:srgbClr val="464646"/>
                </a:solidFill>
                <a:latin typeface="Bahnschrift"/>
                <a:cs typeface="Bahnschrift"/>
              </a:rPr>
              <a:t>que</a:t>
            </a:r>
            <a:r>
              <a:rPr sz="1200" dirty="0">
                <a:solidFill>
                  <a:srgbClr val="464646"/>
                </a:solidFill>
                <a:latin typeface="Bahnschrift"/>
                <a:cs typeface="Bahnschrift"/>
              </a:rPr>
              <a:t> </a:t>
            </a:r>
            <a:r>
              <a:rPr sz="1200" spc="-5" dirty="0">
                <a:solidFill>
                  <a:srgbClr val="464646"/>
                </a:solidFill>
                <a:latin typeface="Bahnschrift"/>
                <a:cs typeface="Bahnschrift"/>
              </a:rPr>
              <a:t>tienen</a:t>
            </a:r>
            <a:r>
              <a:rPr sz="1200" dirty="0">
                <a:solidFill>
                  <a:srgbClr val="464646"/>
                </a:solidFill>
                <a:latin typeface="Bahnschrift"/>
                <a:cs typeface="Bahnschrift"/>
              </a:rPr>
              <a:t> </a:t>
            </a:r>
            <a:r>
              <a:rPr sz="1200" spc="-5" dirty="0">
                <a:solidFill>
                  <a:srgbClr val="464646"/>
                </a:solidFill>
                <a:latin typeface="Bahnschrift"/>
                <a:cs typeface="Bahnschrift"/>
              </a:rPr>
              <a:t>tanto</a:t>
            </a:r>
            <a:r>
              <a:rPr sz="1200" dirty="0">
                <a:solidFill>
                  <a:srgbClr val="464646"/>
                </a:solidFill>
                <a:latin typeface="Bahnschrift"/>
                <a:cs typeface="Bahnschrift"/>
              </a:rPr>
              <a:t> </a:t>
            </a:r>
            <a:r>
              <a:rPr sz="1200" spc="-5" dirty="0">
                <a:solidFill>
                  <a:srgbClr val="464646"/>
                </a:solidFill>
                <a:latin typeface="Bahnschrift"/>
                <a:cs typeface="Bahnschrift"/>
              </a:rPr>
              <a:t>para</a:t>
            </a:r>
            <a:r>
              <a:rPr sz="1200" dirty="0">
                <a:solidFill>
                  <a:srgbClr val="464646"/>
                </a:solidFill>
                <a:latin typeface="Bahnschrift"/>
                <a:cs typeface="Bahnschrift"/>
              </a:rPr>
              <a:t> la</a:t>
            </a:r>
            <a:r>
              <a:rPr sz="1200" spc="5" dirty="0">
                <a:solidFill>
                  <a:srgbClr val="464646"/>
                </a:solidFill>
                <a:latin typeface="Bahnschrift"/>
                <a:cs typeface="Bahnschrift"/>
              </a:rPr>
              <a:t> </a:t>
            </a:r>
            <a:r>
              <a:rPr sz="1200" spc="-5" dirty="0">
                <a:solidFill>
                  <a:srgbClr val="464646"/>
                </a:solidFill>
                <a:latin typeface="Bahnschrift"/>
                <a:cs typeface="Bahnschrift"/>
              </a:rPr>
              <a:t>propia </a:t>
            </a:r>
            <a:r>
              <a:rPr sz="1200" dirty="0">
                <a:solidFill>
                  <a:srgbClr val="464646"/>
                </a:solidFill>
                <a:latin typeface="Bahnschrift"/>
                <a:cs typeface="Bahnschrift"/>
              </a:rPr>
              <a:t> </a:t>
            </a:r>
            <a:r>
              <a:rPr sz="1200" spc="-5" dirty="0">
                <a:solidFill>
                  <a:srgbClr val="464646"/>
                </a:solidFill>
                <a:latin typeface="Bahnschrift"/>
                <a:cs typeface="Bahnschrift"/>
              </a:rPr>
              <a:t>organización</a:t>
            </a:r>
            <a:r>
              <a:rPr sz="1200" dirty="0">
                <a:solidFill>
                  <a:srgbClr val="464646"/>
                </a:solidFill>
                <a:latin typeface="Bahnschrift"/>
                <a:cs typeface="Bahnschrift"/>
              </a:rPr>
              <a:t> </a:t>
            </a:r>
            <a:r>
              <a:rPr sz="1200" spc="-5" dirty="0">
                <a:solidFill>
                  <a:srgbClr val="464646"/>
                </a:solidFill>
                <a:latin typeface="Bahnschrift"/>
                <a:cs typeface="Bahnschrift"/>
              </a:rPr>
              <a:t>como</a:t>
            </a:r>
            <a:r>
              <a:rPr sz="1200" dirty="0">
                <a:solidFill>
                  <a:srgbClr val="464646"/>
                </a:solidFill>
                <a:latin typeface="Bahnschrift"/>
                <a:cs typeface="Bahnschrift"/>
              </a:rPr>
              <a:t> </a:t>
            </a:r>
            <a:r>
              <a:rPr sz="1200" spc="-5" dirty="0">
                <a:solidFill>
                  <a:srgbClr val="464646"/>
                </a:solidFill>
                <a:latin typeface="Bahnschrift"/>
                <a:cs typeface="Bahnschrift"/>
              </a:rPr>
              <a:t>para</a:t>
            </a:r>
            <a:r>
              <a:rPr sz="1200" dirty="0">
                <a:solidFill>
                  <a:srgbClr val="464646"/>
                </a:solidFill>
                <a:latin typeface="Bahnschrift"/>
                <a:cs typeface="Bahnschrift"/>
              </a:rPr>
              <a:t> </a:t>
            </a:r>
            <a:r>
              <a:rPr sz="1200" spc="-5" dirty="0">
                <a:solidFill>
                  <a:srgbClr val="464646"/>
                </a:solidFill>
                <a:latin typeface="Bahnschrift"/>
                <a:cs typeface="Bahnschrift"/>
              </a:rPr>
              <a:t>los</a:t>
            </a:r>
            <a:r>
              <a:rPr sz="1200" dirty="0">
                <a:solidFill>
                  <a:srgbClr val="464646"/>
                </a:solidFill>
                <a:latin typeface="Bahnschrift"/>
                <a:cs typeface="Bahnschrift"/>
              </a:rPr>
              <a:t> </a:t>
            </a:r>
            <a:r>
              <a:rPr sz="1200" spc="-5" dirty="0">
                <a:solidFill>
                  <a:srgbClr val="464646"/>
                </a:solidFill>
                <a:latin typeface="Bahnschrift"/>
                <a:cs typeface="Bahnschrift"/>
              </a:rPr>
              <a:t>grupos</a:t>
            </a:r>
            <a:r>
              <a:rPr sz="1200" dirty="0">
                <a:solidFill>
                  <a:srgbClr val="464646"/>
                </a:solidFill>
                <a:latin typeface="Bahnschrift"/>
                <a:cs typeface="Bahnschrift"/>
              </a:rPr>
              <a:t> </a:t>
            </a:r>
            <a:r>
              <a:rPr sz="1200" spc="-5" dirty="0">
                <a:solidFill>
                  <a:srgbClr val="464646"/>
                </a:solidFill>
                <a:latin typeface="Bahnschrift"/>
                <a:cs typeface="Bahnschrift"/>
              </a:rPr>
              <a:t>identificados</a:t>
            </a:r>
            <a:r>
              <a:rPr sz="1200" dirty="0">
                <a:solidFill>
                  <a:srgbClr val="464646"/>
                </a:solidFill>
                <a:latin typeface="Bahnschrift"/>
                <a:cs typeface="Bahnschrift"/>
              </a:rPr>
              <a:t> y </a:t>
            </a:r>
            <a:r>
              <a:rPr sz="1200" spc="-195" dirty="0">
                <a:solidFill>
                  <a:srgbClr val="464646"/>
                </a:solidFill>
                <a:latin typeface="Bahnschrift"/>
                <a:cs typeface="Bahnschrift"/>
              </a:rPr>
              <a:t> </a:t>
            </a:r>
            <a:r>
              <a:rPr sz="1200" spc="-5" dirty="0">
                <a:solidFill>
                  <a:srgbClr val="464646"/>
                </a:solidFill>
                <a:latin typeface="Bahnschrift"/>
                <a:cs typeface="Bahnschrift"/>
              </a:rPr>
              <a:t>priorizados</a:t>
            </a:r>
            <a:r>
              <a:rPr sz="1200" spc="114" dirty="0">
                <a:solidFill>
                  <a:srgbClr val="464646"/>
                </a:solidFill>
                <a:latin typeface="Bahnschrift"/>
                <a:cs typeface="Bahnschrift"/>
              </a:rPr>
              <a:t> </a:t>
            </a:r>
            <a:r>
              <a:rPr sz="1200" spc="-5" dirty="0">
                <a:solidFill>
                  <a:srgbClr val="464646"/>
                </a:solidFill>
                <a:latin typeface="Bahnschrift"/>
                <a:cs typeface="Bahnschrift"/>
              </a:rPr>
              <a:t>previamente.</a:t>
            </a:r>
            <a:endParaRPr sz="1200">
              <a:latin typeface="Bahnschrift"/>
              <a:cs typeface="Bahnschrift"/>
            </a:endParaRPr>
          </a:p>
          <a:p>
            <a:pPr>
              <a:lnSpc>
                <a:spcPct val="100000"/>
              </a:lnSpc>
            </a:pPr>
            <a:endParaRPr sz="1200">
              <a:latin typeface="Bahnschrift"/>
              <a:cs typeface="Bahnschrift"/>
            </a:endParaRPr>
          </a:p>
          <a:p>
            <a:pPr marL="12700" marR="5080" algn="just">
              <a:lnSpc>
                <a:spcPct val="100000"/>
              </a:lnSpc>
            </a:pPr>
            <a:r>
              <a:rPr sz="1200" dirty="0">
                <a:solidFill>
                  <a:srgbClr val="464646"/>
                </a:solidFill>
                <a:latin typeface="Bahnschrift"/>
                <a:cs typeface="Bahnschrift"/>
              </a:rPr>
              <a:t>Al</a:t>
            </a:r>
            <a:r>
              <a:rPr sz="1200" spc="5" dirty="0">
                <a:solidFill>
                  <a:srgbClr val="464646"/>
                </a:solidFill>
                <a:latin typeface="Bahnschrift"/>
                <a:cs typeface="Bahnschrift"/>
              </a:rPr>
              <a:t> </a:t>
            </a:r>
            <a:r>
              <a:rPr sz="1200" spc="-5" dirty="0">
                <a:solidFill>
                  <a:srgbClr val="464646"/>
                </a:solidFill>
                <a:latin typeface="Bahnschrift"/>
                <a:cs typeface="Bahnschrift"/>
              </a:rPr>
              <a:t>grado</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spc="-5" dirty="0">
                <a:solidFill>
                  <a:srgbClr val="464646"/>
                </a:solidFill>
                <a:latin typeface="Bahnschrift"/>
                <a:cs typeface="Bahnschrift"/>
              </a:rPr>
              <a:t>importancia</a:t>
            </a:r>
            <a:r>
              <a:rPr sz="1200" dirty="0">
                <a:solidFill>
                  <a:srgbClr val="464646"/>
                </a:solidFill>
                <a:latin typeface="Bahnschrift"/>
                <a:cs typeface="Bahnschrift"/>
              </a:rPr>
              <a:t> se</a:t>
            </a:r>
            <a:r>
              <a:rPr sz="1200" spc="5" dirty="0">
                <a:solidFill>
                  <a:srgbClr val="464646"/>
                </a:solidFill>
                <a:latin typeface="Bahnschrift"/>
                <a:cs typeface="Bahnschrift"/>
              </a:rPr>
              <a:t> </a:t>
            </a:r>
            <a:r>
              <a:rPr sz="1200" dirty="0">
                <a:solidFill>
                  <a:srgbClr val="464646"/>
                </a:solidFill>
                <a:latin typeface="Bahnschrift"/>
                <a:cs typeface="Bahnschrift"/>
              </a:rPr>
              <a:t>le</a:t>
            </a:r>
            <a:r>
              <a:rPr sz="1200" spc="5" dirty="0">
                <a:solidFill>
                  <a:srgbClr val="464646"/>
                </a:solidFill>
                <a:latin typeface="Bahnschrift"/>
                <a:cs typeface="Bahnschrift"/>
              </a:rPr>
              <a:t> </a:t>
            </a:r>
            <a:r>
              <a:rPr sz="1200" spc="-5" dirty="0">
                <a:solidFill>
                  <a:srgbClr val="464646"/>
                </a:solidFill>
                <a:latin typeface="Bahnschrift"/>
                <a:cs typeface="Bahnschrift"/>
              </a:rPr>
              <a:t>proporciona</a:t>
            </a:r>
            <a:r>
              <a:rPr sz="1200" dirty="0">
                <a:solidFill>
                  <a:srgbClr val="464646"/>
                </a:solidFill>
                <a:latin typeface="Bahnschrift"/>
                <a:cs typeface="Bahnschrift"/>
              </a:rPr>
              <a:t> </a:t>
            </a:r>
            <a:r>
              <a:rPr sz="1200" b="1" spc="-65" dirty="0">
                <a:solidFill>
                  <a:srgbClr val="464646"/>
                </a:solidFill>
                <a:latin typeface="Arial"/>
                <a:cs typeface="Arial"/>
              </a:rPr>
              <a:t>un </a:t>
            </a:r>
            <a:r>
              <a:rPr sz="1200" b="1" spc="-30" dirty="0">
                <a:solidFill>
                  <a:srgbClr val="464646"/>
                </a:solidFill>
                <a:latin typeface="Arial"/>
                <a:cs typeface="Arial"/>
              </a:rPr>
              <a:t>valor </a:t>
            </a:r>
            <a:r>
              <a:rPr sz="1200" b="1" spc="-25" dirty="0">
                <a:solidFill>
                  <a:srgbClr val="464646"/>
                </a:solidFill>
                <a:latin typeface="Arial"/>
                <a:cs typeface="Arial"/>
              </a:rPr>
              <a:t> </a:t>
            </a:r>
            <a:r>
              <a:rPr sz="1200" b="1" spc="-45" dirty="0">
                <a:solidFill>
                  <a:srgbClr val="464646"/>
                </a:solidFill>
                <a:latin typeface="Arial"/>
                <a:cs typeface="Arial"/>
              </a:rPr>
              <a:t>numérico</a:t>
            </a:r>
            <a:r>
              <a:rPr sz="1200" b="1" spc="245" dirty="0">
                <a:solidFill>
                  <a:srgbClr val="464646"/>
                </a:solidFill>
                <a:latin typeface="Arial"/>
                <a:cs typeface="Arial"/>
              </a:rPr>
              <a:t> </a:t>
            </a:r>
            <a:r>
              <a:rPr sz="1200" spc="-5" dirty="0">
                <a:solidFill>
                  <a:srgbClr val="464646"/>
                </a:solidFill>
                <a:latin typeface="Bahnschrift"/>
                <a:cs typeface="Bahnschrift"/>
              </a:rPr>
              <a:t>del</a:t>
            </a:r>
            <a:r>
              <a:rPr sz="1200" dirty="0">
                <a:solidFill>
                  <a:srgbClr val="464646"/>
                </a:solidFill>
                <a:latin typeface="Bahnschrift"/>
                <a:cs typeface="Bahnschrift"/>
              </a:rPr>
              <a:t> 1</a:t>
            </a:r>
            <a:r>
              <a:rPr sz="1200" spc="210" dirty="0">
                <a:solidFill>
                  <a:srgbClr val="464646"/>
                </a:solidFill>
                <a:latin typeface="Bahnschrift"/>
                <a:cs typeface="Bahnschrift"/>
              </a:rPr>
              <a:t> </a:t>
            </a:r>
            <a:r>
              <a:rPr sz="1200" dirty="0">
                <a:solidFill>
                  <a:srgbClr val="464646"/>
                </a:solidFill>
                <a:latin typeface="Bahnschrift"/>
                <a:cs typeface="Bahnschrift"/>
              </a:rPr>
              <a:t>=</a:t>
            </a:r>
            <a:r>
              <a:rPr sz="1200" spc="210" dirty="0">
                <a:solidFill>
                  <a:srgbClr val="464646"/>
                </a:solidFill>
                <a:latin typeface="Bahnschrift"/>
                <a:cs typeface="Bahnschrift"/>
              </a:rPr>
              <a:t> </a:t>
            </a:r>
            <a:r>
              <a:rPr sz="1200" dirty="0">
                <a:solidFill>
                  <a:srgbClr val="464646"/>
                </a:solidFill>
                <a:latin typeface="Bahnschrift"/>
                <a:cs typeface="Bahnschrift"/>
              </a:rPr>
              <a:t>sin</a:t>
            </a:r>
            <a:r>
              <a:rPr sz="1200" spc="210" dirty="0">
                <a:solidFill>
                  <a:srgbClr val="464646"/>
                </a:solidFill>
                <a:latin typeface="Bahnschrift"/>
                <a:cs typeface="Bahnschrift"/>
              </a:rPr>
              <a:t> </a:t>
            </a:r>
            <a:r>
              <a:rPr sz="1200" spc="-5" dirty="0">
                <a:solidFill>
                  <a:srgbClr val="464646"/>
                </a:solidFill>
                <a:latin typeface="Bahnschrift"/>
                <a:cs typeface="Bahnschrift"/>
              </a:rPr>
              <a:t>importancia,</a:t>
            </a:r>
            <a:r>
              <a:rPr sz="1200" spc="200" dirty="0">
                <a:solidFill>
                  <a:srgbClr val="464646"/>
                </a:solidFill>
                <a:latin typeface="Bahnschrift"/>
                <a:cs typeface="Bahnschrift"/>
              </a:rPr>
              <a:t> </a:t>
            </a:r>
            <a:r>
              <a:rPr sz="1200" dirty="0">
                <a:solidFill>
                  <a:srgbClr val="464646"/>
                </a:solidFill>
                <a:latin typeface="Bahnschrift"/>
                <a:cs typeface="Bahnschrift"/>
              </a:rPr>
              <a:t>2</a:t>
            </a:r>
            <a:r>
              <a:rPr sz="1200" spc="210" dirty="0">
                <a:solidFill>
                  <a:srgbClr val="464646"/>
                </a:solidFill>
                <a:latin typeface="Bahnschrift"/>
                <a:cs typeface="Bahnschrift"/>
              </a:rPr>
              <a:t> </a:t>
            </a:r>
            <a:r>
              <a:rPr sz="1200" dirty="0">
                <a:solidFill>
                  <a:srgbClr val="464646"/>
                </a:solidFill>
                <a:latin typeface="Bahnschrift"/>
                <a:cs typeface="Bahnschrift"/>
              </a:rPr>
              <a:t>=</a:t>
            </a:r>
            <a:r>
              <a:rPr sz="1200" spc="210" dirty="0">
                <a:solidFill>
                  <a:srgbClr val="464646"/>
                </a:solidFill>
                <a:latin typeface="Bahnschrift"/>
                <a:cs typeface="Bahnschrift"/>
              </a:rPr>
              <a:t> </a:t>
            </a:r>
            <a:r>
              <a:rPr sz="1200" spc="-10" dirty="0">
                <a:solidFill>
                  <a:srgbClr val="464646"/>
                </a:solidFill>
                <a:latin typeface="Bahnschrift"/>
                <a:cs typeface="Bahnschrift"/>
              </a:rPr>
              <a:t>poco </a:t>
            </a:r>
            <a:r>
              <a:rPr sz="1200" spc="-5" dirty="0">
                <a:solidFill>
                  <a:srgbClr val="464646"/>
                </a:solidFill>
                <a:latin typeface="Bahnschrift"/>
                <a:cs typeface="Bahnschrift"/>
              </a:rPr>
              <a:t> importante,</a:t>
            </a:r>
            <a:r>
              <a:rPr sz="1200" dirty="0">
                <a:solidFill>
                  <a:srgbClr val="464646"/>
                </a:solidFill>
                <a:latin typeface="Bahnschrift"/>
                <a:cs typeface="Bahnschrift"/>
              </a:rPr>
              <a:t> 3=</a:t>
            </a:r>
            <a:r>
              <a:rPr sz="1200" spc="5" dirty="0">
                <a:solidFill>
                  <a:srgbClr val="464646"/>
                </a:solidFill>
                <a:latin typeface="Bahnschrift"/>
                <a:cs typeface="Bahnschrift"/>
              </a:rPr>
              <a:t> </a:t>
            </a:r>
            <a:r>
              <a:rPr sz="1200" spc="-5" dirty="0">
                <a:solidFill>
                  <a:srgbClr val="464646"/>
                </a:solidFill>
                <a:latin typeface="Bahnschrift"/>
                <a:cs typeface="Bahnschrift"/>
              </a:rPr>
              <a:t>neutro,</a:t>
            </a:r>
            <a:r>
              <a:rPr sz="1200" dirty="0">
                <a:solidFill>
                  <a:srgbClr val="464646"/>
                </a:solidFill>
                <a:latin typeface="Bahnschrift"/>
                <a:cs typeface="Bahnschrift"/>
              </a:rPr>
              <a:t> 4=</a:t>
            </a:r>
            <a:r>
              <a:rPr sz="1200" spc="5" dirty="0">
                <a:solidFill>
                  <a:srgbClr val="464646"/>
                </a:solidFill>
                <a:latin typeface="Bahnschrift"/>
                <a:cs typeface="Bahnschrift"/>
              </a:rPr>
              <a:t> </a:t>
            </a:r>
            <a:r>
              <a:rPr sz="1200" spc="-5" dirty="0">
                <a:solidFill>
                  <a:srgbClr val="464646"/>
                </a:solidFill>
                <a:latin typeface="Bahnschrift"/>
                <a:cs typeface="Bahnschrift"/>
              </a:rPr>
              <a:t>importante</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spc="-5" dirty="0">
                <a:solidFill>
                  <a:srgbClr val="464646"/>
                </a:solidFill>
                <a:latin typeface="Bahnschrift"/>
                <a:cs typeface="Bahnschrift"/>
              </a:rPr>
              <a:t>5=</a:t>
            </a:r>
            <a:r>
              <a:rPr sz="1200" dirty="0">
                <a:solidFill>
                  <a:srgbClr val="464646"/>
                </a:solidFill>
                <a:latin typeface="Bahnschrift"/>
                <a:cs typeface="Bahnschrift"/>
              </a:rPr>
              <a:t> muy </a:t>
            </a:r>
            <a:r>
              <a:rPr sz="1200" spc="5" dirty="0">
                <a:solidFill>
                  <a:srgbClr val="464646"/>
                </a:solidFill>
                <a:latin typeface="Bahnschrift"/>
                <a:cs typeface="Bahnschrift"/>
              </a:rPr>
              <a:t> </a:t>
            </a:r>
            <a:r>
              <a:rPr sz="1200" spc="-5" dirty="0">
                <a:solidFill>
                  <a:srgbClr val="464646"/>
                </a:solidFill>
                <a:latin typeface="Bahnschrift"/>
                <a:cs typeface="Bahnschrift"/>
              </a:rPr>
              <a:t>importante.</a:t>
            </a:r>
            <a:endParaRPr sz="1200">
              <a:latin typeface="Bahnschrift"/>
              <a:cs typeface="Bahnschrift"/>
            </a:endParaRPr>
          </a:p>
        </p:txBody>
      </p:sp>
      <p:sp>
        <p:nvSpPr>
          <p:cNvPr id="11" name="object 11"/>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30</a:t>
            </a:fld>
            <a:endParaRPr sz="1000">
              <a:latin typeface="Bahnschrift"/>
              <a:cs typeface="Bahnschrift"/>
            </a:endParaRPr>
          </a:p>
        </p:txBody>
      </p:sp>
      <p:pic>
        <p:nvPicPr>
          <p:cNvPr id="12" name="Imagen 11" descr="R:\1 RECEPCION\Redes sociales\Fotos Movil\20231121_0820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3622" y="2377846"/>
            <a:ext cx="3165792" cy="2393315"/>
          </a:xfrm>
          <a:prstGeom prst="rect">
            <a:avLst/>
          </a:prstGeom>
          <a:noFill/>
          <a:ln>
            <a:noFill/>
          </a:ln>
        </p:spPr>
      </p:pic>
      <p:pic>
        <p:nvPicPr>
          <p:cNvPr id="9" name="object 9">
            <a:extLst>
              <a:ext uri="{FF2B5EF4-FFF2-40B4-BE49-F238E27FC236}">
                <a16:creationId xmlns:a16="http://schemas.microsoft.com/office/drawing/2014/main" id="{2088B809-423A-56A1-D82C-77744F746581}"/>
              </a:ext>
            </a:extLst>
          </p:cNvPr>
          <p:cNvPicPr/>
          <p:nvPr/>
        </p:nvPicPr>
        <p:blipFill>
          <a:blip r:embed="rId3" cstate="print"/>
          <a:stretch>
            <a:fillRect/>
          </a:stretch>
        </p:blipFill>
        <p:spPr>
          <a:xfrm>
            <a:off x="263611" y="5033506"/>
            <a:ext cx="1083645" cy="45321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1640205"/>
            </a:xfrm>
            <a:custGeom>
              <a:avLst/>
              <a:gdLst/>
              <a:ahLst/>
              <a:cxnLst/>
              <a:rect l="l" t="t" r="r" b="b"/>
              <a:pathLst>
                <a:path w="7620000" h="1640205">
                  <a:moveTo>
                    <a:pt x="0" y="0"/>
                  </a:moveTo>
                  <a:lnTo>
                    <a:pt x="0" y="1639824"/>
                  </a:lnTo>
                  <a:lnTo>
                    <a:pt x="7619999" y="1639824"/>
                  </a:lnTo>
                  <a:lnTo>
                    <a:pt x="7619999" y="0"/>
                  </a:lnTo>
                  <a:lnTo>
                    <a:pt x="0" y="0"/>
                  </a:lnTo>
                  <a:close/>
                </a:path>
              </a:pathLst>
            </a:custGeom>
            <a:grpFill/>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marR="5080">
              <a:lnSpc>
                <a:spcPct val="116199"/>
              </a:lnSpc>
              <a:spcBef>
                <a:spcPts val="100"/>
              </a:spcBef>
            </a:pPr>
            <a:r>
              <a:rPr sz="2800" spc="-80" dirty="0"/>
              <a:t>03. </a:t>
            </a:r>
            <a:r>
              <a:rPr sz="2800" spc="-140" dirty="0"/>
              <a:t>Diagnóstico, </a:t>
            </a:r>
            <a:r>
              <a:rPr sz="2800" spc="-110" dirty="0"/>
              <a:t>identificación </a:t>
            </a:r>
            <a:r>
              <a:rPr sz="2800" spc="-210" dirty="0"/>
              <a:t>y</a:t>
            </a:r>
            <a:r>
              <a:rPr sz="2800" spc="-204" dirty="0"/>
              <a:t> </a:t>
            </a:r>
            <a:r>
              <a:rPr sz="2800" spc="-90" dirty="0"/>
              <a:t>priorización </a:t>
            </a:r>
            <a:r>
              <a:rPr sz="2800" spc="-765" dirty="0"/>
              <a:t> </a:t>
            </a:r>
            <a:r>
              <a:rPr sz="2800" spc="-135" dirty="0"/>
              <a:t>de</a:t>
            </a:r>
            <a:r>
              <a:rPr sz="2800" spc="-25" dirty="0"/>
              <a:t> </a:t>
            </a:r>
            <a:r>
              <a:rPr sz="2800" spc="-90" dirty="0"/>
              <a:t>los</a:t>
            </a:r>
            <a:r>
              <a:rPr sz="2800" spc="-25" dirty="0"/>
              <a:t> </a:t>
            </a:r>
            <a:r>
              <a:rPr sz="2800" spc="-240" dirty="0"/>
              <a:t>ODS</a:t>
            </a:r>
            <a:endParaRPr sz="2800" dirty="0"/>
          </a:p>
        </p:txBody>
      </p:sp>
      <p:sp>
        <p:nvSpPr>
          <p:cNvPr id="6" name="object 6"/>
          <p:cNvSpPr txBox="1"/>
          <p:nvPr/>
        </p:nvSpPr>
        <p:spPr>
          <a:xfrm>
            <a:off x="199745" y="1268095"/>
            <a:ext cx="2164080" cy="254000"/>
          </a:xfrm>
          <a:prstGeom prst="rect">
            <a:avLst/>
          </a:prstGeom>
        </p:spPr>
        <p:txBody>
          <a:bodyPr vert="horz" wrap="square" lIns="0" tIns="12700" rIns="0" bIns="0" rtlCol="0">
            <a:spAutoFit/>
          </a:bodyPr>
          <a:lstStyle/>
          <a:p>
            <a:pPr marL="12700">
              <a:lnSpc>
                <a:spcPct val="100000"/>
              </a:lnSpc>
              <a:spcBef>
                <a:spcPts val="100"/>
              </a:spcBef>
            </a:pPr>
            <a:r>
              <a:rPr sz="1500" b="1" spc="65" dirty="0">
                <a:solidFill>
                  <a:srgbClr val="FFFFFF"/>
                </a:solidFill>
                <a:latin typeface="Arial"/>
                <a:cs typeface="Arial"/>
              </a:rPr>
              <a:t>Matriz</a:t>
            </a:r>
            <a:r>
              <a:rPr sz="1500" b="1" spc="170" dirty="0">
                <a:solidFill>
                  <a:srgbClr val="FFFFFF"/>
                </a:solidFill>
                <a:latin typeface="Arial"/>
                <a:cs typeface="Arial"/>
              </a:rPr>
              <a:t> </a:t>
            </a:r>
            <a:r>
              <a:rPr sz="1500" b="1" spc="-20" dirty="0">
                <a:solidFill>
                  <a:srgbClr val="FFFFFF"/>
                </a:solidFill>
                <a:latin typeface="Arial"/>
                <a:cs typeface="Arial"/>
              </a:rPr>
              <a:t>de</a:t>
            </a:r>
            <a:r>
              <a:rPr sz="1500" b="1" spc="165" dirty="0">
                <a:solidFill>
                  <a:srgbClr val="FFFFFF"/>
                </a:solidFill>
                <a:latin typeface="Arial"/>
                <a:cs typeface="Arial"/>
              </a:rPr>
              <a:t> </a:t>
            </a:r>
            <a:r>
              <a:rPr sz="1500" b="1" spc="50" dirty="0">
                <a:solidFill>
                  <a:srgbClr val="FFFFFF"/>
                </a:solidFill>
                <a:latin typeface="Arial"/>
                <a:cs typeface="Arial"/>
              </a:rPr>
              <a:t>priorización</a:t>
            </a:r>
            <a:endParaRPr sz="1500">
              <a:latin typeface="Arial"/>
              <a:cs typeface="Arial"/>
            </a:endParaRPr>
          </a:p>
        </p:txBody>
      </p:sp>
      <p:sp>
        <p:nvSpPr>
          <p:cNvPr id="7" name="object 7"/>
          <p:cNvSpPr txBox="1"/>
          <p:nvPr/>
        </p:nvSpPr>
        <p:spPr>
          <a:xfrm>
            <a:off x="340258" y="1813686"/>
            <a:ext cx="363283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464646"/>
                </a:solidFill>
                <a:latin typeface="Bahnschrift"/>
                <a:cs typeface="Bahnschrift"/>
              </a:rPr>
              <a:t>En</a:t>
            </a:r>
            <a:r>
              <a:rPr sz="1200" spc="150" dirty="0">
                <a:solidFill>
                  <a:srgbClr val="464646"/>
                </a:solidFill>
                <a:latin typeface="Bahnschrift"/>
                <a:cs typeface="Bahnschrift"/>
              </a:rPr>
              <a:t> </a:t>
            </a:r>
            <a:r>
              <a:rPr sz="1200" spc="-5" dirty="0">
                <a:solidFill>
                  <a:srgbClr val="464646"/>
                </a:solidFill>
                <a:latin typeface="Bahnschrift"/>
                <a:cs typeface="Bahnschrift"/>
              </a:rPr>
              <a:t>función</a:t>
            </a:r>
            <a:r>
              <a:rPr sz="1200" spc="155" dirty="0">
                <a:solidFill>
                  <a:srgbClr val="464646"/>
                </a:solidFill>
                <a:latin typeface="Bahnschrift"/>
                <a:cs typeface="Bahnschrift"/>
              </a:rPr>
              <a:t> </a:t>
            </a:r>
            <a:r>
              <a:rPr sz="1200" dirty="0">
                <a:solidFill>
                  <a:srgbClr val="464646"/>
                </a:solidFill>
                <a:latin typeface="Bahnschrift"/>
                <a:cs typeface="Bahnschrift"/>
              </a:rPr>
              <a:t>de</a:t>
            </a:r>
            <a:r>
              <a:rPr sz="1200" spc="155" dirty="0">
                <a:solidFill>
                  <a:srgbClr val="464646"/>
                </a:solidFill>
                <a:latin typeface="Bahnschrift"/>
                <a:cs typeface="Bahnschrift"/>
              </a:rPr>
              <a:t> </a:t>
            </a:r>
            <a:r>
              <a:rPr sz="1200" dirty="0">
                <a:solidFill>
                  <a:srgbClr val="464646"/>
                </a:solidFill>
                <a:latin typeface="Bahnschrift"/>
                <a:cs typeface="Bahnschrift"/>
              </a:rPr>
              <a:t>las</a:t>
            </a:r>
            <a:r>
              <a:rPr sz="1200" spc="145" dirty="0">
                <a:solidFill>
                  <a:srgbClr val="464646"/>
                </a:solidFill>
                <a:latin typeface="Bahnschrift"/>
                <a:cs typeface="Bahnschrift"/>
              </a:rPr>
              <a:t> </a:t>
            </a:r>
            <a:r>
              <a:rPr sz="1200" spc="-5" dirty="0">
                <a:solidFill>
                  <a:srgbClr val="464646"/>
                </a:solidFill>
                <a:latin typeface="Bahnschrift"/>
                <a:cs typeface="Bahnschrift"/>
              </a:rPr>
              <a:t>variables</a:t>
            </a:r>
            <a:r>
              <a:rPr sz="1200" spc="155" dirty="0">
                <a:solidFill>
                  <a:srgbClr val="464646"/>
                </a:solidFill>
                <a:latin typeface="Bahnschrift"/>
                <a:cs typeface="Bahnschrift"/>
              </a:rPr>
              <a:t> </a:t>
            </a:r>
            <a:r>
              <a:rPr sz="1200" dirty="0">
                <a:solidFill>
                  <a:srgbClr val="464646"/>
                </a:solidFill>
                <a:latin typeface="Bahnschrift"/>
                <a:cs typeface="Bahnschrift"/>
              </a:rPr>
              <a:t>indicadas</a:t>
            </a:r>
            <a:r>
              <a:rPr sz="1200" spc="165" dirty="0">
                <a:solidFill>
                  <a:srgbClr val="464646"/>
                </a:solidFill>
                <a:latin typeface="Bahnschrift"/>
                <a:cs typeface="Bahnschrift"/>
              </a:rPr>
              <a:t> </a:t>
            </a:r>
            <a:r>
              <a:rPr sz="1200" spc="-5" dirty="0">
                <a:solidFill>
                  <a:srgbClr val="464646"/>
                </a:solidFill>
                <a:latin typeface="Bahnschrift"/>
                <a:cs typeface="Bahnschrift"/>
              </a:rPr>
              <a:t>anteriormente,</a:t>
            </a:r>
            <a:endParaRPr sz="1200">
              <a:latin typeface="Bahnschrift"/>
              <a:cs typeface="Bahnschrift"/>
            </a:endParaRPr>
          </a:p>
        </p:txBody>
      </p:sp>
      <p:sp>
        <p:nvSpPr>
          <p:cNvPr id="8" name="object 8"/>
          <p:cNvSpPr txBox="1"/>
          <p:nvPr/>
        </p:nvSpPr>
        <p:spPr>
          <a:xfrm>
            <a:off x="1417218" y="2021578"/>
            <a:ext cx="2731897"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464646"/>
                </a:solidFill>
                <a:latin typeface="Bahnschrift"/>
                <a:cs typeface="Bahnschrift"/>
              </a:rPr>
              <a:t>los</a:t>
            </a:r>
            <a:r>
              <a:rPr sz="1200" spc="105" dirty="0">
                <a:solidFill>
                  <a:srgbClr val="464646"/>
                </a:solidFill>
                <a:latin typeface="Bahnschrift"/>
                <a:cs typeface="Bahnschrift"/>
              </a:rPr>
              <a:t> </a:t>
            </a:r>
            <a:r>
              <a:rPr sz="1200" b="1" spc="-35" dirty="0">
                <a:solidFill>
                  <a:srgbClr val="464646"/>
                </a:solidFill>
                <a:latin typeface="Arial"/>
                <a:cs typeface="Arial"/>
              </a:rPr>
              <a:t>resultados </a:t>
            </a:r>
            <a:r>
              <a:rPr sz="1200" spc="5" dirty="0">
                <a:solidFill>
                  <a:srgbClr val="464646"/>
                </a:solidFill>
                <a:latin typeface="Bahnschrift"/>
                <a:cs typeface="Bahnschrift"/>
              </a:rPr>
              <a:t>de</a:t>
            </a:r>
            <a:r>
              <a:rPr sz="1200" spc="100" dirty="0">
                <a:solidFill>
                  <a:srgbClr val="464646"/>
                </a:solidFill>
                <a:latin typeface="Bahnschrift"/>
                <a:cs typeface="Bahnschrift"/>
              </a:rPr>
              <a:t> </a:t>
            </a:r>
            <a:r>
              <a:rPr sz="1200" spc="5" dirty="0">
                <a:solidFill>
                  <a:srgbClr val="464646"/>
                </a:solidFill>
                <a:latin typeface="Bahnschrift"/>
                <a:cs typeface="Bahnschrift"/>
              </a:rPr>
              <a:t>la</a:t>
            </a:r>
            <a:r>
              <a:rPr sz="1200" spc="85" dirty="0">
                <a:solidFill>
                  <a:srgbClr val="464646"/>
                </a:solidFill>
                <a:latin typeface="Bahnschrift"/>
                <a:cs typeface="Bahnschrift"/>
              </a:rPr>
              <a:t> </a:t>
            </a:r>
            <a:r>
              <a:rPr sz="1200" dirty="0" err="1">
                <a:solidFill>
                  <a:srgbClr val="464646"/>
                </a:solidFill>
                <a:latin typeface="Bahnschrift"/>
                <a:cs typeface="Bahnschrift"/>
              </a:rPr>
              <a:t>priorización</a:t>
            </a:r>
            <a:r>
              <a:rPr lang="es-ES" sz="1200" dirty="0">
                <a:solidFill>
                  <a:srgbClr val="464646"/>
                </a:solidFill>
                <a:latin typeface="Bahnschrift"/>
                <a:cs typeface="Bahnschrift"/>
              </a:rPr>
              <a:t> son: </a:t>
            </a:r>
            <a:endParaRPr sz="1200" dirty="0">
              <a:latin typeface="Bahnschrift"/>
              <a:cs typeface="Bahnschrift"/>
            </a:endParaRPr>
          </a:p>
        </p:txBody>
      </p:sp>
      <p:grpSp>
        <p:nvGrpSpPr>
          <p:cNvPr id="9" name="object 9"/>
          <p:cNvGrpSpPr/>
          <p:nvPr/>
        </p:nvGrpSpPr>
        <p:grpSpPr>
          <a:xfrm>
            <a:off x="560641" y="2369820"/>
            <a:ext cx="4032885" cy="2688590"/>
            <a:chOff x="560641" y="2369820"/>
            <a:chExt cx="4032885" cy="2688590"/>
          </a:xfrm>
        </p:grpSpPr>
        <p:sp>
          <p:nvSpPr>
            <p:cNvPr id="10" name="object 10"/>
            <p:cNvSpPr/>
            <p:nvPr/>
          </p:nvSpPr>
          <p:spPr>
            <a:xfrm>
              <a:off x="2625852" y="2369820"/>
              <a:ext cx="1967864" cy="1614170"/>
            </a:xfrm>
            <a:custGeom>
              <a:avLst/>
              <a:gdLst/>
              <a:ahLst/>
              <a:cxnLst/>
              <a:rect l="l" t="t" r="r" b="b"/>
              <a:pathLst>
                <a:path w="1967864" h="1614170">
                  <a:moveTo>
                    <a:pt x="983742" y="0"/>
                  </a:moveTo>
                  <a:lnTo>
                    <a:pt x="931496" y="1118"/>
                  </a:lnTo>
                  <a:lnTo>
                    <a:pt x="879961" y="4437"/>
                  </a:lnTo>
                  <a:lnTo>
                    <a:pt x="829204" y="9900"/>
                  </a:lnTo>
                  <a:lnTo>
                    <a:pt x="779293" y="17451"/>
                  </a:lnTo>
                  <a:lnTo>
                    <a:pt x="730296" y="27036"/>
                  </a:lnTo>
                  <a:lnTo>
                    <a:pt x="682282" y="38597"/>
                  </a:lnTo>
                  <a:lnTo>
                    <a:pt x="635318" y="52079"/>
                  </a:lnTo>
                  <a:lnTo>
                    <a:pt x="589472" y="67427"/>
                  </a:lnTo>
                  <a:lnTo>
                    <a:pt x="544812" y="84584"/>
                  </a:lnTo>
                  <a:lnTo>
                    <a:pt x="501406" y="103495"/>
                  </a:lnTo>
                  <a:lnTo>
                    <a:pt x="459322" y="124104"/>
                  </a:lnTo>
                  <a:lnTo>
                    <a:pt x="418629" y="146356"/>
                  </a:lnTo>
                  <a:lnTo>
                    <a:pt x="379394" y="170193"/>
                  </a:lnTo>
                  <a:lnTo>
                    <a:pt x="341684" y="195562"/>
                  </a:lnTo>
                  <a:lnTo>
                    <a:pt x="305569" y="222405"/>
                  </a:lnTo>
                  <a:lnTo>
                    <a:pt x="271116" y="250667"/>
                  </a:lnTo>
                  <a:lnTo>
                    <a:pt x="238393" y="280293"/>
                  </a:lnTo>
                  <a:lnTo>
                    <a:pt x="207468" y="311226"/>
                  </a:lnTo>
                  <a:lnTo>
                    <a:pt x="178409" y="343411"/>
                  </a:lnTo>
                  <a:lnTo>
                    <a:pt x="151284" y="376792"/>
                  </a:lnTo>
                  <a:lnTo>
                    <a:pt x="126161" y="411313"/>
                  </a:lnTo>
                  <a:lnTo>
                    <a:pt x="103108" y="446918"/>
                  </a:lnTo>
                  <a:lnTo>
                    <a:pt x="82193" y="483552"/>
                  </a:lnTo>
                  <a:lnTo>
                    <a:pt x="63485" y="521159"/>
                  </a:lnTo>
                  <a:lnTo>
                    <a:pt x="47049" y="559682"/>
                  </a:lnTo>
                  <a:lnTo>
                    <a:pt x="32956" y="599067"/>
                  </a:lnTo>
                  <a:lnTo>
                    <a:pt x="21273" y="639258"/>
                  </a:lnTo>
                  <a:lnTo>
                    <a:pt x="12068" y="680198"/>
                  </a:lnTo>
                  <a:lnTo>
                    <a:pt x="5409" y="721831"/>
                  </a:lnTo>
                  <a:lnTo>
                    <a:pt x="1363" y="764103"/>
                  </a:lnTo>
                  <a:lnTo>
                    <a:pt x="0" y="806957"/>
                  </a:lnTo>
                  <a:lnTo>
                    <a:pt x="1363" y="849812"/>
                  </a:lnTo>
                  <a:lnTo>
                    <a:pt x="5409" y="892084"/>
                  </a:lnTo>
                  <a:lnTo>
                    <a:pt x="12068" y="933717"/>
                  </a:lnTo>
                  <a:lnTo>
                    <a:pt x="21273" y="974657"/>
                  </a:lnTo>
                  <a:lnTo>
                    <a:pt x="32956" y="1014848"/>
                  </a:lnTo>
                  <a:lnTo>
                    <a:pt x="47049" y="1054233"/>
                  </a:lnTo>
                  <a:lnTo>
                    <a:pt x="63485" y="1092756"/>
                  </a:lnTo>
                  <a:lnTo>
                    <a:pt x="82193" y="1130363"/>
                  </a:lnTo>
                  <a:lnTo>
                    <a:pt x="103108" y="1166997"/>
                  </a:lnTo>
                  <a:lnTo>
                    <a:pt x="126161" y="1202602"/>
                  </a:lnTo>
                  <a:lnTo>
                    <a:pt x="151284" y="1237123"/>
                  </a:lnTo>
                  <a:lnTo>
                    <a:pt x="178409" y="1270504"/>
                  </a:lnTo>
                  <a:lnTo>
                    <a:pt x="207468" y="1302689"/>
                  </a:lnTo>
                  <a:lnTo>
                    <a:pt x="238393" y="1333622"/>
                  </a:lnTo>
                  <a:lnTo>
                    <a:pt x="271116" y="1363248"/>
                  </a:lnTo>
                  <a:lnTo>
                    <a:pt x="305569" y="1391510"/>
                  </a:lnTo>
                  <a:lnTo>
                    <a:pt x="341684" y="1418353"/>
                  </a:lnTo>
                  <a:lnTo>
                    <a:pt x="379394" y="1443722"/>
                  </a:lnTo>
                  <a:lnTo>
                    <a:pt x="418629" y="1467559"/>
                  </a:lnTo>
                  <a:lnTo>
                    <a:pt x="459322" y="1489811"/>
                  </a:lnTo>
                  <a:lnTo>
                    <a:pt x="501406" y="1510420"/>
                  </a:lnTo>
                  <a:lnTo>
                    <a:pt x="544812" y="1529331"/>
                  </a:lnTo>
                  <a:lnTo>
                    <a:pt x="589472" y="1546488"/>
                  </a:lnTo>
                  <a:lnTo>
                    <a:pt x="635318" y="1561836"/>
                  </a:lnTo>
                  <a:lnTo>
                    <a:pt x="682282" y="1575318"/>
                  </a:lnTo>
                  <a:lnTo>
                    <a:pt x="730296" y="1586879"/>
                  </a:lnTo>
                  <a:lnTo>
                    <a:pt x="779293" y="1596464"/>
                  </a:lnTo>
                  <a:lnTo>
                    <a:pt x="829204" y="1604015"/>
                  </a:lnTo>
                  <a:lnTo>
                    <a:pt x="879961" y="1609478"/>
                  </a:lnTo>
                  <a:lnTo>
                    <a:pt x="931496" y="1612797"/>
                  </a:lnTo>
                  <a:lnTo>
                    <a:pt x="983742" y="1613915"/>
                  </a:lnTo>
                  <a:lnTo>
                    <a:pt x="1035987" y="1612797"/>
                  </a:lnTo>
                  <a:lnTo>
                    <a:pt x="1087522" y="1609478"/>
                  </a:lnTo>
                  <a:lnTo>
                    <a:pt x="1138279" y="1604015"/>
                  </a:lnTo>
                  <a:lnTo>
                    <a:pt x="1188190" y="1596464"/>
                  </a:lnTo>
                  <a:lnTo>
                    <a:pt x="1237187" y="1586879"/>
                  </a:lnTo>
                  <a:lnTo>
                    <a:pt x="1285201" y="1575318"/>
                  </a:lnTo>
                  <a:lnTo>
                    <a:pt x="1332165" y="1561836"/>
                  </a:lnTo>
                  <a:lnTo>
                    <a:pt x="1378011" y="1546488"/>
                  </a:lnTo>
                  <a:lnTo>
                    <a:pt x="1422671" y="1529331"/>
                  </a:lnTo>
                  <a:lnTo>
                    <a:pt x="1466077" y="1510420"/>
                  </a:lnTo>
                  <a:lnTo>
                    <a:pt x="1508161" y="1489811"/>
                  </a:lnTo>
                  <a:lnTo>
                    <a:pt x="1548854" y="1467559"/>
                  </a:lnTo>
                  <a:lnTo>
                    <a:pt x="1588089" y="1443722"/>
                  </a:lnTo>
                  <a:lnTo>
                    <a:pt x="1625799" y="1418353"/>
                  </a:lnTo>
                  <a:lnTo>
                    <a:pt x="1661914" y="1391510"/>
                  </a:lnTo>
                  <a:lnTo>
                    <a:pt x="1696367" y="1363248"/>
                  </a:lnTo>
                  <a:lnTo>
                    <a:pt x="1729090" y="1333622"/>
                  </a:lnTo>
                  <a:lnTo>
                    <a:pt x="1760015" y="1302689"/>
                  </a:lnTo>
                  <a:lnTo>
                    <a:pt x="1789074" y="1270504"/>
                  </a:lnTo>
                  <a:lnTo>
                    <a:pt x="1816199" y="1237123"/>
                  </a:lnTo>
                  <a:lnTo>
                    <a:pt x="1841322" y="1202602"/>
                  </a:lnTo>
                  <a:lnTo>
                    <a:pt x="1864375" y="1166997"/>
                  </a:lnTo>
                  <a:lnTo>
                    <a:pt x="1885290" y="1130363"/>
                  </a:lnTo>
                  <a:lnTo>
                    <a:pt x="1903998" y="1092756"/>
                  </a:lnTo>
                  <a:lnTo>
                    <a:pt x="1920434" y="1054233"/>
                  </a:lnTo>
                  <a:lnTo>
                    <a:pt x="1934527" y="1014848"/>
                  </a:lnTo>
                  <a:lnTo>
                    <a:pt x="1946210" y="974657"/>
                  </a:lnTo>
                  <a:lnTo>
                    <a:pt x="1955415" y="933717"/>
                  </a:lnTo>
                  <a:lnTo>
                    <a:pt x="1962074" y="892084"/>
                  </a:lnTo>
                  <a:lnTo>
                    <a:pt x="1966120" y="849812"/>
                  </a:lnTo>
                  <a:lnTo>
                    <a:pt x="1967484" y="806957"/>
                  </a:lnTo>
                  <a:lnTo>
                    <a:pt x="1966120" y="764103"/>
                  </a:lnTo>
                  <a:lnTo>
                    <a:pt x="1962074" y="721831"/>
                  </a:lnTo>
                  <a:lnTo>
                    <a:pt x="1955415" y="680198"/>
                  </a:lnTo>
                  <a:lnTo>
                    <a:pt x="1946210" y="639258"/>
                  </a:lnTo>
                  <a:lnTo>
                    <a:pt x="1934527" y="599067"/>
                  </a:lnTo>
                  <a:lnTo>
                    <a:pt x="1920434" y="559682"/>
                  </a:lnTo>
                  <a:lnTo>
                    <a:pt x="1903998" y="521159"/>
                  </a:lnTo>
                  <a:lnTo>
                    <a:pt x="1885290" y="483552"/>
                  </a:lnTo>
                  <a:lnTo>
                    <a:pt x="1864375" y="446918"/>
                  </a:lnTo>
                  <a:lnTo>
                    <a:pt x="1841322" y="411313"/>
                  </a:lnTo>
                  <a:lnTo>
                    <a:pt x="1816199" y="376792"/>
                  </a:lnTo>
                  <a:lnTo>
                    <a:pt x="1789074" y="343411"/>
                  </a:lnTo>
                  <a:lnTo>
                    <a:pt x="1760015" y="311226"/>
                  </a:lnTo>
                  <a:lnTo>
                    <a:pt x="1729090" y="280293"/>
                  </a:lnTo>
                  <a:lnTo>
                    <a:pt x="1696367" y="250667"/>
                  </a:lnTo>
                  <a:lnTo>
                    <a:pt x="1661914" y="222405"/>
                  </a:lnTo>
                  <a:lnTo>
                    <a:pt x="1625799" y="195562"/>
                  </a:lnTo>
                  <a:lnTo>
                    <a:pt x="1588089" y="170193"/>
                  </a:lnTo>
                  <a:lnTo>
                    <a:pt x="1548854" y="146356"/>
                  </a:lnTo>
                  <a:lnTo>
                    <a:pt x="1508161" y="124104"/>
                  </a:lnTo>
                  <a:lnTo>
                    <a:pt x="1466077" y="103495"/>
                  </a:lnTo>
                  <a:lnTo>
                    <a:pt x="1422671" y="84584"/>
                  </a:lnTo>
                  <a:lnTo>
                    <a:pt x="1378011" y="67427"/>
                  </a:lnTo>
                  <a:lnTo>
                    <a:pt x="1332165" y="52079"/>
                  </a:lnTo>
                  <a:lnTo>
                    <a:pt x="1285201" y="38597"/>
                  </a:lnTo>
                  <a:lnTo>
                    <a:pt x="1237187" y="27036"/>
                  </a:lnTo>
                  <a:lnTo>
                    <a:pt x="1188190" y="17451"/>
                  </a:lnTo>
                  <a:lnTo>
                    <a:pt x="1138279" y="9900"/>
                  </a:lnTo>
                  <a:lnTo>
                    <a:pt x="1087522" y="4437"/>
                  </a:lnTo>
                  <a:lnTo>
                    <a:pt x="1035987" y="1118"/>
                  </a:lnTo>
                  <a:lnTo>
                    <a:pt x="983742" y="0"/>
                  </a:lnTo>
                  <a:close/>
                </a:path>
              </a:pathLst>
            </a:custGeom>
            <a:solidFill>
              <a:srgbClr val="C00000">
                <a:alpha val="29019"/>
              </a:srgbClr>
            </a:solidFill>
          </p:spPr>
          <p:txBody>
            <a:bodyPr wrap="square" lIns="0" tIns="0" rIns="0" bIns="0" rtlCol="0"/>
            <a:lstStyle/>
            <a:p>
              <a:endParaRPr/>
            </a:p>
          </p:txBody>
        </p:sp>
        <p:sp>
          <p:nvSpPr>
            <p:cNvPr id="11" name="object 11"/>
            <p:cNvSpPr/>
            <p:nvPr/>
          </p:nvSpPr>
          <p:spPr>
            <a:xfrm>
              <a:off x="565404" y="2683764"/>
              <a:ext cx="3493135" cy="2369820"/>
            </a:xfrm>
            <a:custGeom>
              <a:avLst/>
              <a:gdLst/>
              <a:ahLst/>
              <a:cxnLst/>
              <a:rect l="l" t="t" r="r" b="b"/>
              <a:pathLst>
                <a:path w="3493135" h="2369820">
                  <a:moveTo>
                    <a:pt x="0" y="1895856"/>
                  </a:moveTo>
                  <a:lnTo>
                    <a:pt x="3493008" y="1895856"/>
                  </a:lnTo>
                </a:path>
                <a:path w="3493135" h="2369820">
                  <a:moveTo>
                    <a:pt x="0" y="1421892"/>
                  </a:moveTo>
                  <a:lnTo>
                    <a:pt x="3493008" y="1421892"/>
                  </a:lnTo>
                </a:path>
                <a:path w="3493135" h="2369820">
                  <a:moveTo>
                    <a:pt x="0" y="947928"/>
                  </a:moveTo>
                  <a:lnTo>
                    <a:pt x="3493008" y="947928"/>
                  </a:lnTo>
                </a:path>
                <a:path w="3493135" h="2369820">
                  <a:moveTo>
                    <a:pt x="0" y="473963"/>
                  </a:moveTo>
                  <a:lnTo>
                    <a:pt x="3493008" y="473963"/>
                  </a:lnTo>
                </a:path>
                <a:path w="3493135" h="2369820">
                  <a:moveTo>
                    <a:pt x="0" y="0"/>
                  </a:moveTo>
                  <a:lnTo>
                    <a:pt x="3493008" y="0"/>
                  </a:lnTo>
                </a:path>
                <a:path w="3493135" h="2369820">
                  <a:moveTo>
                    <a:pt x="697992" y="0"/>
                  </a:moveTo>
                  <a:lnTo>
                    <a:pt x="697992" y="2369820"/>
                  </a:lnTo>
                </a:path>
                <a:path w="3493135" h="2369820">
                  <a:moveTo>
                    <a:pt x="1397508" y="0"/>
                  </a:moveTo>
                  <a:lnTo>
                    <a:pt x="1397508" y="2369820"/>
                  </a:lnTo>
                </a:path>
                <a:path w="3493135" h="2369820">
                  <a:moveTo>
                    <a:pt x="2095500" y="0"/>
                  </a:moveTo>
                  <a:lnTo>
                    <a:pt x="2095500" y="2369820"/>
                  </a:lnTo>
                </a:path>
                <a:path w="3493135" h="2369820">
                  <a:moveTo>
                    <a:pt x="2795016" y="0"/>
                  </a:moveTo>
                  <a:lnTo>
                    <a:pt x="2795016" y="2369820"/>
                  </a:lnTo>
                </a:path>
                <a:path w="3493135" h="2369820">
                  <a:moveTo>
                    <a:pt x="3493008" y="0"/>
                  </a:moveTo>
                  <a:lnTo>
                    <a:pt x="3493008" y="2369820"/>
                  </a:lnTo>
                </a:path>
              </a:pathLst>
            </a:custGeom>
            <a:ln w="9144">
              <a:solidFill>
                <a:srgbClr val="D9D9D9"/>
              </a:solidFill>
            </a:ln>
          </p:spPr>
          <p:txBody>
            <a:bodyPr wrap="square" lIns="0" tIns="0" rIns="0" bIns="0" rtlCol="0"/>
            <a:lstStyle/>
            <a:p>
              <a:endParaRPr/>
            </a:p>
          </p:txBody>
        </p:sp>
        <p:sp>
          <p:nvSpPr>
            <p:cNvPr id="12" name="object 12"/>
            <p:cNvSpPr/>
            <p:nvPr/>
          </p:nvSpPr>
          <p:spPr>
            <a:xfrm>
              <a:off x="565404" y="2683764"/>
              <a:ext cx="3493135" cy="2369820"/>
            </a:xfrm>
            <a:custGeom>
              <a:avLst/>
              <a:gdLst/>
              <a:ahLst/>
              <a:cxnLst/>
              <a:rect l="l" t="t" r="r" b="b"/>
              <a:pathLst>
                <a:path w="3493135" h="2369820">
                  <a:moveTo>
                    <a:pt x="0" y="2369820"/>
                  </a:moveTo>
                  <a:lnTo>
                    <a:pt x="0" y="0"/>
                  </a:lnTo>
                </a:path>
                <a:path w="3493135" h="2369820">
                  <a:moveTo>
                    <a:pt x="0" y="2369820"/>
                  </a:moveTo>
                  <a:lnTo>
                    <a:pt x="3493008" y="2369820"/>
                  </a:lnTo>
                </a:path>
              </a:pathLst>
            </a:custGeom>
            <a:ln w="9144">
              <a:solidFill>
                <a:srgbClr val="3D6E52"/>
              </a:solidFill>
            </a:ln>
          </p:spPr>
          <p:txBody>
            <a:bodyPr wrap="square" lIns="0" tIns="0" rIns="0" bIns="0" rtlCol="0"/>
            <a:lstStyle/>
            <a:p>
              <a:endParaRPr/>
            </a:p>
          </p:txBody>
        </p:sp>
      </p:grpSp>
      <p:sp>
        <p:nvSpPr>
          <p:cNvPr id="13" name="object 13"/>
          <p:cNvSpPr txBox="1"/>
          <p:nvPr/>
        </p:nvSpPr>
        <p:spPr>
          <a:xfrm>
            <a:off x="383235" y="4968341"/>
            <a:ext cx="88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0</a:t>
            </a:r>
            <a:endParaRPr sz="900">
              <a:latin typeface="Bahnschrift"/>
              <a:cs typeface="Bahnschrift"/>
            </a:endParaRPr>
          </a:p>
        </p:txBody>
      </p:sp>
      <p:sp>
        <p:nvSpPr>
          <p:cNvPr id="14" name="object 14"/>
          <p:cNvSpPr txBox="1"/>
          <p:nvPr/>
        </p:nvSpPr>
        <p:spPr>
          <a:xfrm>
            <a:off x="394844" y="4513316"/>
            <a:ext cx="635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1</a:t>
            </a:r>
            <a:endParaRPr sz="900">
              <a:latin typeface="Bahnschrift"/>
              <a:cs typeface="Bahnschrift"/>
            </a:endParaRPr>
          </a:p>
        </p:txBody>
      </p:sp>
      <p:sp>
        <p:nvSpPr>
          <p:cNvPr id="15" name="object 15"/>
          <p:cNvSpPr txBox="1"/>
          <p:nvPr/>
        </p:nvSpPr>
        <p:spPr>
          <a:xfrm>
            <a:off x="387197" y="4020058"/>
            <a:ext cx="8445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2</a:t>
            </a:r>
            <a:endParaRPr sz="900">
              <a:latin typeface="Bahnschrift"/>
              <a:cs typeface="Bahnschrift"/>
            </a:endParaRPr>
          </a:p>
        </p:txBody>
      </p:sp>
      <p:sp>
        <p:nvSpPr>
          <p:cNvPr id="16" name="object 16"/>
          <p:cNvSpPr txBox="1"/>
          <p:nvPr/>
        </p:nvSpPr>
        <p:spPr>
          <a:xfrm>
            <a:off x="385673" y="3545535"/>
            <a:ext cx="86360" cy="163195"/>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3</a:t>
            </a:r>
            <a:endParaRPr sz="900">
              <a:latin typeface="Bahnschrift"/>
              <a:cs typeface="Bahnschrift"/>
            </a:endParaRPr>
          </a:p>
        </p:txBody>
      </p:sp>
      <p:sp>
        <p:nvSpPr>
          <p:cNvPr id="17" name="object 17"/>
          <p:cNvSpPr txBox="1"/>
          <p:nvPr/>
        </p:nvSpPr>
        <p:spPr>
          <a:xfrm>
            <a:off x="381101" y="3071876"/>
            <a:ext cx="9080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4</a:t>
            </a:r>
            <a:endParaRPr sz="900">
              <a:latin typeface="Bahnschrift"/>
              <a:cs typeface="Bahnschrift"/>
            </a:endParaRPr>
          </a:p>
        </p:txBody>
      </p:sp>
      <p:sp>
        <p:nvSpPr>
          <p:cNvPr id="18" name="object 18"/>
          <p:cNvSpPr txBox="1"/>
          <p:nvPr/>
        </p:nvSpPr>
        <p:spPr>
          <a:xfrm>
            <a:off x="384149" y="2597657"/>
            <a:ext cx="8763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5</a:t>
            </a:r>
            <a:endParaRPr sz="900">
              <a:latin typeface="Bahnschrift"/>
              <a:cs typeface="Bahnschrift"/>
            </a:endParaRPr>
          </a:p>
        </p:txBody>
      </p:sp>
      <p:sp>
        <p:nvSpPr>
          <p:cNvPr id="19" name="object 19"/>
          <p:cNvSpPr txBox="1"/>
          <p:nvPr/>
        </p:nvSpPr>
        <p:spPr>
          <a:xfrm>
            <a:off x="521309" y="5118608"/>
            <a:ext cx="889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0</a:t>
            </a:r>
            <a:endParaRPr sz="900">
              <a:latin typeface="Bahnschrift"/>
              <a:cs typeface="Bahnschrift"/>
            </a:endParaRPr>
          </a:p>
        </p:txBody>
      </p:sp>
      <p:sp>
        <p:nvSpPr>
          <p:cNvPr id="20" name="object 20"/>
          <p:cNvSpPr txBox="1"/>
          <p:nvPr/>
        </p:nvSpPr>
        <p:spPr>
          <a:xfrm>
            <a:off x="1232408" y="5118608"/>
            <a:ext cx="6350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1</a:t>
            </a:r>
            <a:endParaRPr sz="900">
              <a:latin typeface="Bahnschrift"/>
              <a:cs typeface="Bahnschrift"/>
            </a:endParaRPr>
          </a:p>
        </p:txBody>
      </p:sp>
      <p:sp>
        <p:nvSpPr>
          <p:cNvPr id="21" name="object 21"/>
          <p:cNvSpPr txBox="1"/>
          <p:nvPr/>
        </p:nvSpPr>
        <p:spPr>
          <a:xfrm>
            <a:off x="3315080" y="5118608"/>
            <a:ext cx="9080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4</a:t>
            </a:r>
            <a:endParaRPr sz="900">
              <a:latin typeface="Bahnschrift"/>
              <a:cs typeface="Bahnschrift"/>
            </a:endParaRPr>
          </a:p>
        </p:txBody>
      </p:sp>
      <p:sp>
        <p:nvSpPr>
          <p:cNvPr id="22" name="object 22"/>
          <p:cNvSpPr txBox="1"/>
          <p:nvPr/>
        </p:nvSpPr>
        <p:spPr>
          <a:xfrm>
            <a:off x="4015232" y="5118608"/>
            <a:ext cx="8763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Bahnschrift"/>
                <a:cs typeface="Bahnschrift"/>
              </a:rPr>
              <a:t>5</a:t>
            </a:r>
            <a:endParaRPr sz="900">
              <a:latin typeface="Bahnschrift"/>
              <a:cs typeface="Bahnschrift"/>
            </a:endParaRPr>
          </a:p>
        </p:txBody>
      </p:sp>
      <p:sp>
        <p:nvSpPr>
          <p:cNvPr id="23" name="object 23"/>
          <p:cNvSpPr txBox="1"/>
          <p:nvPr/>
        </p:nvSpPr>
        <p:spPr>
          <a:xfrm>
            <a:off x="1507997" y="5050637"/>
            <a:ext cx="1519555" cy="436245"/>
          </a:xfrm>
          <a:prstGeom prst="rect">
            <a:avLst/>
          </a:prstGeom>
        </p:spPr>
        <p:txBody>
          <a:bodyPr vert="horz" wrap="square" lIns="0" tIns="80645" rIns="0" bIns="0" rtlCol="0">
            <a:spAutoFit/>
          </a:bodyPr>
          <a:lstStyle/>
          <a:p>
            <a:pPr marL="424815">
              <a:lnSpc>
                <a:spcPct val="100000"/>
              </a:lnSpc>
              <a:spcBef>
                <a:spcPts val="635"/>
              </a:spcBef>
              <a:tabLst>
                <a:tab pos="1122680" algn="l"/>
              </a:tabLst>
            </a:pPr>
            <a:r>
              <a:rPr sz="900" dirty="0">
                <a:solidFill>
                  <a:srgbClr val="585858"/>
                </a:solidFill>
                <a:latin typeface="Bahnschrift"/>
                <a:cs typeface="Bahnschrift"/>
              </a:rPr>
              <a:t>2	3</a:t>
            </a:r>
            <a:endParaRPr sz="900" dirty="0">
              <a:latin typeface="Bahnschrift"/>
              <a:cs typeface="Bahnschrift"/>
            </a:endParaRPr>
          </a:p>
          <a:p>
            <a:pPr marL="12700">
              <a:lnSpc>
                <a:spcPct val="100000"/>
              </a:lnSpc>
              <a:spcBef>
                <a:spcPts val="535"/>
              </a:spcBef>
            </a:pPr>
            <a:r>
              <a:rPr sz="900" b="1" spc="-5" dirty="0">
                <a:solidFill>
                  <a:schemeClr val="accent6">
                    <a:lumMod val="50000"/>
                  </a:schemeClr>
                </a:solidFill>
                <a:latin typeface="Arial"/>
                <a:cs typeface="Arial"/>
              </a:rPr>
              <a:t>I</a:t>
            </a:r>
            <a:r>
              <a:rPr sz="900" b="1" spc="-50" dirty="0">
                <a:solidFill>
                  <a:schemeClr val="accent6">
                    <a:lumMod val="50000"/>
                  </a:schemeClr>
                </a:solidFill>
                <a:latin typeface="Arial"/>
                <a:cs typeface="Arial"/>
              </a:rPr>
              <a:t>mpac</a:t>
            </a:r>
            <a:r>
              <a:rPr sz="900" b="1" spc="-20" dirty="0">
                <a:solidFill>
                  <a:schemeClr val="accent6">
                    <a:lumMod val="50000"/>
                  </a:schemeClr>
                </a:solidFill>
                <a:latin typeface="Arial"/>
                <a:cs typeface="Arial"/>
              </a:rPr>
              <a:t>t</a:t>
            </a:r>
            <a:r>
              <a:rPr sz="900" b="1" spc="-60" dirty="0">
                <a:solidFill>
                  <a:schemeClr val="accent6">
                    <a:lumMod val="50000"/>
                  </a:schemeClr>
                </a:solidFill>
                <a:latin typeface="Arial"/>
                <a:cs typeface="Arial"/>
              </a:rPr>
              <a:t>o</a:t>
            </a:r>
            <a:r>
              <a:rPr sz="900" b="1" spc="-25" dirty="0">
                <a:solidFill>
                  <a:schemeClr val="accent6">
                    <a:lumMod val="50000"/>
                  </a:schemeClr>
                </a:solidFill>
                <a:latin typeface="Arial"/>
                <a:cs typeface="Arial"/>
              </a:rPr>
              <a:t> </a:t>
            </a:r>
            <a:r>
              <a:rPr sz="900" b="1" spc="-40" dirty="0">
                <a:solidFill>
                  <a:schemeClr val="accent6">
                    <a:lumMod val="50000"/>
                  </a:schemeClr>
                </a:solidFill>
                <a:latin typeface="Arial"/>
                <a:cs typeface="Arial"/>
              </a:rPr>
              <a:t>e</a:t>
            </a:r>
            <a:r>
              <a:rPr sz="900" b="1" spc="-35" dirty="0">
                <a:solidFill>
                  <a:schemeClr val="accent6">
                    <a:lumMod val="50000"/>
                  </a:schemeClr>
                </a:solidFill>
                <a:latin typeface="Arial"/>
                <a:cs typeface="Arial"/>
              </a:rPr>
              <a:t>n</a:t>
            </a:r>
            <a:r>
              <a:rPr sz="900" b="1" spc="-5" dirty="0">
                <a:solidFill>
                  <a:schemeClr val="accent6">
                    <a:lumMod val="50000"/>
                  </a:schemeClr>
                </a:solidFill>
                <a:latin typeface="Arial"/>
                <a:cs typeface="Arial"/>
              </a:rPr>
              <a:t> </a:t>
            </a:r>
            <a:r>
              <a:rPr sz="900" b="1" spc="-75" dirty="0">
                <a:solidFill>
                  <a:schemeClr val="accent6">
                    <a:lumMod val="50000"/>
                  </a:schemeClr>
                </a:solidFill>
                <a:latin typeface="Arial"/>
                <a:cs typeface="Arial"/>
              </a:rPr>
              <a:t>g</a:t>
            </a:r>
            <a:r>
              <a:rPr sz="900" b="1" spc="-10" dirty="0">
                <a:solidFill>
                  <a:schemeClr val="accent6">
                    <a:lumMod val="50000"/>
                  </a:schemeClr>
                </a:solidFill>
                <a:latin typeface="Arial"/>
                <a:cs typeface="Arial"/>
              </a:rPr>
              <a:t>ru</a:t>
            </a:r>
            <a:r>
              <a:rPr sz="900" b="1" spc="-60" dirty="0">
                <a:solidFill>
                  <a:schemeClr val="accent6">
                    <a:lumMod val="50000"/>
                  </a:schemeClr>
                </a:solidFill>
                <a:latin typeface="Arial"/>
                <a:cs typeface="Arial"/>
              </a:rPr>
              <a:t>po</a:t>
            </a:r>
            <a:r>
              <a:rPr sz="900" b="1" spc="-35" dirty="0">
                <a:solidFill>
                  <a:schemeClr val="accent6">
                    <a:lumMod val="50000"/>
                  </a:schemeClr>
                </a:solidFill>
                <a:latin typeface="Arial"/>
                <a:cs typeface="Arial"/>
              </a:rPr>
              <a:t>s</a:t>
            </a:r>
            <a:r>
              <a:rPr sz="900" b="1" spc="-25" dirty="0">
                <a:solidFill>
                  <a:schemeClr val="accent6">
                    <a:lumMod val="50000"/>
                  </a:schemeClr>
                </a:solidFill>
                <a:latin typeface="Arial"/>
                <a:cs typeface="Arial"/>
              </a:rPr>
              <a:t> </a:t>
            </a:r>
            <a:r>
              <a:rPr sz="900" b="1" spc="-75" dirty="0">
                <a:solidFill>
                  <a:schemeClr val="accent6">
                    <a:lumMod val="50000"/>
                  </a:schemeClr>
                </a:solidFill>
                <a:latin typeface="Arial"/>
                <a:cs typeface="Arial"/>
              </a:rPr>
              <a:t>d</a:t>
            </a:r>
            <a:r>
              <a:rPr sz="900" b="1" spc="-20" dirty="0">
                <a:solidFill>
                  <a:schemeClr val="accent6">
                    <a:lumMod val="50000"/>
                  </a:schemeClr>
                </a:solidFill>
                <a:latin typeface="Arial"/>
                <a:cs typeface="Arial"/>
              </a:rPr>
              <a:t>e</a:t>
            </a:r>
            <a:r>
              <a:rPr sz="900" b="1" spc="-5" dirty="0">
                <a:solidFill>
                  <a:schemeClr val="accent6">
                    <a:lumMod val="50000"/>
                  </a:schemeClr>
                </a:solidFill>
                <a:latin typeface="Arial"/>
                <a:cs typeface="Arial"/>
              </a:rPr>
              <a:t> </a:t>
            </a:r>
            <a:r>
              <a:rPr sz="900" b="1" spc="-40" dirty="0">
                <a:solidFill>
                  <a:schemeClr val="accent6">
                    <a:lumMod val="50000"/>
                  </a:schemeClr>
                </a:solidFill>
                <a:latin typeface="Arial"/>
                <a:cs typeface="Arial"/>
              </a:rPr>
              <a:t>in</a:t>
            </a:r>
            <a:r>
              <a:rPr sz="900" b="1" spc="-20" dirty="0">
                <a:solidFill>
                  <a:schemeClr val="accent6">
                    <a:lumMod val="50000"/>
                  </a:schemeClr>
                </a:solidFill>
                <a:latin typeface="Arial"/>
                <a:cs typeface="Arial"/>
              </a:rPr>
              <a:t>t</a:t>
            </a:r>
            <a:r>
              <a:rPr sz="900" b="1" spc="-10" dirty="0">
                <a:solidFill>
                  <a:schemeClr val="accent6">
                    <a:lumMod val="50000"/>
                  </a:schemeClr>
                </a:solidFill>
                <a:latin typeface="Arial"/>
                <a:cs typeface="Arial"/>
              </a:rPr>
              <a:t>er</a:t>
            </a:r>
            <a:r>
              <a:rPr sz="900" b="1" spc="-15" dirty="0">
                <a:solidFill>
                  <a:schemeClr val="accent6">
                    <a:lumMod val="50000"/>
                  </a:schemeClr>
                </a:solidFill>
                <a:latin typeface="Arial"/>
                <a:cs typeface="Arial"/>
              </a:rPr>
              <a:t>é</a:t>
            </a:r>
            <a:r>
              <a:rPr sz="900" b="1" spc="-35" dirty="0">
                <a:solidFill>
                  <a:schemeClr val="accent6">
                    <a:lumMod val="50000"/>
                  </a:schemeClr>
                </a:solidFill>
                <a:latin typeface="Arial"/>
                <a:cs typeface="Arial"/>
              </a:rPr>
              <a:t>s</a:t>
            </a:r>
            <a:endParaRPr sz="900" dirty="0">
              <a:solidFill>
                <a:schemeClr val="accent6">
                  <a:lumMod val="50000"/>
                </a:schemeClr>
              </a:solidFill>
              <a:latin typeface="Arial"/>
              <a:cs typeface="Arial"/>
            </a:endParaRPr>
          </a:p>
        </p:txBody>
      </p:sp>
      <p:sp>
        <p:nvSpPr>
          <p:cNvPr id="24" name="object 24"/>
          <p:cNvSpPr txBox="1"/>
          <p:nvPr/>
        </p:nvSpPr>
        <p:spPr>
          <a:xfrm>
            <a:off x="198671" y="3256021"/>
            <a:ext cx="256480" cy="1398270"/>
          </a:xfrm>
          <a:prstGeom prst="rect">
            <a:avLst/>
          </a:prstGeom>
        </p:spPr>
        <p:txBody>
          <a:bodyPr vert="vert270" wrap="square" lIns="0" tIns="0" rIns="0" bIns="0" rtlCol="0">
            <a:spAutoFit/>
          </a:bodyPr>
          <a:lstStyle/>
          <a:p>
            <a:pPr marL="12700">
              <a:lnSpc>
                <a:spcPts val="994"/>
              </a:lnSpc>
            </a:pPr>
            <a:r>
              <a:rPr sz="900" b="1" dirty="0">
                <a:solidFill>
                  <a:schemeClr val="accent6">
                    <a:lumMod val="50000"/>
                  </a:schemeClr>
                </a:solidFill>
                <a:latin typeface="Arial"/>
                <a:cs typeface="Arial"/>
              </a:rPr>
              <a:t>I</a:t>
            </a:r>
            <a:r>
              <a:rPr sz="900" b="1" spc="-5" dirty="0">
                <a:solidFill>
                  <a:schemeClr val="accent6">
                    <a:lumMod val="50000"/>
                  </a:schemeClr>
                </a:solidFill>
                <a:latin typeface="Arial"/>
                <a:cs typeface="Arial"/>
              </a:rPr>
              <a:t>m</a:t>
            </a:r>
            <a:r>
              <a:rPr sz="900" b="1" dirty="0">
                <a:solidFill>
                  <a:schemeClr val="accent6">
                    <a:lumMod val="50000"/>
                  </a:schemeClr>
                </a:solidFill>
                <a:latin typeface="Arial"/>
                <a:cs typeface="Arial"/>
              </a:rPr>
              <a:t>pa</a:t>
            </a:r>
            <a:r>
              <a:rPr sz="900" b="1" spc="-5" dirty="0">
                <a:solidFill>
                  <a:schemeClr val="accent6">
                    <a:lumMod val="50000"/>
                  </a:schemeClr>
                </a:solidFill>
                <a:latin typeface="Arial"/>
                <a:cs typeface="Arial"/>
              </a:rPr>
              <a:t>c</a:t>
            </a:r>
            <a:r>
              <a:rPr sz="900" b="1" spc="-10" dirty="0">
                <a:solidFill>
                  <a:schemeClr val="accent6">
                    <a:lumMod val="50000"/>
                  </a:schemeClr>
                </a:solidFill>
                <a:latin typeface="Arial"/>
                <a:cs typeface="Arial"/>
              </a:rPr>
              <a:t>t</a:t>
            </a:r>
            <a:r>
              <a:rPr sz="900" b="1" dirty="0">
                <a:solidFill>
                  <a:schemeClr val="accent6">
                    <a:lumMod val="50000"/>
                  </a:schemeClr>
                </a:solidFill>
                <a:latin typeface="Arial"/>
                <a:cs typeface="Arial"/>
              </a:rPr>
              <a:t>o</a:t>
            </a:r>
            <a:r>
              <a:rPr sz="900" b="1" spc="-25" dirty="0">
                <a:solidFill>
                  <a:schemeClr val="accent6">
                    <a:lumMod val="50000"/>
                  </a:schemeClr>
                </a:solidFill>
                <a:latin typeface="Arial"/>
                <a:cs typeface="Arial"/>
              </a:rPr>
              <a:t> </a:t>
            </a:r>
            <a:r>
              <a:rPr sz="900" b="1" spc="-5" dirty="0">
                <a:solidFill>
                  <a:schemeClr val="accent6">
                    <a:lumMod val="50000"/>
                  </a:schemeClr>
                </a:solidFill>
                <a:latin typeface="Arial"/>
                <a:cs typeface="Arial"/>
              </a:rPr>
              <a:t>e</a:t>
            </a:r>
            <a:r>
              <a:rPr sz="900" b="1" dirty="0">
                <a:solidFill>
                  <a:schemeClr val="accent6">
                    <a:lumMod val="50000"/>
                  </a:schemeClr>
                </a:solidFill>
                <a:latin typeface="Arial"/>
                <a:cs typeface="Arial"/>
              </a:rPr>
              <a:t>n la</a:t>
            </a:r>
            <a:r>
              <a:rPr sz="900" b="1" spc="-20" dirty="0">
                <a:solidFill>
                  <a:schemeClr val="accent6">
                    <a:lumMod val="50000"/>
                  </a:schemeClr>
                </a:solidFill>
                <a:latin typeface="Arial"/>
                <a:cs typeface="Arial"/>
              </a:rPr>
              <a:t> </a:t>
            </a:r>
            <a:r>
              <a:rPr sz="900" b="1" dirty="0">
                <a:solidFill>
                  <a:schemeClr val="accent6">
                    <a:lumMod val="50000"/>
                  </a:schemeClr>
                </a:solidFill>
                <a:latin typeface="Arial"/>
                <a:cs typeface="Arial"/>
              </a:rPr>
              <a:t>or</a:t>
            </a:r>
            <a:r>
              <a:rPr sz="900" b="1" spc="-10" dirty="0">
                <a:solidFill>
                  <a:schemeClr val="accent6">
                    <a:lumMod val="50000"/>
                  </a:schemeClr>
                </a:solidFill>
                <a:latin typeface="Arial"/>
                <a:cs typeface="Arial"/>
              </a:rPr>
              <a:t>g</a:t>
            </a:r>
            <a:r>
              <a:rPr sz="900" b="1" spc="-5" dirty="0">
                <a:solidFill>
                  <a:schemeClr val="accent6">
                    <a:lumMod val="50000"/>
                  </a:schemeClr>
                </a:solidFill>
                <a:latin typeface="Arial"/>
                <a:cs typeface="Arial"/>
              </a:rPr>
              <a:t>aniza</a:t>
            </a:r>
            <a:r>
              <a:rPr sz="900" b="1" spc="-10" dirty="0">
                <a:solidFill>
                  <a:schemeClr val="accent6">
                    <a:lumMod val="50000"/>
                  </a:schemeClr>
                </a:solidFill>
                <a:latin typeface="Arial"/>
                <a:cs typeface="Arial"/>
              </a:rPr>
              <a:t>c</a:t>
            </a:r>
            <a:r>
              <a:rPr sz="900" b="1" dirty="0">
                <a:solidFill>
                  <a:schemeClr val="accent6">
                    <a:lumMod val="50000"/>
                  </a:schemeClr>
                </a:solidFill>
                <a:latin typeface="Arial"/>
                <a:cs typeface="Arial"/>
              </a:rPr>
              <a:t>ión</a:t>
            </a:r>
            <a:endParaRPr sz="900" dirty="0">
              <a:solidFill>
                <a:schemeClr val="accent6">
                  <a:lumMod val="50000"/>
                </a:schemeClr>
              </a:solidFill>
              <a:latin typeface="Arial"/>
              <a:cs typeface="Arial"/>
            </a:endParaRPr>
          </a:p>
        </p:txBody>
      </p:sp>
      <p:grpSp>
        <p:nvGrpSpPr>
          <p:cNvPr id="25" name="object 25"/>
          <p:cNvGrpSpPr/>
          <p:nvPr/>
        </p:nvGrpSpPr>
        <p:grpSpPr>
          <a:xfrm>
            <a:off x="91377" y="1345057"/>
            <a:ext cx="7186930" cy="4260215"/>
            <a:chOff x="91377" y="1345057"/>
            <a:chExt cx="7186930" cy="4260215"/>
          </a:xfrm>
        </p:grpSpPr>
        <p:pic>
          <p:nvPicPr>
            <p:cNvPr id="26" name="object 26"/>
            <p:cNvPicPr/>
            <p:nvPr/>
          </p:nvPicPr>
          <p:blipFill>
            <a:blip r:embed="rId3" cstate="print"/>
            <a:stretch>
              <a:fillRect/>
            </a:stretch>
          </p:blipFill>
          <p:spPr>
            <a:xfrm>
              <a:off x="91377" y="5367528"/>
              <a:ext cx="564005" cy="237744"/>
            </a:xfrm>
            <a:prstGeom prst="rect">
              <a:avLst/>
            </a:prstGeom>
          </p:spPr>
        </p:pic>
        <p:sp>
          <p:nvSpPr>
            <p:cNvPr id="27" name="object 27"/>
            <p:cNvSpPr/>
            <p:nvPr/>
          </p:nvSpPr>
          <p:spPr>
            <a:xfrm>
              <a:off x="4769739" y="1345056"/>
              <a:ext cx="2508885" cy="579120"/>
            </a:xfrm>
            <a:custGeom>
              <a:avLst/>
              <a:gdLst/>
              <a:ahLst/>
              <a:cxnLst/>
              <a:rect l="l" t="t" r="r" b="b"/>
              <a:pathLst>
                <a:path w="2508884" h="579119">
                  <a:moveTo>
                    <a:pt x="1701025" y="0"/>
                  </a:moveTo>
                  <a:lnTo>
                    <a:pt x="842264" y="0"/>
                  </a:lnTo>
                  <a:lnTo>
                    <a:pt x="0" y="0"/>
                  </a:lnTo>
                  <a:lnTo>
                    <a:pt x="0" y="579120"/>
                  </a:lnTo>
                  <a:lnTo>
                    <a:pt x="842264" y="579120"/>
                  </a:lnTo>
                  <a:lnTo>
                    <a:pt x="1701025" y="579120"/>
                  </a:lnTo>
                  <a:lnTo>
                    <a:pt x="1701025" y="0"/>
                  </a:lnTo>
                  <a:close/>
                </a:path>
                <a:path w="2508884" h="579119">
                  <a:moveTo>
                    <a:pt x="2508364" y="0"/>
                  </a:moveTo>
                  <a:lnTo>
                    <a:pt x="1701038" y="0"/>
                  </a:lnTo>
                  <a:lnTo>
                    <a:pt x="1701038" y="579120"/>
                  </a:lnTo>
                  <a:lnTo>
                    <a:pt x="2508364" y="579120"/>
                  </a:lnTo>
                  <a:lnTo>
                    <a:pt x="2508364" y="0"/>
                  </a:lnTo>
                  <a:close/>
                </a:path>
              </a:pathLst>
            </a:custGeom>
            <a:solidFill>
              <a:schemeClr val="bg1"/>
            </a:solidFill>
          </p:spPr>
          <p:txBody>
            <a:bodyPr wrap="square" lIns="0" tIns="0" rIns="0" bIns="0" rtlCol="0"/>
            <a:lstStyle/>
            <a:p>
              <a:endParaRPr/>
            </a:p>
          </p:txBody>
        </p:sp>
        <p:sp>
          <p:nvSpPr>
            <p:cNvPr id="28" name="object 28"/>
            <p:cNvSpPr/>
            <p:nvPr/>
          </p:nvSpPr>
          <p:spPr>
            <a:xfrm>
              <a:off x="4769738" y="1924177"/>
              <a:ext cx="842644" cy="213360"/>
            </a:xfrm>
            <a:custGeom>
              <a:avLst/>
              <a:gdLst/>
              <a:ahLst/>
              <a:cxnLst/>
              <a:rect l="l" t="t" r="r" b="b"/>
              <a:pathLst>
                <a:path w="842645" h="213360">
                  <a:moveTo>
                    <a:pt x="842263" y="0"/>
                  </a:moveTo>
                  <a:lnTo>
                    <a:pt x="0" y="0"/>
                  </a:lnTo>
                  <a:lnTo>
                    <a:pt x="0" y="213360"/>
                  </a:lnTo>
                  <a:lnTo>
                    <a:pt x="842263" y="213360"/>
                  </a:lnTo>
                  <a:lnTo>
                    <a:pt x="842263" y="0"/>
                  </a:lnTo>
                  <a:close/>
                </a:path>
              </a:pathLst>
            </a:custGeom>
            <a:solidFill>
              <a:srgbClr val="E4223C"/>
            </a:solidFill>
          </p:spPr>
          <p:txBody>
            <a:bodyPr wrap="square" lIns="0" tIns="0" rIns="0" bIns="0" rtlCol="0"/>
            <a:lstStyle/>
            <a:p>
              <a:endParaRPr/>
            </a:p>
          </p:txBody>
        </p:sp>
        <p:sp>
          <p:nvSpPr>
            <p:cNvPr id="29" name="object 29"/>
            <p:cNvSpPr/>
            <p:nvPr/>
          </p:nvSpPr>
          <p:spPr>
            <a:xfrm>
              <a:off x="5612003" y="1924176"/>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30" name="object 30"/>
            <p:cNvSpPr/>
            <p:nvPr/>
          </p:nvSpPr>
          <p:spPr>
            <a:xfrm>
              <a:off x="4769738" y="2137537"/>
              <a:ext cx="842644" cy="213360"/>
            </a:xfrm>
            <a:custGeom>
              <a:avLst/>
              <a:gdLst/>
              <a:ahLst/>
              <a:cxnLst/>
              <a:rect l="l" t="t" r="r" b="b"/>
              <a:pathLst>
                <a:path w="842645" h="213360">
                  <a:moveTo>
                    <a:pt x="842263" y="0"/>
                  </a:moveTo>
                  <a:lnTo>
                    <a:pt x="0" y="0"/>
                  </a:lnTo>
                  <a:lnTo>
                    <a:pt x="0" y="213360"/>
                  </a:lnTo>
                  <a:lnTo>
                    <a:pt x="842263" y="213360"/>
                  </a:lnTo>
                  <a:lnTo>
                    <a:pt x="842263" y="0"/>
                  </a:lnTo>
                  <a:close/>
                </a:path>
              </a:pathLst>
            </a:custGeom>
            <a:solidFill>
              <a:srgbClr val="D7AD2B"/>
            </a:solidFill>
          </p:spPr>
          <p:txBody>
            <a:bodyPr wrap="square" lIns="0" tIns="0" rIns="0" bIns="0" rtlCol="0"/>
            <a:lstStyle/>
            <a:p>
              <a:endParaRPr/>
            </a:p>
          </p:txBody>
        </p:sp>
        <p:sp>
          <p:nvSpPr>
            <p:cNvPr id="31" name="object 31"/>
            <p:cNvSpPr/>
            <p:nvPr/>
          </p:nvSpPr>
          <p:spPr>
            <a:xfrm>
              <a:off x="5612003" y="2137536"/>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32" name="object 32"/>
            <p:cNvSpPr/>
            <p:nvPr/>
          </p:nvSpPr>
          <p:spPr>
            <a:xfrm>
              <a:off x="4769738" y="2350897"/>
              <a:ext cx="842644" cy="213360"/>
            </a:xfrm>
            <a:custGeom>
              <a:avLst/>
              <a:gdLst/>
              <a:ahLst/>
              <a:cxnLst/>
              <a:rect l="l" t="t" r="r" b="b"/>
              <a:pathLst>
                <a:path w="842645" h="213360">
                  <a:moveTo>
                    <a:pt x="842263" y="0"/>
                  </a:moveTo>
                  <a:lnTo>
                    <a:pt x="0" y="0"/>
                  </a:lnTo>
                  <a:lnTo>
                    <a:pt x="0" y="213359"/>
                  </a:lnTo>
                  <a:lnTo>
                    <a:pt x="842263" y="213359"/>
                  </a:lnTo>
                  <a:lnTo>
                    <a:pt x="842263" y="0"/>
                  </a:lnTo>
                  <a:close/>
                </a:path>
              </a:pathLst>
            </a:custGeom>
            <a:solidFill>
              <a:srgbClr val="299E33"/>
            </a:solidFill>
          </p:spPr>
          <p:txBody>
            <a:bodyPr wrap="square" lIns="0" tIns="0" rIns="0" bIns="0" rtlCol="0"/>
            <a:lstStyle/>
            <a:p>
              <a:endParaRPr/>
            </a:p>
          </p:txBody>
        </p:sp>
        <p:sp>
          <p:nvSpPr>
            <p:cNvPr id="33" name="object 33"/>
            <p:cNvSpPr/>
            <p:nvPr/>
          </p:nvSpPr>
          <p:spPr>
            <a:xfrm>
              <a:off x="5612003" y="2350896"/>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34" name="object 34"/>
            <p:cNvSpPr/>
            <p:nvPr/>
          </p:nvSpPr>
          <p:spPr>
            <a:xfrm>
              <a:off x="4769739" y="2564256"/>
              <a:ext cx="2508885" cy="213360"/>
            </a:xfrm>
            <a:custGeom>
              <a:avLst/>
              <a:gdLst/>
              <a:ahLst/>
              <a:cxnLst/>
              <a:rect l="l" t="t" r="r" b="b"/>
              <a:pathLst>
                <a:path w="2508884" h="213360">
                  <a:moveTo>
                    <a:pt x="1701025" y="0"/>
                  </a:moveTo>
                  <a:lnTo>
                    <a:pt x="842264" y="0"/>
                  </a:lnTo>
                  <a:lnTo>
                    <a:pt x="0" y="0"/>
                  </a:lnTo>
                  <a:lnTo>
                    <a:pt x="0" y="213360"/>
                  </a:lnTo>
                  <a:lnTo>
                    <a:pt x="842264" y="213360"/>
                  </a:lnTo>
                  <a:lnTo>
                    <a:pt x="1701025" y="213360"/>
                  </a:lnTo>
                  <a:lnTo>
                    <a:pt x="1701025" y="0"/>
                  </a:lnTo>
                  <a:close/>
                </a:path>
                <a:path w="2508884" h="213360">
                  <a:moveTo>
                    <a:pt x="2508364" y="0"/>
                  </a:moveTo>
                  <a:lnTo>
                    <a:pt x="1701038" y="0"/>
                  </a:lnTo>
                  <a:lnTo>
                    <a:pt x="1701038" y="213360"/>
                  </a:lnTo>
                  <a:lnTo>
                    <a:pt x="2508364" y="213360"/>
                  </a:lnTo>
                  <a:lnTo>
                    <a:pt x="2508364" y="0"/>
                  </a:lnTo>
                  <a:close/>
                </a:path>
              </a:pathLst>
            </a:custGeom>
            <a:solidFill>
              <a:srgbClr val="C5182C"/>
            </a:solidFill>
          </p:spPr>
          <p:txBody>
            <a:bodyPr wrap="square" lIns="0" tIns="0" rIns="0" bIns="0" rtlCol="0"/>
            <a:lstStyle/>
            <a:p>
              <a:endParaRPr/>
            </a:p>
          </p:txBody>
        </p:sp>
        <p:sp>
          <p:nvSpPr>
            <p:cNvPr id="35" name="object 35"/>
            <p:cNvSpPr/>
            <p:nvPr/>
          </p:nvSpPr>
          <p:spPr>
            <a:xfrm>
              <a:off x="4769739" y="2777616"/>
              <a:ext cx="2508885" cy="213360"/>
            </a:xfrm>
            <a:custGeom>
              <a:avLst/>
              <a:gdLst/>
              <a:ahLst/>
              <a:cxnLst/>
              <a:rect l="l" t="t" r="r" b="b"/>
              <a:pathLst>
                <a:path w="2508884" h="213360">
                  <a:moveTo>
                    <a:pt x="1701025" y="0"/>
                  </a:moveTo>
                  <a:lnTo>
                    <a:pt x="842264" y="0"/>
                  </a:lnTo>
                  <a:lnTo>
                    <a:pt x="0" y="0"/>
                  </a:lnTo>
                  <a:lnTo>
                    <a:pt x="0" y="213360"/>
                  </a:lnTo>
                  <a:lnTo>
                    <a:pt x="842264" y="213360"/>
                  </a:lnTo>
                  <a:lnTo>
                    <a:pt x="1701025" y="213360"/>
                  </a:lnTo>
                  <a:lnTo>
                    <a:pt x="1701025" y="0"/>
                  </a:lnTo>
                  <a:close/>
                </a:path>
                <a:path w="2508884" h="213360">
                  <a:moveTo>
                    <a:pt x="2508364" y="0"/>
                  </a:moveTo>
                  <a:lnTo>
                    <a:pt x="1701038" y="0"/>
                  </a:lnTo>
                  <a:lnTo>
                    <a:pt x="1701038" y="213360"/>
                  </a:lnTo>
                  <a:lnTo>
                    <a:pt x="2508364" y="213360"/>
                  </a:lnTo>
                  <a:lnTo>
                    <a:pt x="2508364" y="0"/>
                  </a:lnTo>
                  <a:close/>
                </a:path>
              </a:pathLst>
            </a:custGeom>
            <a:solidFill>
              <a:srgbClr val="25BCE1"/>
            </a:solidFill>
          </p:spPr>
          <p:txBody>
            <a:bodyPr wrap="square" lIns="0" tIns="0" rIns="0" bIns="0" rtlCol="0"/>
            <a:lstStyle/>
            <a:p>
              <a:endParaRPr/>
            </a:p>
          </p:txBody>
        </p:sp>
        <p:sp>
          <p:nvSpPr>
            <p:cNvPr id="36" name="object 36"/>
            <p:cNvSpPr/>
            <p:nvPr/>
          </p:nvSpPr>
          <p:spPr>
            <a:xfrm>
              <a:off x="4769739" y="2990976"/>
              <a:ext cx="2508885" cy="213360"/>
            </a:xfrm>
            <a:custGeom>
              <a:avLst/>
              <a:gdLst/>
              <a:ahLst/>
              <a:cxnLst/>
              <a:rect l="l" t="t" r="r" b="b"/>
              <a:pathLst>
                <a:path w="2508884" h="213360">
                  <a:moveTo>
                    <a:pt x="1701025" y="0"/>
                  </a:moveTo>
                  <a:lnTo>
                    <a:pt x="842264" y="0"/>
                  </a:lnTo>
                  <a:lnTo>
                    <a:pt x="0" y="0"/>
                  </a:lnTo>
                  <a:lnTo>
                    <a:pt x="0" y="213360"/>
                  </a:lnTo>
                  <a:lnTo>
                    <a:pt x="842264" y="213360"/>
                  </a:lnTo>
                  <a:lnTo>
                    <a:pt x="1701025" y="213360"/>
                  </a:lnTo>
                  <a:lnTo>
                    <a:pt x="1701025" y="0"/>
                  </a:lnTo>
                  <a:close/>
                </a:path>
                <a:path w="2508884" h="213360">
                  <a:moveTo>
                    <a:pt x="2508364" y="0"/>
                  </a:moveTo>
                  <a:lnTo>
                    <a:pt x="1701038" y="0"/>
                  </a:lnTo>
                  <a:lnTo>
                    <a:pt x="1701038" y="213360"/>
                  </a:lnTo>
                  <a:lnTo>
                    <a:pt x="2508364" y="213360"/>
                  </a:lnTo>
                  <a:lnTo>
                    <a:pt x="2508364" y="0"/>
                  </a:lnTo>
                  <a:close/>
                </a:path>
              </a:pathLst>
            </a:custGeom>
            <a:solidFill>
              <a:srgbClr val="FBC30A"/>
            </a:solidFill>
          </p:spPr>
          <p:txBody>
            <a:bodyPr wrap="square" lIns="0" tIns="0" rIns="0" bIns="0" rtlCol="0"/>
            <a:lstStyle/>
            <a:p>
              <a:endParaRPr/>
            </a:p>
          </p:txBody>
        </p:sp>
        <p:sp>
          <p:nvSpPr>
            <p:cNvPr id="37" name="object 37"/>
            <p:cNvSpPr/>
            <p:nvPr/>
          </p:nvSpPr>
          <p:spPr>
            <a:xfrm>
              <a:off x="4769738" y="3204336"/>
              <a:ext cx="842644" cy="213360"/>
            </a:xfrm>
            <a:custGeom>
              <a:avLst/>
              <a:gdLst/>
              <a:ahLst/>
              <a:cxnLst/>
              <a:rect l="l" t="t" r="r" b="b"/>
              <a:pathLst>
                <a:path w="842645" h="213360">
                  <a:moveTo>
                    <a:pt x="842263" y="0"/>
                  </a:moveTo>
                  <a:lnTo>
                    <a:pt x="0" y="0"/>
                  </a:lnTo>
                  <a:lnTo>
                    <a:pt x="0" y="213360"/>
                  </a:lnTo>
                  <a:lnTo>
                    <a:pt x="842263" y="213360"/>
                  </a:lnTo>
                  <a:lnTo>
                    <a:pt x="842263" y="0"/>
                  </a:lnTo>
                  <a:close/>
                </a:path>
              </a:pathLst>
            </a:custGeom>
            <a:solidFill>
              <a:srgbClr val="9D053C"/>
            </a:solidFill>
          </p:spPr>
          <p:txBody>
            <a:bodyPr wrap="square" lIns="0" tIns="0" rIns="0" bIns="0" rtlCol="0"/>
            <a:lstStyle/>
            <a:p>
              <a:endParaRPr/>
            </a:p>
          </p:txBody>
        </p:sp>
        <p:sp>
          <p:nvSpPr>
            <p:cNvPr id="38" name="object 38"/>
            <p:cNvSpPr/>
            <p:nvPr/>
          </p:nvSpPr>
          <p:spPr>
            <a:xfrm>
              <a:off x="5612003" y="3204336"/>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39" name="object 39"/>
            <p:cNvSpPr/>
            <p:nvPr/>
          </p:nvSpPr>
          <p:spPr>
            <a:xfrm>
              <a:off x="4769738" y="3417697"/>
              <a:ext cx="842644" cy="213360"/>
            </a:xfrm>
            <a:custGeom>
              <a:avLst/>
              <a:gdLst/>
              <a:ahLst/>
              <a:cxnLst/>
              <a:rect l="l" t="t" r="r" b="b"/>
              <a:pathLst>
                <a:path w="842645" h="213360">
                  <a:moveTo>
                    <a:pt x="842263" y="0"/>
                  </a:moveTo>
                  <a:lnTo>
                    <a:pt x="0" y="0"/>
                  </a:lnTo>
                  <a:lnTo>
                    <a:pt x="0" y="213359"/>
                  </a:lnTo>
                  <a:lnTo>
                    <a:pt x="842263" y="213359"/>
                  </a:lnTo>
                  <a:lnTo>
                    <a:pt x="842263" y="0"/>
                  </a:lnTo>
                  <a:close/>
                </a:path>
              </a:pathLst>
            </a:custGeom>
            <a:solidFill>
              <a:srgbClr val="E86A25"/>
            </a:solidFill>
          </p:spPr>
          <p:txBody>
            <a:bodyPr wrap="square" lIns="0" tIns="0" rIns="0" bIns="0" rtlCol="0"/>
            <a:lstStyle/>
            <a:p>
              <a:endParaRPr/>
            </a:p>
          </p:txBody>
        </p:sp>
        <p:sp>
          <p:nvSpPr>
            <p:cNvPr id="40" name="object 40"/>
            <p:cNvSpPr/>
            <p:nvPr/>
          </p:nvSpPr>
          <p:spPr>
            <a:xfrm>
              <a:off x="5612003" y="3417697"/>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41" name="object 41"/>
            <p:cNvSpPr/>
            <p:nvPr/>
          </p:nvSpPr>
          <p:spPr>
            <a:xfrm>
              <a:off x="4769738" y="3631057"/>
              <a:ext cx="842644" cy="213360"/>
            </a:xfrm>
            <a:custGeom>
              <a:avLst/>
              <a:gdLst/>
              <a:ahLst/>
              <a:cxnLst/>
              <a:rect l="l" t="t" r="r" b="b"/>
              <a:pathLst>
                <a:path w="842645" h="213360">
                  <a:moveTo>
                    <a:pt x="842263" y="0"/>
                  </a:moveTo>
                  <a:lnTo>
                    <a:pt x="0" y="0"/>
                  </a:lnTo>
                  <a:lnTo>
                    <a:pt x="0" y="213360"/>
                  </a:lnTo>
                  <a:lnTo>
                    <a:pt x="842263" y="213360"/>
                  </a:lnTo>
                  <a:lnTo>
                    <a:pt x="842263" y="0"/>
                  </a:lnTo>
                  <a:close/>
                </a:path>
              </a:pathLst>
            </a:custGeom>
            <a:solidFill>
              <a:srgbClr val="D3005E"/>
            </a:solidFill>
          </p:spPr>
          <p:txBody>
            <a:bodyPr wrap="square" lIns="0" tIns="0" rIns="0" bIns="0" rtlCol="0"/>
            <a:lstStyle/>
            <a:p>
              <a:endParaRPr/>
            </a:p>
          </p:txBody>
        </p:sp>
        <p:sp>
          <p:nvSpPr>
            <p:cNvPr id="42" name="object 42"/>
            <p:cNvSpPr/>
            <p:nvPr/>
          </p:nvSpPr>
          <p:spPr>
            <a:xfrm>
              <a:off x="5612003" y="3631056"/>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43" name="object 43"/>
            <p:cNvSpPr/>
            <p:nvPr/>
          </p:nvSpPr>
          <p:spPr>
            <a:xfrm>
              <a:off x="4769738" y="3844417"/>
              <a:ext cx="842644" cy="213360"/>
            </a:xfrm>
            <a:custGeom>
              <a:avLst/>
              <a:gdLst/>
              <a:ahLst/>
              <a:cxnLst/>
              <a:rect l="l" t="t" r="r" b="b"/>
              <a:pathLst>
                <a:path w="842645" h="213360">
                  <a:moveTo>
                    <a:pt x="842263" y="0"/>
                  </a:moveTo>
                  <a:lnTo>
                    <a:pt x="0" y="0"/>
                  </a:lnTo>
                  <a:lnTo>
                    <a:pt x="0" y="213360"/>
                  </a:lnTo>
                  <a:lnTo>
                    <a:pt x="842263" y="213360"/>
                  </a:lnTo>
                  <a:lnTo>
                    <a:pt x="842263" y="0"/>
                  </a:lnTo>
                  <a:close/>
                </a:path>
              </a:pathLst>
            </a:custGeom>
            <a:solidFill>
              <a:srgbClr val="EFA612"/>
            </a:solidFill>
          </p:spPr>
          <p:txBody>
            <a:bodyPr wrap="square" lIns="0" tIns="0" rIns="0" bIns="0" rtlCol="0"/>
            <a:lstStyle/>
            <a:p>
              <a:endParaRPr/>
            </a:p>
          </p:txBody>
        </p:sp>
        <p:sp>
          <p:nvSpPr>
            <p:cNvPr id="44" name="object 44"/>
            <p:cNvSpPr/>
            <p:nvPr/>
          </p:nvSpPr>
          <p:spPr>
            <a:xfrm>
              <a:off x="5612003" y="3844416"/>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45" name="object 45"/>
            <p:cNvSpPr/>
            <p:nvPr/>
          </p:nvSpPr>
          <p:spPr>
            <a:xfrm>
              <a:off x="4769739" y="4057776"/>
              <a:ext cx="2508885" cy="213360"/>
            </a:xfrm>
            <a:custGeom>
              <a:avLst/>
              <a:gdLst/>
              <a:ahLst/>
              <a:cxnLst/>
              <a:rect l="l" t="t" r="r" b="b"/>
              <a:pathLst>
                <a:path w="2508884" h="213360">
                  <a:moveTo>
                    <a:pt x="1701025" y="0"/>
                  </a:moveTo>
                  <a:lnTo>
                    <a:pt x="842264" y="0"/>
                  </a:lnTo>
                  <a:lnTo>
                    <a:pt x="0" y="0"/>
                  </a:lnTo>
                  <a:lnTo>
                    <a:pt x="0" y="213360"/>
                  </a:lnTo>
                  <a:lnTo>
                    <a:pt x="842264" y="213360"/>
                  </a:lnTo>
                  <a:lnTo>
                    <a:pt x="1701025" y="213360"/>
                  </a:lnTo>
                  <a:lnTo>
                    <a:pt x="1701025" y="0"/>
                  </a:lnTo>
                  <a:close/>
                </a:path>
                <a:path w="2508884" h="213360">
                  <a:moveTo>
                    <a:pt x="2508364" y="0"/>
                  </a:moveTo>
                  <a:lnTo>
                    <a:pt x="1701038" y="0"/>
                  </a:lnTo>
                  <a:lnTo>
                    <a:pt x="1701038" y="213360"/>
                  </a:lnTo>
                  <a:lnTo>
                    <a:pt x="2508364" y="213360"/>
                  </a:lnTo>
                  <a:lnTo>
                    <a:pt x="2508364" y="0"/>
                  </a:lnTo>
                  <a:close/>
                </a:path>
              </a:pathLst>
            </a:custGeom>
            <a:solidFill>
              <a:srgbClr val="CF8D2A"/>
            </a:solidFill>
          </p:spPr>
          <p:txBody>
            <a:bodyPr wrap="square" lIns="0" tIns="0" rIns="0" bIns="0" rtlCol="0"/>
            <a:lstStyle/>
            <a:p>
              <a:endParaRPr/>
            </a:p>
          </p:txBody>
        </p:sp>
        <p:sp>
          <p:nvSpPr>
            <p:cNvPr id="46" name="object 46"/>
            <p:cNvSpPr/>
            <p:nvPr/>
          </p:nvSpPr>
          <p:spPr>
            <a:xfrm>
              <a:off x="4769739" y="4271187"/>
              <a:ext cx="2508885" cy="213360"/>
            </a:xfrm>
            <a:custGeom>
              <a:avLst/>
              <a:gdLst/>
              <a:ahLst/>
              <a:cxnLst/>
              <a:rect l="l" t="t" r="r" b="b"/>
              <a:pathLst>
                <a:path w="2508884" h="213360">
                  <a:moveTo>
                    <a:pt x="1701025" y="0"/>
                  </a:moveTo>
                  <a:lnTo>
                    <a:pt x="842264" y="0"/>
                  </a:lnTo>
                  <a:lnTo>
                    <a:pt x="0" y="0"/>
                  </a:lnTo>
                  <a:lnTo>
                    <a:pt x="0" y="213360"/>
                  </a:lnTo>
                  <a:lnTo>
                    <a:pt x="842264" y="213360"/>
                  </a:lnTo>
                  <a:lnTo>
                    <a:pt x="1701025" y="213360"/>
                  </a:lnTo>
                  <a:lnTo>
                    <a:pt x="1701025" y="0"/>
                  </a:lnTo>
                  <a:close/>
                </a:path>
                <a:path w="2508884" h="213360">
                  <a:moveTo>
                    <a:pt x="2508364" y="0"/>
                  </a:moveTo>
                  <a:lnTo>
                    <a:pt x="1701038" y="0"/>
                  </a:lnTo>
                  <a:lnTo>
                    <a:pt x="1701038" y="213360"/>
                  </a:lnTo>
                  <a:lnTo>
                    <a:pt x="2508364" y="213360"/>
                  </a:lnTo>
                  <a:lnTo>
                    <a:pt x="2508364" y="0"/>
                  </a:lnTo>
                  <a:close/>
                </a:path>
              </a:pathLst>
            </a:custGeom>
            <a:solidFill>
              <a:srgbClr val="3E7D44"/>
            </a:solidFill>
          </p:spPr>
          <p:txBody>
            <a:bodyPr wrap="square" lIns="0" tIns="0" rIns="0" bIns="0" rtlCol="0"/>
            <a:lstStyle/>
            <a:p>
              <a:endParaRPr/>
            </a:p>
          </p:txBody>
        </p:sp>
        <p:sp>
          <p:nvSpPr>
            <p:cNvPr id="47" name="object 47"/>
            <p:cNvSpPr/>
            <p:nvPr/>
          </p:nvSpPr>
          <p:spPr>
            <a:xfrm>
              <a:off x="4769738" y="4484547"/>
              <a:ext cx="842644" cy="213360"/>
            </a:xfrm>
            <a:custGeom>
              <a:avLst/>
              <a:gdLst/>
              <a:ahLst/>
              <a:cxnLst/>
              <a:rect l="l" t="t" r="r" b="b"/>
              <a:pathLst>
                <a:path w="842645" h="213360">
                  <a:moveTo>
                    <a:pt x="842263" y="0"/>
                  </a:moveTo>
                  <a:lnTo>
                    <a:pt x="0" y="0"/>
                  </a:lnTo>
                  <a:lnTo>
                    <a:pt x="0" y="213359"/>
                  </a:lnTo>
                  <a:lnTo>
                    <a:pt x="842263" y="213359"/>
                  </a:lnTo>
                  <a:lnTo>
                    <a:pt x="842263" y="0"/>
                  </a:lnTo>
                  <a:close/>
                </a:path>
              </a:pathLst>
            </a:custGeom>
            <a:solidFill>
              <a:srgbClr val="4E99D4"/>
            </a:solidFill>
          </p:spPr>
          <p:txBody>
            <a:bodyPr wrap="square" lIns="0" tIns="0" rIns="0" bIns="0" rtlCol="0"/>
            <a:lstStyle/>
            <a:p>
              <a:endParaRPr/>
            </a:p>
          </p:txBody>
        </p:sp>
        <p:sp>
          <p:nvSpPr>
            <p:cNvPr id="48" name="object 48"/>
            <p:cNvSpPr/>
            <p:nvPr/>
          </p:nvSpPr>
          <p:spPr>
            <a:xfrm>
              <a:off x="5612003" y="4484547"/>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49" name="object 49"/>
            <p:cNvSpPr/>
            <p:nvPr/>
          </p:nvSpPr>
          <p:spPr>
            <a:xfrm>
              <a:off x="4769738" y="4697907"/>
              <a:ext cx="842644" cy="213360"/>
            </a:xfrm>
            <a:custGeom>
              <a:avLst/>
              <a:gdLst/>
              <a:ahLst/>
              <a:cxnLst/>
              <a:rect l="l" t="t" r="r" b="b"/>
              <a:pathLst>
                <a:path w="842645" h="213360">
                  <a:moveTo>
                    <a:pt x="842263" y="0"/>
                  </a:moveTo>
                  <a:lnTo>
                    <a:pt x="0" y="0"/>
                  </a:lnTo>
                  <a:lnTo>
                    <a:pt x="0" y="213360"/>
                  </a:lnTo>
                  <a:lnTo>
                    <a:pt x="842263" y="213360"/>
                  </a:lnTo>
                  <a:lnTo>
                    <a:pt x="842263" y="0"/>
                  </a:lnTo>
                  <a:close/>
                </a:path>
              </a:pathLst>
            </a:custGeom>
            <a:solidFill>
              <a:srgbClr val="37B72E"/>
            </a:solidFill>
          </p:spPr>
          <p:txBody>
            <a:bodyPr wrap="square" lIns="0" tIns="0" rIns="0" bIns="0" rtlCol="0"/>
            <a:lstStyle/>
            <a:p>
              <a:endParaRPr/>
            </a:p>
          </p:txBody>
        </p:sp>
        <p:sp>
          <p:nvSpPr>
            <p:cNvPr id="50" name="object 50"/>
            <p:cNvSpPr/>
            <p:nvPr/>
          </p:nvSpPr>
          <p:spPr>
            <a:xfrm>
              <a:off x="5612003" y="4697907"/>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51" name="object 51"/>
            <p:cNvSpPr/>
            <p:nvPr/>
          </p:nvSpPr>
          <p:spPr>
            <a:xfrm>
              <a:off x="4769738" y="4911267"/>
              <a:ext cx="842644" cy="213360"/>
            </a:xfrm>
            <a:custGeom>
              <a:avLst/>
              <a:gdLst/>
              <a:ahLst/>
              <a:cxnLst/>
              <a:rect l="l" t="t" r="r" b="b"/>
              <a:pathLst>
                <a:path w="842645" h="213360">
                  <a:moveTo>
                    <a:pt x="842263" y="0"/>
                  </a:moveTo>
                  <a:lnTo>
                    <a:pt x="0" y="0"/>
                  </a:lnTo>
                  <a:lnTo>
                    <a:pt x="0" y="213360"/>
                  </a:lnTo>
                  <a:lnTo>
                    <a:pt x="842263" y="213360"/>
                  </a:lnTo>
                  <a:lnTo>
                    <a:pt x="842263" y="0"/>
                  </a:lnTo>
                  <a:close/>
                </a:path>
              </a:pathLst>
            </a:custGeom>
            <a:solidFill>
              <a:srgbClr val="336097"/>
            </a:solidFill>
          </p:spPr>
          <p:txBody>
            <a:bodyPr wrap="square" lIns="0" tIns="0" rIns="0" bIns="0" rtlCol="0"/>
            <a:lstStyle/>
            <a:p>
              <a:endParaRPr/>
            </a:p>
          </p:txBody>
        </p:sp>
        <p:sp>
          <p:nvSpPr>
            <p:cNvPr id="52" name="object 52"/>
            <p:cNvSpPr/>
            <p:nvPr/>
          </p:nvSpPr>
          <p:spPr>
            <a:xfrm>
              <a:off x="5612003" y="4911267"/>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sp>
          <p:nvSpPr>
            <p:cNvPr id="53" name="object 53"/>
            <p:cNvSpPr/>
            <p:nvPr/>
          </p:nvSpPr>
          <p:spPr>
            <a:xfrm>
              <a:off x="4769738" y="5124627"/>
              <a:ext cx="842644" cy="213360"/>
            </a:xfrm>
            <a:custGeom>
              <a:avLst/>
              <a:gdLst/>
              <a:ahLst/>
              <a:cxnLst/>
              <a:rect l="l" t="t" r="r" b="b"/>
              <a:pathLst>
                <a:path w="842645" h="213360">
                  <a:moveTo>
                    <a:pt x="842263" y="0"/>
                  </a:moveTo>
                  <a:lnTo>
                    <a:pt x="0" y="0"/>
                  </a:lnTo>
                  <a:lnTo>
                    <a:pt x="0" y="213359"/>
                  </a:lnTo>
                  <a:lnTo>
                    <a:pt x="842263" y="213359"/>
                  </a:lnTo>
                  <a:lnTo>
                    <a:pt x="842263" y="0"/>
                  </a:lnTo>
                  <a:close/>
                </a:path>
              </a:pathLst>
            </a:custGeom>
            <a:solidFill>
              <a:srgbClr val="13486B"/>
            </a:solidFill>
          </p:spPr>
          <p:txBody>
            <a:bodyPr wrap="square" lIns="0" tIns="0" rIns="0" bIns="0" rtlCol="0"/>
            <a:lstStyle/>
            <a:p>
              <a:endParaRPr/>
            </a:p>
          </p:txBody>
        </p:sp>
        <p:sp>
          <p:nvSpPr>
            <p:cNvPr id="54" name="object 54"/>
            <p:cNvSpPr/>
            <p:nvPr/>
          </p:nvSpPr>
          <p:spPr>
            <a:xfrm>
              <a:off x="5612003" y="5124627"/>
              <a:ext cx="1666239" cy="213360"/>
            </a:xfrm>
            <a:custGeom>
              <a:avLst/>
              <a:gdLst/>
              <a:ahLst/>
              <a:cxnLst/>
              <a:rect l="l" t="t" r="r" b="b"/>
              <a:pathLst>
                <a:path w="1666240" h="213360">
                  <a:moveTo>
                    <a:pt x="858761" y="0"/>
                  </a:moveTo>
                  <a:lnTo>
                    <a:pt x="0" y="0"/>
                  </a:lnTo>
                  <a:lnTo>
                    <a:pt x="0" y="213360"/>
                  </a:lnTo>
                  <a:lnTo>
                    <a:pt x="858761" y="213360"/>
                  </a:lnTo>
                  <a:lnTo>
                    <a:pt x="858761" y="0"/>
                  </a:lnTo>
                  <a:close/>
                </a:path>
                <a:path w="1666240" h="213360">
                  <a:moveTo>
                    <a:pt x="1666100" y="0"/>
                  </a:moveTo>
                  <a:lnTo>
                    <a:pt x="858774" y="0"/>
                  </a:lnTo>
                  <a:lnTo>
                    <a:pt x="858774" y="213360"/>
                  </a:lnTo>
                  <a:lnTo>
                    <a:pt x="1666100" y="213360"/>
                  </a:lnTo>
                  <a:lnTo>
                    <a:pt x="1666100" y="0"/>
                  </a:lnTo>
                  <a:close/>
                </a:path>
              </a:pathLst>
            </a:custGeom>
            <a:solidFill>
              <a:srgbClr val="E6E6E6"/>
            </a:solidFill>
          </p:spPr>
          <p:txBody>
            <a:bodyPr wrap="square" lIns="0" tIns="0" rIns="0" bIns="0" rtlCol="0"/>
            <a:lstStyle/>
            <a:p>
              <a:endParaRPr/>
            </a:p>
          </p:txBody>
        </p:sp>
      </p:grpSp>
      <p:sp>
        <p:nvSpPr>
          <p:cNvPr id="55" name="object 55"/>
          <p:cNvSpPr txBox="1"/>
          <p:nvPr/>
        </p:nvSpPr>
        <p:spPr>
          <a:xfrm>
            <a:off x="4927472" y="1376933"/>
            <a:ext cx="528955" cy="514350"/>
          </a:xfrm>
          <a:prstGeom prst="rect">
            <a:avLst/>
          </a:prstGeom>
        </p:spPr>
        <p:txBody>
          <a:bodyPr vert="horz" wrap="square" lIns="0" tIns="13335" rIns="0" bIns="0" rtlCol="0">
            <a:spAutoFit/>
          </a:bodyPr>
          <a:lstStyle/>
          <a:p>
            <a:pPr marL="12065" marR="5080" algn="ctr">
              <a:lnSpc>
                <a:spcPct val="100000"/>
              </a:lnSpc>
              <a:spcBef>
                <a:spcPts val="105"/>
              </a:spcBef>
            </a:pPr>
            <a:r>
              <a:rPr sz="800" spc="-5" dirty="0">
                <a:solidFill>
                  <a:schemeClr val="accent6">
                    <a:lumMod val="50000"/>
                  </a:schemeClr>
                </a:solidFill>
                <a:latin typeface="Bahnschrift"/>
                <a:cs typeface="Bahnschrift"/>
              </a:rPr>
              <a:t>Objetivo</a:t>
            </a:r>
            <a:r>
              <a:rPr sz="800"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de </a:t>
            </a:r>
            <a:r>
              <a:rPr sz="800" spc="-120"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Desarrollo </a:t>
            </a:r>
            <a:r>
              <a:rPr sz="800" spc="-125"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Sostenible </a:t>
            </a:r>
            <a:r>
              <a:rPr sz="800"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(ODS)</a:t>
            </a:r>
            <a:endParaRPr sz="800" dirty="0">
              <a:solidFill>
                <a:schemeClr val="accent6">
                  <a:lumMod val="50000"/>
                </a:schemeClr>
              </a:solidFill>
              <a:latin typeface="Bahnschrift"/>
              <a:cs typeface="Bahnschrift"/>
            </a:endParaRPr>
          </a:p>
        </p:txBody>
      </p:sp>
      <p:sp>
        <p:nvSpPr>
          <p:cNvPr id="56" name="object 56"/>
          <p:cNvSpPr txBox="1"/>
          <p:nvPr/>
        </p:nvSpPr>
        <p:spPr>
          <a:xfrm>
            <a:off x="5777865" y="1437894"/>
            <a:ext cx="528955" cy="392430"/>
          </a:xfrm>
          <a:prstGeom prst="rect">
            <a:avLst/>
          </a:prstGeom>
        </p:spPr>
        <p:txBody>
          <a:bodyPr vert="horz" wrap="square" lIns="0" tIns="13335" rIns="0" bIns="0" rtlCol="0">
            <a:spAutoFit/>
          </a:bodyPr>
          <a:lstStyle/>
          <a:p>
            <a:pPr marL="12065" marR="5080" algn="ctr">
              <a:lnSpc>
                <a:spcPct val="100000"/>
              </a:lnSpc>
              <a:spcBef>
                <a:spcPts val="105"/>
              </a:spcBef>
            </a:pPr>
            <a:r>
              <a:rPr sz="800" spc="-5" dirty="0">
                <a:solidFill>
                  <a:schemeClr val="accent6">
                    <a:lumMod val="50000"/>
                  </a:schemeClr>
                </a:solidFill>
                <a:latin typeface="Bahnschrift"/>
                <a:cs typeface="Bahnschrift"/>
              </a:rPr>
              <a:t>Impacto</a:t>
            </a:r>
            <a:r>
              <a:rPr sz="800" spc="15"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en </a:t>
            </a:r>
            <a:r>
              <a:rPr sz="800" spc="-120"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grupos</a:t>
            </a:r>
            <a:r>
              <a:rPr sz="800"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de </a:t>
            </a:r>
            <a:r>
              <a:rPr sz="800"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interés</a:t>
            </a:r>
            <a:endParaRPr sz="800" dirty="0">
              <a:solidFill>
                <a:schemeClr val="accent6">
                  <a:lumMod val="50000"/>
                </a:schemeClr>
              </a:solidFill>
              <a:latin typeface="Bahnschrift"/>
              <a:cs typeface="Bahnschrift"/>
            </a:endParaRPr>
          </a:p>
        </p:txBody>
      </p:sp>
      <p:sp>
        <p:nvSpPr>
          <p:cNvPr id="57" name="object 57"/>
          <p:cNvSpPr txBox="1"/>
          <p:nvPr/>
        </p:nvSpPr>
        <p:spPr>
          <a:xfrm>
            <a:off x="6555740" y="1498853"/>
            <a:ext cx="639445" cy="259686"/>
          </a:xfrm>
          <a:prstGeom prst="rect">
            <a:avLst/>
          </a:prstGeom>
        </p:spPr>
        <p:txBody>
          <a:bodyPr vert="horz" wrap="square" lIns="0" tIns="13335" rIns="0" bIns="0" rtlCol="0">
            <a:spAutoFit/>
          </a:bodyPr>
          <a:lstStyle/>
          <a:p>
            <a:pPr marL="12700">
              <a:lnSpc>
                <a:spcPct val="100000"/>
              </a:lnSpc>
              <a:spcBef>
                <a:spcPts val="105"/>
              </a:spcBef>
            </a:pPr>
            <a:r>
              <a:rPr sz="800" spc="-5" dirty="0">
                <a:solidFill>
                  <a:schemeClr val="accent6">
                    <a:lumMod val="50000"/>
                  </a:schemeClr>
                </a:solidFill>
                <a:latin typeface="Bahnschrift"/>
                <a:cs typeface="Bahnschrift"/>
              </a:rPr>
              <a:t>Impacto</a:t>
            </a:r>
            <a:r>
              <a:rPr sz="800" spc="45"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en</a:t>
            </a:r>
            <a:r>
              <a:rPr sz="800" spc="40" dirty="0">
                <a:solidFill>
                  <a:schemeClr val="accent6">
                    <a:lumMod val="50000"/>
                  </a:schemeClr>
                </a:solidFill>
                <a:latin typeface="Bahnschrift"/>
                <a:cs typeface="Bahnschrift"/>
              </a:rPr>
              <a:t> </a:t>
            </a:r>
            <a:r>
              <a:rPr sz="800" spc="-5" dirty="0">
                <a:solidFill>
                  <a:schemeClr val="accent6">
                    <a:lumMod val="50000"/>
                  </a:schemeClr>
                </a:solidFill>
                <a:latin typeface="Bahnschrift"/>
                <a:cs typeface="Bahnschrift"/>
              </a:rPr>
              <a:t>la</a:t>
            </a:r>
            <a:endParaRPr sz="800" dirty="0">
              <a:solidFill>
                <a:schemeClr val="accent6">
                  <a:lumMod val="50000"/>
                </a:schemeClr>
              </a:solidFill>
              <a:latin typeface="Bahnschrift"/>
              <a:cs typeface="Bahnschrift"/>
            </a:endParaRPr>
          </a:p>
          <a:p>
            <a:pPr marL="26034">
              <a:lnSpc>
                <a:spcPct val="100000"/>
              </a:lnSpc>
            </a:pPr>
            <a:r>
              <a:rPr sz="800" dirty="0">
                <a:solidFill>
                  <a:schemeClr val="accent6">
                    <a:lumMod val="50000"/>
                  </a:schemeClr>
                </a:solidFill>
                <a:latin typeface="Bahnschrift"/>
                <a:cs typeface="Bahnschrift"/>
              </a:rPr>
              <a:t>organización</a:t>
            </a:r>
          </a:p>
        </p:txBody>
      </p:sp>
      <p:sp>
        <p:nvSpPr>
          <p:cNvPr id="58" name="object 58"/>
          <p:cNvSpPr txBox="1"/>
          <p:nvPr/>
        </p:nvSpPr>
        <p:spPr>
          <a:xfrm>
            <a:off x="5050916" y="1956307"/>
            <a:ext cx="280670" cy="147955"/>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dirty="0">
                <a:solidFill>
                  <a:srgbClr val="FFFFFF"/>
                </a:solidFill>
                <a:latin typeface="Bahnschrift"/>
                <a:cs typeface="Bahnschrift"/>
              </a:rPr>
              <a:t>1</a:t>
            </a:r>
            <a:endParaRPr sz="800">
              <a:latin typeface="Bahnschrift"/>
              <a:cs typeface="Bahnschrift"/>
            </a:endParaRPr>
          </a:p>
        </p:txBody>
      </p:sp>
      <p:sp>
        <p:nvSpPr>
          <p:cNvPr id="59" name="object 59"/>
          <p:cNvSpPr txBox="1"/>
          <p:nvPr/>
        </p:nvSpPr>
        <p:spPr>
          <a:xfrm>
            <a:off x="6012560" y="1956307"/>
            <a:ext cx="59690"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464646"/>
                </a:solidFill>
                <a:latin typeface="Bahnschrift"/>
                <a:cs typeface="Bahnschrift"/>
              </a:rPr>
              <a:t>1</a:t>
            </a:r>
            <a:endParaRPr sz="800">
              <a:latin typeface="Bahnschrift"/>
              <a:cs typeface="Bahnschrift"/>
            </a:endParaRPr>
          </a:p>
        </p:txBody>
      </p:sp>
      <p:sp>
        <p:nvSpPr>
          <p:cNvPr id="60" name="object 60"/>
          <p:cNvSpPr txBox="1"/>
          <p:nvPr/>
        </p:nvSpPr>
        <p:spPr>
          <a:xfrm>
            <a:off x="6845300" y="1956307"/>
            <a:ext cx="59690"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464646"/>
                </a:solidFill>
                <a:latin typeface="Bahnschrift"/>
                <a:cs typeface="Bahnschrift"/>
              </a:rPr>
              <a:t>1</a:t>
            </a:r>
            <a:endParaRPr sz="800">
              <a:latin typeface="Bahnschrift"/>
              <a:cs typeface="Bahnschrift"/>
            </a:endParaRPr>
          </a:p>
        </p:txBody>
      </p:sp>
      <p:sp>
        <p:nvSpPr>
          <p:cNvPr id="61" name="object 61"/>
          <p:cNvSpPr txBox="1"/>
          <p:nvPr/>
        </p:nvSpPr>
        <p:spPr>
          <a:xfrm>
            <a:off x="5041772" y="2169668"/>
            <a:ext cx="299720" cy="147955"/>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dirty="0">
                <a:solidFill>
                  <a:srgbClr val="FFFFFF"/>
                </a:solidFill>
                <a:latin typeface="Bahnschrift"/>
                <a:cs typeface="Bahnschrift"/>
              </a:rPr>
              <a:t>2</a:t>
            </a:r>
            <a:endParaRPr sz="800">
              <a:latin typeface="Bahnschrift"/>
              <a:cs typeface="Bahnschrift"/>
            </a:endParaRPr>
          </a:p>
        </p:txBody>
      </p:sp>
      <p:sp>
        <p:nvSpPr>
          <p:cNvPr id="62" name="object 62"/>
          <p:cNvSpPr txBox="1"/>
          <p:nvPr/>
        </p:nvSpPr>
        <p:spPr>
          <a:xfrm>
            <a:off x="6012560" y="2169668"/>
            <a:ext cx="59690"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464646"/>
                </a:solidFill>
                <a:latin typeface="Bahnschrift"/>
                <a:cs typeface="Bahnschrift"/>
              </a:rPr>
              <a:t>1</a:t>
            </a:r>
            <a:endParaRPr sz="800">
              <a:latin typeface="Bahnschrift"/>
              <a:cs typeface="Bahnschrift"/>
            </a:endParaRPr>
          </a:p>
        </p:txBody>
      </p:sp>
      <p:sp>
        <p:nvSpPr>
          <p:cNvPr id="63" name="object 63"/>
          <p:cNvSpPr txBox="1"/>
          <p:nvPr/>
        </p:nvSpPr>
        <p:spPr>
          <a:xfrm>
            <a:off x="6845300" y="2169668"/>
            <a:ext cx="59690"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464646"/>
                </a:solidFill>
                <a:latin typeface="Bahnschrift"/>
                <a:cs typeface="Bahnschrift"/>
              </a:rPr>
              <a:t>1</a:t>
            </a:r>
            <a:endParaRPr sz="800">
              <a:latin typeface="Bahnschrift"/>
              <a:cs typeface="Bahnschrift"/>
            </a:endParaRPr>
          </a:p>
        </p:txBody>
      </p:sp>
      <p:sp>
        <p:nvSpPr>
          <p:cNvPr id="64" name="object 64"/>
          <p:cNvSpPr txBox="1"/>
          <p:nvPr/>
        </p:nvSpPr>
        <p:spPr>
          <a:xfrm>
            <a:off x="5041772" y="2383027"/>
            <a:ext cx="300990" cy="147955"/>
          </a:xfrm>
          <a:prstGeom prst="rect">
            <a:avLst/>
          </a:prstGeom>
        </p:spPr>
        <p:txBody>
          <a:bodyPr vert="horz" wrap="square" lIns="0" tIns="13335" rIns="0" bIns="0" rtlCol="0">
            <a:spAutoFit/>
          </a:bodyPr>
          <a:lstStyle/>
          <a:p>
            <a:pPr marL="12700">
              <a:lnSpc>
                <a:spcPct val="100000"/>
              </a:lnSpc>
              <a:spcBef>
                <a:spcPts val="105"/>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dirty="0">
                <a:solidFill>
                  <a:srgbClr val="FFFFFF"/>
                </a:solidFill>
                <a:latin typeface="Bahnschrift"/>
                <a:cs typeface="Bahnschrift"/>
              </a:rPr>
              <a:t>3</a:t>
            </a:r>
            <a:endParaRPr sz="800">
              <a:latin typeface="Bahnschrift"/>
              <a:cs typeface="Bahnschrift"/>
            </a:endParaRPr>
          </a:p>
        </p:txBody>
      </p:sp>
      <p:sp>
        <p:nvSpPr>
          <p:cNvPr id="65" name="object 65"/>
          <p:cNvSpPr txBox="1"/>
          <p:nvPr/>
        </p:nvSpPr>
        <p:spPr>
          <a:xfrm>
            <a:off x="6003416" y="2383027"/>
            <a:ext cx="78740"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464646"/>
                </a:solidFill>
                <a:latin typeface="Bahnschrift"/>
                <a:cs typeface="Bahnschrift"/>
              </a:rPr>
              <a:t>2</a:t>
            </a:r>
            <a:endParaRPr sz="800">
              <a:latin typeface="Bahnschrift"/>
              <a:cs typeface="Bahnschrift"/>
            </a:endParaRPr>
          </a:p>
        </p:txBody>
      </p:sp>
      <p:sp>
        <p:nvSpPr>
          <p:cNvPr id="66" name="object 66"/>
          <p:cNvSpPr txBox="1"/>
          <p:nvPr/>
        </p:nvSpPr>
        <p:spPr>
          <a:xfrm>
            <a:off x="6836156" y="2383027"/>
            <a:ext cx="80010" cy="147955"/>
          </a:xfrm>
          <a:prstGeom prst="rect">
            <a:avLst/>
          </a:prstGeom>
        </p:spPr>
        <p:txBody>
          <a:bodyPr vert="horz" wrap="square" lIns="0" tIns="13335" rIns="0" bIns="0" rtlCol="0">
            <a:spAutoFit/>
          </a:bodyPr>
          <a:lstStyle/>
          <a:p>
            <a:pPr marL="12700">
              <a:lnSpc>
                <a:spcPct val="100000"/>
              </a:lnSpc>
              <a:spcBef>
                <a:spcPts val="105"/>
              </a:spcBef>
            </a:pPr>
            <a:r>
              <a:rPr sz="800" dirty="0">
                <a:solidFill>
                  <a:srgbClr val="464646"/>
                </a:solidFill>
                <a:latin typeface="Bahnschrift"/>
                <a:cs typeface="Bahnschrift"/>
              </a:rPr>
              <a:t>3</a:t>
            </a:r>
            <a:endParaRPr sz="800">
              <a:latin typeface="Bahnschrift"/>
              <a:cs typeface="Bahnschrift"/>
            </a:endParaRPr>
          </a:p>
        </p:txBody>
      </p:sp>
      <p:sp>
        <p:nvSpPr>
          <p:cNvPr id="67" name="object 67"/>
          <p:cNvSpPr txBox="1"/>
          <p:nvPr/>
        </p:nvSpPr>
        <p:spPr>
          <a:xfrm>
            <a:off x="5038725" y="2596388"/>
            <a:ext cx="30480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dirty="0">
                <a:solidFill>
                  <a:srgbClr val="FFFFFF"/>
                </a:solidFill>
                <a:latin typeface="Bahnschrift"/>
                <a:cs typeface="Bahnschrift"/>
              </a:rPr>
              <a:t>4</a:t>
            </a:r>
            <a:endParaRPr sz="800">
              <a:latin typeface="Bahnschrift"/>
              <a:cs typeface="Bahnschrift"/>
            </a:endParaRPr>
          </a:p>
        </p:txBody>
      </p:sp>
      <p:sp>
        <p:nvSpPr>
          <p:cNvPr id="68" name="object 68"/>
          <p:cNvSpPr txBox="1"/>
          <p:nvPr/>
        </p:nvSpPr>
        <p:spPr>
          <a:xfrm>
            <a:off x="6000369" y="2596388"/>
            <a:ext cx="8382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4</a:t>
            </a:r>
            <a:endParaRPr sz="800">
              <a:latin typeface="Bahnschrift"/>
              <a:cs typeface="Bahnschrift"/>
            </a:endParaRPr>
          </a:p>
        </p:txBody>
      </p:sp>
      <p:sp>
        <p:nvSpPr>
          <p:cNvPr id="69" name="object 69"/>
          <p:cNvSpPr txBox="1"/>
          <p:nvPr/>
        </p:nvSpPr>
        <p:spPr>
          <a:xfrm>
            <a:off x="6836156" y="2596388"/>
            <a:ext cx="8001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3</a:t>
            </a:r>
            <a:endParaRPr sz="800">
              <a:latin typeface="Bahnschrift"/>
              <a:cs typeface="Bahnschrift"/>
            </a:endParaRPr>
          </a:p>
        </p:txBody>
      </p:sp>
      <p:sp>
        <p:nvSpPr>
          <p:cNvPr id="70" name="object 70"/>
          <p:cNvSpPr txBox="1"/>
          <p:nvPr/>
        </p:nvSpPr>
        <p:spPr>
          <a:xfrm>
            <a:off x="5041772" y="2809748"/>
            <a:ext cx="29908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dirty="0">
                <a:solidFill>
                  <a:srgbClr val="FFFFFF"/>
                </a:solidFill>
                <a:latin typeface="Bahnschrift"/>
                <a:cs typeface="Bahnschrift"/>
              </a:rPr>
              <a:t>6</a:t>
            </a:r>
            <a:endParaRPr sz="800">
              <a:latin typeface="Bahnschrift"/>
              <a:cs typeface="Bahnschrift"/>
            </a:endParaRPr>
          </a:p>
        </p:txBody>
      </p:sp>
      <p:sp>
        <p:nvSpPr>
          <p:cNvPr id="71" name="object 71"/>
          <p:cNvSpPr txBox="1"/>
          <p:nvPr/>
        </p:nvSpPr>
        <p:spPr>
          <a:xfrm>
            <a:off x="6001892" y="2809748"/>
            <a:ext cx="8128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5</a:t>
            </a:r>
            <a:endParaRPr sz="800">
              <a:latin typeface="Bahnschrift"/>
              <a:cs typeface="Bahnschrift"/>
            </a:endParaRPr>
          </a:p>
        </p:txBody>
      </p:sp>
      <p:sp>
        <p:nvSpPr>
          <p:cNvPr id="72" name="object 72"/>
          <p:cNvSpPr txBox="1"/>
          <p:nvPr/>
        </p:nvSpPr>
        <p:spPr>
          <a:xfrm>
            <a:off x="6834631" y="2809748"/>
            <a:ext cx="8128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5</a:t>
            </a:r>
            <a:endParaRPr sz="800">
              <a:latin typeface="Bahnschrift"/>
              <a:cs typeface="Bahnschrift"/>
            </a:endParaRPr>
          </a:p>
        </p:txBody>
      </p:sp>
      <p:sp>
        <p:nvSpPr>
          <p:cNvPr id="73" name="object 73"/>
          <p:cNvSpPr txBox="1"/>
          <p:nvPr/>
        </p:nvSpPr>
        <p:spPr>
          <a:xfrm>
            <a:off x="5041772" y="3023362"/>
            <a:ext cx="29781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dirty="0">
                <a:solidFill>
                  <a:srgbClr val="FFFFFF"/>
                </a:solidFill>
                <a:latin typeface="Bahnschrift"/>
                <a:cs typeface="Bahnschrift"/>
              </a:rPr>
              <a:t>7</a:t>
            </a:r>
            <a:endParaRPr sz="800">
              <a:latin typeface="Bahnschrift"/>
              <a:cs typeface="Bahnschrift"/>
            </a:endParaRPr>
          </a:p>
        </p:txBody>
      </p:sp>
      <p:sp>
        <p:nvSpPr>
          <p:cNvPr id="74" name="object 74"/>
          <p:cNvSpPr txBox="1"/>
          <p:nvPr/>
        </p:nvSpPr>
        <p:spPr>
          <a:xfrm>
            <a:off x="6000369" y="3023362"/>
            <a:ext cx="8382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4</a:t>
            </a:r>
            <a:endParaRPr sz="800">
              <a:latin typeface="Bahnschrift"/>
              <a:cs typeface="Bahnschrift"/>
            </a:endParaRPr>
          </a:p>
        </p:txBody>
      </p:sp>
      <p:sp>
        <p:nvSpPr>
          <p:cNvPr id="75" name="object 75"/>
          <p:cNvSpPr txBox="1"/>
          <p:nvPr/>
        </p:nvSpPr>
        <p:spPr>
          <a:xfrm>
            <a:off x="6833107" y="3023362"/>
            <a:ext cx="8382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4</a:t>
            </a:r>
            <a:endParaRPr sz="800">
              <a:latin typeface="Bahnschrift"/>
              <a:cs typeface="Bahnschrift"/>
            </a:endParaRPr>
          </a:p>
        </p:txBody>
      </p:sp>
      <p:sp>
        <p:nvSpPr>
          <p:cNvPr id="76" name="object 76"/>
          <p:cNvSpPr txBox="1"/>
          <p:nvPr/>
        </p:nvSpPr>
        <p:spPr>
          <a:xfrm>
            <a:off x="5038725" y="3236722"/>
            <a:ext cx="30416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dirty="0">
                <a:solidFill>
                  <a:srgbClr val="FFFFFF"/>
                </a:solidFill>
                <a:latin typeface="Bahnschrift"/>
                <a:cs typeface="Bahnschrift"/>
              </a:rPr>
              <a:t>8</a:t>
            </a:r>
            <a:endParaRPr sz="800">
              <a:latin typeface="Bahnschrift"/>
              <a:cs typeface="Bahnschrift"/>
            </a:endParaRPr>
          </a:p>
        </p:txBody>
      </p:sp>
      <p:sp>
        <p:nvSpPr>
          <p:cNvPr id="77" name="object 77"/>
          <p:cNvSpPr txBox="1"/>
          <p:nvPr/>
        </p:nvSpPr>
        <p:spPr>
          <a:xfrm>
            <a:off x="6001892" y="3236722"/>
            <a:ext cx="8128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5</a:t>
            </a:r>
            <a:endParaRPr sz="800">
              <a:latin typeface="Bahnschrift"/>
              <a:cs typeface="Bahnschrift"/>
            </a:endParaRPr>
          </a:p>
        </p:txBody>
      </p:sp>
      <p:sp>
        <p:nvSpPr>
          <p:cNvPr id="78" name="object 78"/>
          <p:cNvSpPr txBox="1"/>
          <p:nvPr/>
        </p:nvSpPr>
        <p:spPr>
          <a:xfrm>
            <a:off x="6845300" y="3236722"/>
            <a:ext cx="5969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1</a:t>
            </a:r>
            <a:endParaRPr sz="800">
              <a:latin typeface="Bahnschrift"/>
              <a:cs typeface="Bahnschrift"/>
            </a:endParaRPr>
          </a:p>
        </p:txBody>
      </p:sp>
      <p:sp>
        <p:nvSpPr>
          <p:cNvPr id="79" name="object 79"/>
          <p:cNvSpPr txBox="1"/>
          <p:nvPr/>
        </p:nvSpPr>
        <p:spPr>
          <a:xfrm>
            <a:off x="5041772" y="3450082"/>
            <a:ext cx="29908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dirty="0">
                <a:solidFill>
                  <a:srgbClr val="FFFFFF"/>
                </a:solidFill>
                <a:latin typeface="Bahnschrift"/>
                <a:cs typeface="Bahnschrift"/>
              </a:rPr>
              <a:t>9</a:t>
            </a:r>
            <a:endParaRPr sz="800">
              <a:latin typeface="Bahnschrift"/>
              <a:cs typeface="Bahnschrift"/>
            </a:endParaRPr>
          </a:p>
        </p:txBody>
      </p:sp>
      <p:sp>
        <p:nvSpPr>
          <p:cNvPr id="80" name="object 80"/>
          <p:cNvSpPr txBox="1"/>
          <p:nvPr/>
        </p:nvSpPr>
        <p:spPr>
          <a:xfrm>
            <a:off x="6003416" y="3450082"/>
            <a:ext cx="7874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2</a:t>
            </a:r>
            <a:endParaRPr sz="800">
              <a:latin typeface="Bahnschrift"/>
              <a:cs typeface="Bahnschrift"/>
            </a:endParaRPr>
          </a:p>
        </p:txBody>
      </p:sp>
      <p:sp>
        <p:nvSpPr>
          <p:cNvPr id="81" name="object 81"/>
          <p:cNvSpPr txBox="1"/>
          <p:nvPr/>
        </p:nvSpPr>
        <p:spPr>
          <a:xfrm>
            <a:off x="6836156" y="3450082"/>
            <a:ext cx="7874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2</a:t>
            </a:r>
            <a:endParaRPr sz="800">
              <a:latin typeface="Bahnschrift"/>
              <a:cs typeface="Bahnschrift"/>
            </a:endParaRPr>
          </a:p>
        </p:txBody>
      </p:sp>
      <p:sp>
        <p:nvSpPr>
          <p:cNvPr id="82" name="object 82"/>
          <p:cNvSpPr txBox="1"/>
          <p:nvPr/>
        </p:nvSpPr>
        <p:spPr>
          <a:xfrm>
            <a:off x="5028057" y="3663441"/>
            <a:ext cx="32766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0DS</a:t>
            </a:r>
            <a:r>
              <a:rPr sz="800" spc="5" dirty="0">
                <a:solidFill>
                  <a:srgbClr val="FFFFFF"/>
                </a:solidFill>
                <a:latin typeface="Bahnschrift"/>
                <a:cs typeface="Bahnschrift"/>
              </a:rPr>
              <a:t> </a:t>
            </a:r>
            <a:r>
              <a:rPr sz="800" spc="-5" dirty="0">
                <a:solidFill>
                  <a:srgbClr val="FFFFFF"/>
                </a:solidFill>
                <a:latin typeface="Bahnschrift"/>
                <a:cs typeface="Bahnschrift"/>
              </a:rPr>
              <a:t>10</a:t>
            </a:r>
            <a:endParaRPr sz="800">
              <a:latin typeface="Bahnschrift"/>
              <a:cs typeface="Bahnschrift"/>
            </a:endParaRPr>
          </a:p>
        </p:txBody>
      </p:sp>
      <p:sp>
        <p:nvSpPr>
          <p:cNvPr id="83" name="object 83"/>
          <p:cNvSpPr txBox="1"/>
          <p:nvPr/>
        </p:nvSpPr>
        <p:spPr>
          <a:xfrm>
            <a:off x="6000369" y="3663441"/>
            <a:ext cx="8382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4</a:t>
            </a:r>
            <a:endParaRPr sz="800">
              <a:latin typeface="Bahnschrift"/>
              <a:cs typeface="Bahnschrift"/>
            </a:endParaRPr>
          </a:p>
        </p:txBody>
      </p:sp>
      <p:sp>
        <p:nvSpPr>
          <p:cNvPr id="84" name="object 84"/>
          <p:cNvSpPr txBox="1"/>
          <p:nvPr/>
        </p:nvSpPr>
        <p:spPr>
          <a:xfrm>
            <a:off x="6836156" y="3663441"/>
            <a:ext cx="7874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2</a:t>
            </a:r>
            <a:endParaRPr sz="800">
              <a:latin typeface="Bahnschrift"/>
              <a:cs typeface="Bahnschrift"/>
            </a:endParaRPr>
          </a:p>
        </p:txBody>
      </p:sp>
      <p:sp>
        <p:nvSpPr>
          <p:cNvPr id="85" name="object 85"/>
          <p:cNvSpPr txBox="1"/>
          <p:nvPr/>
        </p:nvSpPr>
        <p:spPr>
          <a:xfrm>
            <a:off x="5034153" y="3876802"/>
            <a:ext cx="31432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10" dirty="0">
                <a:solidFill>
                  <a:srgbClr val="FFFFFF"/>
                </a:solidFill>
                <a:latin typeface="Bahnschrift"/>
                <a:cs typeface="Bahnschrift"/>
              </a:rPr>
              <a:t> </a:t>
            </a:r>
            <a:r>
              <a:rPr sz="800" spc="-5" dirty="0">
                <a:solidFill>
                  <a:srgbClr val="FFFFFF"/>
                </a:solidFill>
                <a:latin typeface="Bahnschrift"/>
                <a:cs typeface="Bahnschrift"/>
              </a:rPr>
              <a:t>11</a:t>
            </a:r>
            <a:endParaRPr sz="800">
              <a:latin typeface="Bahnschrift"/>
              <a:cs typeface="Bahnschrift"/>
            </a:endParaRPr>
          </a:p>
        </p:txBody>
      </p:sp>
      <p:sp>
        <p:nvSpPr>
          <p:cNvPr id="86" name="object 86"/>
          <p:cNvSpPr txBox="1"/>
          <p:nvPr/>
        </p:nvSpPr>
        <p:spPr>
          <a:xfrm>
            <a:off x="6003416" y="3876802"/>
            <a:ext cx="8001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3</a:t>
            </a:r>
            <a:endParaRPr sz="800">
              <a:latin typeface="Bahnschrift"/>
              <a:cs typeface="Bahnschrift"/>
            </a:endParaRPr>
          </a:p>
        </p:txBody>
      </p:sp>
      <p:sp>
        <p:nvSpPr>
          <p:cNvPr id="87" name="object 87"/>
          <p:cNvSpPr txBox="1"/>
          <p:nvPr/>
        </p:nvSpPr>
        <p:spPr>
          <a:xfrm>
            <a:off x="6836156" y="3876802"/>
            <a:ext cx="7874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2</a:t>
            </a:r>
            <a:endParaRPr sz="800">
              <a:latin typeface="Bahnschrift"/>
              <a:cs typeface="Bahnschrift"/>
            </a:endParaRPr>
          </a:p>
        </p:txBody>
      </p:sp>
      <p:sp>
        <p:nvSpPr>
          <p:cNvPr id="88" name="object 88"/>
          <p:cNvSpPr txBox="1"/>
          <p:nvPr/>
        </p:nvSpPr>
        <p:spPr>
          <a:xfrm>
            <a:off x="5025009" y="4090161"/>
            <a:ext cx="33274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10" dirty="0">
                <a:solidFill>
                  <a:srgbClr val="FFFFFF"/>
                </a:solidFill>
                <a:latin typeface="Bahnschrift"/>
                <a:cs typeface="Bahnschrift"/>
              </a:rPr>
              <a:t> </a:t>
            </a:r>
            <a:r>
              <a:rPr sz="800" spc="-5" dirty="0">
                <a:solidFill>
                  <a:srgbClr val="FFFFFF"/>
                </a:solidFill>
                <a:latin typeface="Bahnschrift"/>
                <a:cs typeface="Bahnschrift"/>
              </a:rPr>
              <a:t>12</a:t>
            </a:r>
            <a:endParaRPr sz="800">
              <a:latin typeface="Bahnschrift"/>
              <a:cs typeface="Bahnschrift"/>
            </a:endParaRPr>
          </a:p>
        </p:txBody>
      </p:sp>
      <p:sp>
        <p:nvSpPr>
          <p:cNvPr id="89" name="object 89"/>
          <p:cNvSpPr txBox="1"/>
          <p:nvPr/>
        </p:nvSpPr>
        <p:spPr>
          <a:xfrm>
            <a:off x="6001892" y="4090161"/>
            <a:ext cx="8128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5</a:t>
            </a:r>
            <a:endParaRPr sz="800">
              <a:latin typeface="Bahnschrift"/>
              <a:cs typeface="Bahnschrift"/>
            </a:endParaRPr>
          </a:p>
        </p:txBody>
      </p:sp>
      <p:sp>
        <p:nvSpPr>
          <p:cNvPr id="90" name="object 90"/>
          <p:cNvSpPr txBox="1"/>
          <p:nvPr/>
        </p:nvSpPr>
        <p:spPr>
          <a:xfrm>
            <a:off x="6836156" y="4090161"/>
            <a:ext cx="8001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3</a:t>
            </a:r>
            <a:endParaRPr sz="800">
              <a:latin typeface="Bahnschrift"/>
              <a:cs typeface="Bahnschrift"/>
            </a:endParaRPr>
          </a:p>
        </p:txBody>
      </p:sp>
      <p:sp>
        <p:nvSpPr>
          <p:cNvPr id="91" name="object 91"/>
          <p:cNvSpPr txBox="1"/>
          <p:nvPr/>
        </p:nvSpPr>
        <p:spPr>
          <a:xfrm>
            <a:off x="5025009" y="4303903"/>
            <a:ext cx="33401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10" dirty="0">
                <a:solidFill>
                  <a:srgbClr val="FFFFFF"/>
                </a:solidFill>
                <a:latin typeface="Bahnschrift"/>
                <a:cs typeface="Bahnschrift"/>
              </a:rPr>
              <a:t> </a:t>
            </a:r>
            <a:r>
              <a:rPr sz="800" spc="-5" dirty="0">
                <a:solidFill>
                  <a:srgbClr val="FFFFFF"/>
                </a:solidFill>
                <a:latin typeface="Bahnschrift"/>
                <a:cs typeface="Bahnschrift"/>
              </a:rPr>
              <a:t>13</a:t>
            </a:r>
            <a:endParaRPr sz="800">
              <a:latin typeface="Bahnschrift"/>
              <a:cs typeface="Bahnschrift"/>
            </a:endParaRPr>
          </a:p>
        </p:txBody>
      </p:sp>
      <p:sp>
        <p:nvSpPr>
          <p:cNvPr id="92" name="object 92"/>
          <p:cNvSpPr txBox="1"/>
          <p:nvPr/>
        </p:nvSpPr>
        <p:spPr>
          <a:xfrm>
            <a:off x="6000369" y="4303903"/>
            <a:ext cx="8382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4</a:t>
            </a:r>
            <a:endParaRPr sz="800">
              <a:latin typeface="Bahnschrift"/>
              <a:cs typeface="Bahnschrift"/>
            </a:endParaRPr>
          </a:p>
        </p:txBody>
      </p:sp>
      <p:sp>
        <p:nvSpPr>
          <p:cNvPr id="93" name="object 93"/>
          <p:cNvSpPr txBox="1"/>
          <p:nvPr/>
        </p:nvSpPr>
        <p:spPr>
          <a:xfrm>
            <a:off x="6834631" y="4303903"/>
            <a:ext cx="8128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FFFFFF"/>
                </a:solidFill>
                <a:latin typeface="Bahnschrift"/>
                <a:cs typeface="Bahnschrift"/>
              </a:rPr>
              <a:t>5</a:t>
            </a:r>
            <a:endParaRPr sz="800">
              <a:latin typeface="Bahnschrift"/>
              <a:cs typeface="Bahnschrift"/>
            </a:endParaRPr>
          </a:p>
        </p:txBody>
      </p:sp>
      <p:sp>
        <p:nvSpPr>
          <p:cNvPr id="94" name="object 94"/>
          <p:cNvSpPr txBox="1"/>
          <p:nvPr/>
        </p:nvSpPr>
        <p:spPr>
          <a:xfrm>
            <a:off x="5021960" y="4517237"/>
            <a:ext cx="33782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5" dirty="0">
                <a:solidFill>
                  <a:srgbClr val="FFFFFF"/>
                </a:solidFill>
                <a:latin typeface="Bahnschrift"/>
                <a:cs typeface="Bahnschrift"/>
              </a:rPr>
              <a:t> </a:t>
            </a:r>
            <a:r>
              <a:rPr sz="800" spc="-5" dirty="0">
                <a:solidFill>
                  <a:srgbClr val="FFFFFF"/>
                </a:solidFill>
                <a:latin typeface="Bahnschrift"/>
                <a:cs typeface="Bahnschrift"/>
              </a:rPr>
              <a:t>14</a:t>
            </a:r>
            <a:endParaRPr sz="800">
              <a:latin typeface="Bahnschrift"/>
              <a:cs typeface="Bahnschrift"/>
            </a:endParaRPr>
          </a:p>
        </p:txBody>
      </p:sp>
      <p:sp>
        <p:nvSpPr>
          <p:cNvPr id="95" name="object 95"/>
          <p:cNvSpPr txBox="1"/>
          <p:nvPr/>
        </p:nvSpPr>
        <p:spPr>
          <a:xfrm>
            <a:off x="6003416" y="4517237"/>
            <a:ext cx="7874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2</a:t>
            </a:r>
            <a:endParaRPr sz="800">
              <a:latin typeface="Bahnschrift"/>
              <a:cs typeface="Bahnschrift"/>
            </a:endParaRPr>
          </a:p>
        </p:txBody>
      </p:sp>
      <p:sp>
        <p:nvSpPr>
          <p:cNvPr id="96" name="object 96"/>
          <p:cNvSpPr txBox="1"/>
          <p:nvPr/>
        </p:nvSpPr>
        <p:spPr>
          <a:xfrm>
            <a:off x="6845300" y="4517237"/>
            <a:ext cx="5969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1</a:t>
            </a:r>
            <a:endParaRPr sz="800">
              <a:latin typeface="Bahnschrift"/>
              <a:cs typeface="Bahnschrift"/>
            </a:endParaRPr>
          </a:p>
        </p:txBody>
      </p:sp>
      <p:sp>
        <p:nvSpPr>
          <p:cNvPr id="97" name="object 97"/>
          <p:cNvSpPr txBox="1"/>
          <p:nvPr/>
        </p:nvSpPr>
        <p:spPr>
          <a:xfrm>
            <a:off x="5023484" y="4730597"/>
            <a:ext cx="33591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10" dirty="0">
                <a:solidFill>
                  <a:srgbClr val="FFFFFF"/>
                </a:solidFill>
                <a:latin typeface="Bahnschrift"/>
                <a:cs typeface="Bahnschrift"/>
              </a:rPr>
              <a:t> </a:t>
            </a:r>
            <a:r>
              <a:rPr sz="800" spc="-5" dirty="0">
                <a:solidFill>
                  <a:srgbClr val="FFFFFF"/>
                </a:solidFill>
                <a:latin typeface="Bahnschrift"/>
                <a:cs typeface="Bahnschrift"/>
              </a:rPr>
              <a:t>15</a:t>
            </a:r>
            <a:endParaRPr sz="800">
              <a:latin typeface="Bahnschrift"/>
              <a:cs typeface="Bahnschrift"/>
            </a:endParaRPr>
          </a:p>
        </p:txBody>
      </p:sp>
      <p:sp>
        <p:nvSpPr>
          <p:cNvPr id="98" name="object 98"/>
          <p:cNvSpPr txBox="1"/>
          <p:nvPr/>
        </p:nvSpPr>
        <p:spPr>
          <a:xfrm>
            <a:off x="6001892" y="4730597"/>
            <a:ext cx="8128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5</a:t>
            </a:r>
            <a:endParaRPr sz="800">
              <a:latin typeface="Bahnschrift"/>
              <a:cs typeface="Bahnschrift"/>
            </a:endParaRPr>
          </a:p>
        </p:txBody>
      </p:sp>
      <p:sp>
        <p:nvSpPr>
          <p:cNvPr id="99" name="object 99"/>
          <p:cNvSpPr txBox="1"/>
          <p:nvPr/>
        </p:nvSpPr>
        <p:spPr>
          <a:xfrm>
            <a:off x="6836156" y="4730597"/>
            <a:ext cx="7874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2</a:t>
            </a:r>
            <a:endParaRPr sz="800">
              <a:latin typeface="Bahnschrift"/>
              <a:cs typeface="Bahnschrift"/>
            </a:endParaRPr>
          </a:p>
        </p:txBody>
      </p:sp>
      <p:sp>
        <p:nvSpPr>
          <p:cNvPr id="100" name="object 100"/>
          <p:cNvSpPr txBox="1"/>
          <p:nvPr/>
        </p:nvSpPr>
        <p:spPr>
          <a:xfrm>
            <a:off x="5025009" y="4943957"/>
            <a:ext cx="33274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10" dirty="0">
                <a:solidFill>
                  <a:srgbClr val="FFFFFF"/>
                </a:solidFill>
                <a:latin typeface="Bahnschrift"/>
                <a:cs typeface="Bahnschrift"/>
              </a:rPr>
              <a:t> </a:t>
            </a:r>
            <a:r>
              <a:rPr sz="800" spc="-5" dirty="0">
                <a:solidFill>
                  <a:srgbClr val="FFFFFF"/>
                </a:solidFill>
                <a:latin typeface="Bahnschrift"/>
                <a:cs typeface="Bahnschrift"/>
              </a:rPr>
              <a:t>16</a:t>
            </a:r>
            <a:endParaRPr sz="800">
              <a:latin typeface="Bahnschrift"/>
              <a:cs typeface="Bahnschrift"/>
            </a:endParaRPr>
          </a:p>
        </p:txBody>
      </p:sp>
      <p:sp>
        <p:nvSpPr>
          <p:cNvPr id="101" name="object 101"/>
          <p:cNvSpPr txBox="1"/>
          <p:nvPr/>
        </p:nvSpPr>
        <p:spPr>
          <a:xfrm>
            <a:off x="6012560" y="4943957"/>
            <a:ext cx="5969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1</a:t>
            </a:r>
            <a:endParaRPr sz="800">
              <a:latin typeface="Bahnschrift"/>
              <a:cs typeface="Bahnschrift"/>
            </a:endParaRPr>
          </a:p>
        </p:txBody>
      </p:sp>
      <p:sp>
        <p:nvSpPr>
          <p:cNvPr id="102" name="object 102"/>
          <p:cNvSpPr txBox="1"/>
          <p:nvPr/>
        </p:nvSpPr>
        <p:spPr>
          <a:xfrm>
            <a:off x="6836156" y="4943957"/>
            <a:ext cx="8001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3</a:t>
            </a:r>
            <a:endParaRPr sz="800">
              <a:latin typeface="Bahnschrift"/>
              <a:cs typeface="Bahnschrift"/>
            </a:endParaRPr>
          </a:p>
        </p:txBody>
      </p:sp>
      <p:sp>
        <p:nvSpPr>
          <p:cNvPr id="103" name="object 103"/>
          <p:cNvSpPr txBox="1"/>
          <p:nvPr/>
        </p:nvSpPr>
        <p:spPr>
          <a:xfrm>
            <a:off x="5025009" y="5157317"/>
            <a:ext cx="33147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FFFFFF"/>
                </a:solidFill>
                <a:latin typeface="Bahnschrift"/>
                <a:cs typeface="Bahnschrift"/>
              </a:rPr>
              <a:t>ODS</a:t>
            </a:r>
            <a:r>
              <a:rPr sz="800" spc="10" dirty="0">
                <a:solidFill>
                  <a:srgbClr val="FFFFFF"/>
                </a:solidFill>
                <a:latin typeface="Bahnschrift"/>
                <a:cs typeface="Bahnschrift"/>
              </a:rPr>
              <a:t> </a:t>
            </a:r>
            <a:r>
              <a:rPr sz="800" spc="-5" dirty="0">
                <a:solidFill>
                  <a:srgbClr val="FFFFFF"/>
                </a:solidFill>
                <a:latin typeface="Bahnschrift"/>
                <a:cs typeface="Bahnschrift"/>
              </a:rPr>
              <a:t>17</a:t>
            </a:r>
            <a:endParaRPr sz="800">
              <a:latin typeface="Bahnschrift"/>
              <a:cs typeface="Bahnschrift"/>
            </a:endParaRPr>
          </a:p>
        </p:txBody>
      </p:sp>
      <p:sp>
        <p:nvSpPr>
          <p:cNvPr id="104" name="object 104"/>
          <p:cNvSpPr txBox="1"/>
          <p:nvPr/>
        </p:nvSpPr>
        <p:spPr>
          <a:xfrm>
            <a:off x="6012560" y="5157317"/>
            <a:ext cx="5969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1</a:t>
            </a:r>
            <a:endParaRPr sz="800">
              <a:latin typeface="Bahnschrift"/>
              <a:cs typeface="Bahnschrift"/>
            </a:endParaRPr>
          </a:p>
        </p:txBody>
      </p:sp>
      <p:sp>
        <p:nvSpPr>
          <p:cNvPr id="105" name="object 105"/>
          <p:cNvSpPr txBox="1"/>
          <p:nvPr/>
        </p:nvSpPr>
        <p:spPr>
          <a:xfrm>
            <a:off x="6836156" y="5157317"/>
            <a:ext cx="78740" cy="147955"/>
          </a:xfrm>
          <a:prstGeom prst="rect">
            <a:avLst/>
          </a:prstGeom>
        </p:spPr>
        <p:txBody>
          <a:bodyPr vert="horz" wrap="square" lIns="0" tIns="12700" rIns="0" bIns="0" rtlCol="0">
            <a:spAutoFit/>
          </a:bodyPr>
          <a:lstStyle/>
          <a:p>
            <a:pPr marL="12700">
              <a:lnSpc>
                <a:spcPct val="100000"/>
              </a:lnSpc>
              <a:spcBef>
                <a:spcPts val="100"/>
              </a:spcBef>
            </a:pPr>
            <a:r>
              <a:rPr sz="800" dirty="0">
                <a:solidFill>
                  <a:srgbClr val="464646"/>
                </a:solidFill>
                <a:latin typeface="Bahnschrift"/>
                <a:cs typeface="Bahnschrift"/>
              </a:rPr>
              <a:t>2</a:t>
            </a:r>
            <a:endParaRPr sz="800">
              <a:latin typeface="Bahnschrift"/>
              <a:cs typeface="Bahnschrift"/>
            </a:endParaRPr>
          </a:p>
        </p:txBody>
      </p:sp>
      <p:grpSp>
        <p:nvGrpSpPr>
          <p:cNvPr id="106" name="object 106"/>
          <p:cNvGrpSpPr/>
          <p:nvPr/>
        </p:nvGrpSpPr>
        <p:grpSpPr>
          <a:xfrm>
            <a:off x="856488" y="2502407"/>
            <a:ext cx="3392804" cy="2230120"/>
            <a:chOff x="856488" y="2502407"/>
            <a:chExt cx="3392804" cy="2230120"/>
          </a:xfrm>
        </p:grpSpPr>
        <p:pic>
          <p:nvPicPr>
            <p:cNvPr id="107" name="object 107"/>
            <p:cNvPicPr/>
            <p:nvPr/>
          </p:nvPicPr>
          <p:blipFill>
            <a:blip r:embed="rId4" cstate="print"/>
            <a:stretch>
              <a:fillRect/>
            </a:stretch>
          </p:blipFill>
          <p:spPr>
            <a:xfrm>
              <a:off x="3176016" y="3442715"/>
              <a:ext cx="396240" cy="394716"/>
            </a:xfrm>
            <a:prstGeom prst="rect">
              <a:avLst/>
            </a:prstGeom>
          </p:spPr>
        </p:pic>
        <p:pic>
          <p:nvPicPr>
            <p:cNvPr id="108" name="object 108"/>
            <p:cNvPicPr/>
            <p:nvPr/>
          </p:nvPicPr>
          <p:blipFill>
            <a:blip r:embed="rId5" cstate="print"/>
            <a:stretch>
              <a:fillRect/>
            </a:stretch>
          </p:blipFill>
          <p:spPr>
            <a:xfrm>
              <a:off x="3854195" y="2502407"/>
              <a:ext cx="394715" cy="396239"/>
            </a:xfrm>
            <a:prstGeom prst="rect">
              <a:avLst/>
            </a:prstGeom>
          </p:spPr>
        </p:pic>
        <p:pic>
          <p:nvPicPr>
            <p:cNvPr id="109" name="object 109"/>
            <p:cNvPicPr/>
            <p:nvPr/>
          </p:nvPicPr>
          <p:blipFill>
            <a:blip r:embed="rId6" cstate="print"/>
            <a:stretch>
              <a:fillRect/>
            </a:stretch>
          </p:blipFill>
          <p:spPr>
            <a:xfrm>
              <a:off x="3176016" y="2906267"/>
              <a:ext cx="396240" cy="396239"/>
            </a:xfrm>
            <a:prstGeom prst="rect">
              <a:avLst/>
            </a:prstGeom>
          </p:spPr>
        </p:pic>
        <p:pic>
          <p:nvPicPr>
            <p:cNvPr id="110" name="object 110"/>
            <p:cNvPicPr/>
            <p:nvPr/>
          </p:nvPicPr>
          <p:blipFill>
            <a:blip r:embed="rId7" cstate="print"/>
            <a:stretch>
              <a:fillRect/>
            </a:stretch>
          </p:blipFill>
          <p:spPr>
            <a:xfrm>
              <a:off x="3832860" y="3451859"/>
              <a:ext cx="396239" cy="396239"/>
            </a:xfrm>
            <a:prstGeom prst="rect">
              <a:avLst/>
            </a:prstGeom>
          </p:spPr>
        </p:pic>
        <p:pic>
          <p:nvPicPr>
            <p:cNvPr id="111" name="object 111"/>
            <p:cNvPicPr/>
            <p:nvPr/>
          </p:nvPicPr>
          <p:blipFill>
            <a:blip r:embed="rId8" cstate="print"/>
            <a:stretch>
              <a:fillRect/>
            </a:stretch>
          </p:blipFill>
          <p:spPr>
            <a:xfrm>
              <a:off x="3854195" y="2979419"/>
              <a:ext cx="394715" cy="394715"/>
            </a:xfrm>
            <a:prstGeom prst="rect">
              <a:avLst/>
            </a:prstGeom>
          </p:spPr>
        </p:pic>
        <p:pic>
          <p:nvPicPr>
            <p:cNvPr id="112" name="object 112"/>
            <p:cNvPicPr/>
            <p:nvPr/>
          </p:nvPicPr>
          <p:blipFill>
            <a:blip r:embed="rId9" cstate="print"/>
            <a:stretch>
              <a:fillRect/>
            </a:stretch>
          </p:blipFill>
          <p:spPr>
            <a:xfrm>
              <a:off x="1792224" y="3476243"/>
              <a:ext cx="359663" cy="361188"/>
            </a:xfrm>
            <a:prstGeom prst="rect">
              <a:avLst/>
            </a:prstGeom>
          </p:spPr>
        </p:pic>
        <p:pic>
          <p:nvPicPr>
            <p:cNvPr id="113" name="object 113"/>
            <p:cNvPicPr/>
            <p:nvPr/>
          </p:nvPicPr>
          <p:blipFill>
            <a:blip r:embed="rId10" cstate="print"/>
            <a:stretch>
              <a:fillRect/>
            </a:stretch>
          </p:blipFill>
          <p:spPr>
            <a:xfrm>
              <a:off x="3810000" y="4372355"/>
              <a:ext cx="359663" cy="359663"/>
            </a:xfrm>
            <a:prstGeom prst="rect">
              <a:avLst/>
            </a:prstGeom>
          </p:spPr>
        </p:pic>
        <p:pic>
          <p:nvPicPr>
            <p:cNvPr id="114" name="object 114"/>
            <p:cNvPicPr/>
            <p:nvPr/>
          </p:nvPicPr>
          <p:blipFill>
            <a:blip r:embed="rId11" cstate="print"/>
            <a:stretch>
              <a:fillRect/>
            </a:stretch>
          </p:blipFill>
          <p:spPr>
            <a:xfrm>
              <a:off x="1306068" y="4372355"/>
              <a:ext cx="361188" cy="359663"/>
            </a:xfrm>
            <a:prstGeom prst="rect">
              <a:avLst/>
            </a:prstGeom>
          </p:spPr>
        </p:pic>
        <p:pic>
          <p:nvPicPr>
            <p:cNvPr id="115" name="object 115"/>
            <p:cNvPicPr/>
            <p:nvPr/>
          </p:nvPicPr>
          <p:blipFill>
            <a:blip r:embed="rId12" cstate="print"/>
            <a:stretch>
              <a:fillRect/>
            </a:stretch>
          </p:blipFill>
          <p:spPr>
            <a:xfrm>
              <a:off x="1792224" y="3957827"/>
              <a:ext cx="359663" cy="359664"/>
            </a:xfrm>
            <a:prstGeom prst="rect">
              <a:avLst/>
            </a:prstGeom>
          </p:spPr>
        </p:pic>
        <p:pic>
          <p:nvPicPr>
            <p:cNvPr id="116" name="object 116"/>
            <p:cNvPicPr/>
            <p:nvPr/>
          </p:nvPicPr>
          <p:blipFill>
            <a:blip r:embed="rId13" cstate="print"/>
            <a:stretch>
              <a:fillRect/>
            </a:stretch>
          </p:blipFill>
          <p:spPr>
            <a:xfrm>
              <a:off x="3174492" y="3977639"/>
              <a:ext cx="359664" cy="361188"/>
            </a:xfrm>
            <a:prstGeom prst="rect">
              <a:avLst/>
            </a:prstGeom>
          </p:spPr>
        </p:pic>
        <p:pic>
          <p:nvPicPr>
            <p:cNvPr id="117" name="object 117"/>
            <p:cNvPicPr/>
            <p:nvPr/>
          </p:nvPicPr>
          <p:blipFill>
            <a:blip r:embed="rId14" cstate="print"/>
            <a:stretch>
              <a:fillRect/>
            </a:stretch>
          </p:blipFill>
          <p:spPr>
            <a:xfrm>
              <a:off x="2467355" y="3884675"/>
              <a:ext cx="359663" cy="359664"/>
            </a:xfrm>
            <a:prstGeom prst="rect">
              <a:avLst/>
            </a:prstGeom>
          </p:spPr>
        </p:pic>
        <p:pic>
          <p:nvPicPr>
            <p:cNvPr id="118" name="object 118"/>
            <p:cNvPicPr/>
            <p:nvPr/>
          </p:nvPicPr>
          <p:blipFill>
            <a:blip r:embed="rId15" cstate="print"/>
            <a:stretch>
              <a:fillRect/>
            </a:stretch>
          </p:blipFill>
          <p:spPr>
            <a:xfrm>
              <a:off x="1066800" y="3462527"/>
              <a:ext cx="359663" cy="381000"/>
            </a:xfrm>
            <a:prstGeom prst="rect">
              <a:avLst/>
            </a:prstGeom>
          </p:spPr>
        </p:pic>
        <p:pic>
          <p:nvPicPr>
            <p:cNvPr id="119" name="object 119"/>
            <p:cNvPicPr/>
            <p:nvPr/>
          </p:nvPicPr>
          <p:blipFill>
            <a:blip r:embed="rId16" cstate="print"/>
            <a:stretch>
              <a:fillRect/>
            </a:stretch>
          </p:blipFill>
          <p:spPr>
            <a:xfrm>
              <a:off x="856488" y="4372355"/>
              <a:ext cx="359663" cy="359663"/>
            </a:xfrm>
            <a:prstGeom prst="rect">
              <a:avLst/>
            </a:prstGeom>
          </p:spPr>
        </p:pic>
        <p:pic>
          <p:nvPicPr>
            <p:cNvPr id="120" name="object 120"/>
            <p:cNvPicPr/>
            <p:nvPr/>
          </p:nvPicPr>
          <p:blipFill>
            <a:blip r:embed="rId17" cstate="print"/>
            <a:stretch>
              <a:fillRect/>
            </a:stretch>
          </p:blipFill>
          <p:spPr>
            <a:xfrm>
              <a:off x="1066800" y="3893819"/>
              <a:ext cx="359663" cy="361188"/>
            </a:xfrm>
            <a:prstGeom prst="rect">
              <a:avLst/>
            </a:prstGeom>
          </p:spPr>
        </p:pic>
        <p:pic>
          <p:nvPicPr>
            <p:cNvPr id="121" name="object 121"/>
            <p:cNvPicPr/>
            <p:nvPr/>
          </p:nvPicPr>
          <p:blipFill>
            <a:blip r:embed="rId18" cstate="print"/>
            <a:stretch>
              <a:fillRect/>
            </a:stretch>
          </p:blipFill>
          <p:spPr>
            <a:xfrm>
              <a:off x="1769363" y="2543555"/>
              <a:ext cx="359663" cy="361188"/>
            </a:xfrm>
            <a:prstGeom prst="rect">
              <a:avLst/>
            </a:prstGeom>
          </p:spPr>
        </p:pic>
        <p:pic>
          <p:nvPicPr>
            <p:cNvPr id="122" name="object 122"/>
            <p:cNvPicPr/>
            <p:nvPr/>
          </p:nvPicPr>
          <p:blipFill>
            <a:blip r:embed="rId19" cstate="print"/>
            <a:stretch>
              <a:fillRect/>
            </a:stretch>
          </p:blipFill>
          <p:spPr>
            <a:xfrm>
              <a:off x="1792224" y="4367783"/>
              <a:ext cx="359663" cy="361188"/>
            </a:xfrm>
            <a:prstGeom prst="rect">
              <a:avLst/>
            </a:prstGeom>
          </p:spPr>
        </p:pic>
      </p:grpSp>
      <p:sp>
        <p:nvSpPr>
          <p:cNvPr id="123" name="object 123"/>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31</a:t>
            </a:fld>
            <a:endParaRPr sz="1000">
              <a:latin typeface="Bahnschrift"/>
              <a:cs typeface="Bahnschrif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8100" y="0"/>
            <a:ext cx="7696200" cy="5791200"/>
            <a:chOff x="-38100" y="0"/>
            <a:chExt cx="7696200" cy="5791200"/>
          </a:xfrm>
          <a:solidFill>
            <a:schemeClr val="accent6">
              <a:lumMod val="75000"/>
            </a:schemeClr>
          </a:solidFill>
        </p:grpSpPr>
        <p:sp>
          <p:nvSpPr>
            <p:cNvPr id="3" name="object 3"/>
            <p:cNvSpPr/>
            <p:nvPr/>
          </p:nvSpPr>
          <p:spPr>
            <a:xfrm>
              <a:off x="0" y="0"/>
              <a:ext cx="7620000" cy="1766570"/>
            </a:xfrm>
            <a:custGeom>
              <a:avLst/>
              <a:gdLst/>
              <a:ahLst/>
              <a:cxnLst/>
              <a:rect l="l" t="t" r="r" b="b"/>
              <a:pathLst>
                <a:path w="7620000" h="1766570">
                  <a:moveTo>
                    <a:pt x="0" y="0"/>
                  </a:moveTo>
                  <a:lnTo>
                    <a:pt x="0" y="1766315"/>
                  </a:lnTo>
                  <a:lnTo>
                    <a:pt x="7619999" y="1766315"/>
                  </a:lnTo>
                  <a:lnTo>
                    <a:pt x="7619999" y="0"/>
                  </a:lnTo>
                  <a:lnTo>
                    <a:pt x="0" y="0"/>
                  </a:lnTo>
                  <a:close/>
                </a:path>
              </a:pathLst>
            </a:custGeom>
            <a:grpFill/>
          </p:spPr>
          <p:txBody>
            <a:bodyPr wrap="square" lIns="0" tIns="0" rIns="0" bIns="0" rtlCol="0"/>
            <a:lstStyle/>
            <a:p>
              <a:endParaRPr/>
            </a:p>
          </p:txBody>
        </p:sp>
        <p:sp>
          <p:nvSpPr>
            <p:cNvPr id="4" name="object 4"/>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5715" rIns="0" bIns="0" rtlCol="0">
            <a:spAutoFit/>
          </a:bodyPr>
          <a:lstStyle/>
          <a:p>
            <a:pPr marL="12700" marR="5080">
              <a:lnSpc>
                <a:spcPct val="101600"/>
              </a:lnSpc>
              <a:spcBef>
                <a:spcPts val="45"/>
              </a:spcBef>
            </a:pPr>
            <a:r>
              <a:rPr spc="-90" dirty="0"/>
              <a:t>03.</a:t>
            </a:r>
            <a:r>
              <a:rPr spc="-55" dirty="0"/>
              <a:t> </a:t>
            </a:r>
            <a:r>
              <a:rPr spc="-150" dirty="0"/>
              <a:t>Diagnóstico,</a:t>
            </a:r>
            <a:r>
              <a:rPr spc="-50" dirty="0"/>
              <a:t> </a:t>
            </a:r>
            <a:r>
              <a:rPr spc="-120" dirty="0"/>
              <a:t>identificación</a:t>
            </a:r>
            <a:r>
              <a:rPr spc="-75" dirty="0"/>
              <a:t> </a:t>
            </a:r>
            <a:r>
              <a:rPr spc="-235" dirty="0"/>
              <a:t>y </a:t>
            </a:r>
            <a:r>
              <a:rPr spc="-875" dirty="0"/>
              <a:t> </a:t>
            </a:r>
            <a:r>
              <a:rPr spc="-95" dirty="0"/>
              <a:t>priorización</a:t>
            </a:r>
            <a:r>
              <a:rPr spc="-45" dirty="0"/>
              <a:t> </a:t>
            </a:r>
            <a:r>
              <a:rPr spc="-150" dirty="0"/>
              <a:t>de</a:t>
            </a:r>
            <a:r>
              <a:rPr spc="-30" dirty="0"/>
              <a:t> </a:t>
            </a:r>
            <a:r>
              <a:rPr spc="-105" dirty="0"/>
              <a:t>los</a:t>
            </a:r>
            <a:r>
              <a:rPr spc="-40" dirty="0"/>
              <a:t> </a:t>
            </a:r>
            <a:r>
              <a:rPr spc="-265" dirty="0"/>
              <a:t>ODS</a:t>
            </a:r>
          </a:p>
        </p:txBody>
      </p:sp>
      <p:sp>
        <p:nvSpPr>
          <p:cNvPr id="6" name="object 6"/>
          <p:cNvSpPr txBox="1"/>
          <p:nvPr/>
        </p:nvSpPr>
        <p:spPr>
          <a:xfrm>
            <a:off x="221691" y="1358265"/>
            <a:ext cx="2886710" cy="254000"/>
          </a:xfrm>
          <a:prstGeom prst="rect">
            <a:avLst/>
          </a:prstGeom>
        </p:spPr>
        <p:txBody>
          <a:bodyPr vert="horz" wrap="square" lIns="0" tIns="12700" rIns="0" bIns="0" rtlCol="0">
            <a:spAutoFit/>
          </a:bodyPr>
          <a:lstStyle/>
          <a:p>
            <a:pPr marL="12700">
              <a:lnSpc>
                <a:spcPct val="100000"/>
              </a:lnSpc>
              <a:spcBef>
                <a:spcPts val="100"/>
              </a:spcBef>
            </a:pPr>
            <a:r>
              <a:rPr sz="1500" b="1" spc="35" dirty="0">
                <a:solidFill>
                  <a:srgbClr val="FFFFFF"/>
                </a:solidFill>
                <a:latin typeface="Arial"/>
                <a:cs typeface="Arial"/>
              </a:rPr>
              <a:t>Resultados</a:t>
            </a:r>
            <a:r>
              <a:rPr sz="1500" b="1" spc="170" dirty="0">
                <a:solidFill>
                  <a:srgbClr val="FFFFFF"/>
                </a:solidFill>
                <a:latin typeface="Arial"/>
                <a:cs typeface="Arial"/>
              </a:rPr>
              <a:t> </a:t>
            </a:r>
            <a:r>
              <a:rPr sz="1500" b="1" spc="-20" dirty="0">
                <a:solidFill>
                  <a:srgbClr val="FFFFFF"/>
                </a:solidFill>
                <a:latin typeface="Arial"/>
                <a:cs typeface="Arial"/>
              </a:rPr>
              <a:t>de</a:t>
            </a:r>
            <a:r>
              <a:rPr sz="1500" b="1" spc="185" dirty="0">
                <a:solidFill>
                  <a:srgbClr val="FFFFFF"/>
                </a:solidFill>
                <a:latin typeface="Arial"/>
                <a:cs typeface="Arial"/>
              </a:rPr>
              <a:t> </a:t>
            </a:r>
            <a:r>
              <a:rPr sz="1500" b="1" spc="40" dirty="0">
                <a:solidFill>
                  <a:srgbClr val="FFFFFF"/>
                </a:solidFill>
                <a:latin typeface="Arial"/>
                <a:cs typeface="Arial"/>
              </a:rPr>
              <a:t>la</a:t>
            </a:r>
            <a:r>
              <a:rPr sz="1500" b="1" spc="185" dirty="0">
                <a:solidFill>
                  <a:srgbClr val="FFFFFF"/>
                </a:solidFill>
                <a:latin typeface="Arial"/>
                <a:cs typeface="Arial"/>
              </a:rPr>
              <a:t> </a:t>
            </a:r>
            <a:r>
              <a:rPr sz="1500" b="1" spc="50" dirty="0">
                <a:solidFill>
                  <a:srgbClr val="FFFFFF"/>
                </a:solidFill>
                <a:latin typeface="Arial"/>
                <a:cs typeface="Arial"/>
              </a:rPr>
              <a:t>priorización</a:t>
            </a:r>
            <a:endParaRPr sz="1500">
              <a:latin typeface="Arial"/>
              <a:cs typeface="Arial"/>
            </a:endParaRPr>
          </a:p>
        </p:txBody>
      </p:sp>
      <p:sp>
        <p:nvSpPr>
          <p:cNvPr id="7" name="object 7"/>
          <p:cNvSpPr txBox="1"/>
          <p:nvPr/>
        </p:nvSpPr>
        <p:spPr>
          <a:xfrm>
            <a:off x="347878" y="2145919"/>
            <a:ext cx="6925945" cy="574675"/>
          </a:xfrm>
          <a:prstGeom prst="rect">
            <a:avLst/>
          </a:prstGeom>
        </p:spPr>
        <p:txBody>
          <a:bodyPr vert="horz" wrap="square" lIns="0" tIns="12700" rIns="0" bIns="0" rtlCol="0">
            <a:spAutoFit/>
          </a:bodyPr>
          <a:lstStyle/>
          <a:p>
            <a:pPr marL="12700" marR="5080" algn="just">
              <a:lnSpc>
                <a:spcPct val="100000"/>
              </a:lnSpc>
              <a:spcBef>
                <a:spcPts val="100"/>
              </a:spcBef>
            </a:pPr>
            <a:r>
              <a:rPr sz="1200" spc="-5" dirty="0">
                <a:solidFill>
                  <a:srgbClr val="3D6E52"/>
                </a:solidFill>
                <a:latin typeface="Bahnschrift"/>
                <a:cs typeface="Bahnschrift"/>
              </a:rPr>
              <a:t>BONTERRA </a:t>
            </a:r>
            <a:r>
              <a:rPr sz="1200" dirty="0">
                <a:solidFill>
                  <a:srgbClr val="3D6E52"/>
                </a:solidFill>
                <a:latin typeface="Bahnschrift"/>
                <a:cs typeface="Bahnschrift"/>
              </a:rPr>
              <a:t>RESORT </a:t>
            </a:r>
            <a:r>
              <a:rPr sz="1200" spc="-5" dirty="0">
                <a:solidFill>
                  <a:srgbClr val="464646"/>
                </a:solidFill>
                <a:latin typeface="Bahnschrift"/>
                <a:cs typeface="Bahnschrift"/>
              </a:rPr>
              <a:t>dirigirá </a:t>
            </a:r>
            <a:r>
              <a:rPr sz="1200" dirty="0">
                <a:solidFill>
                  <a:srgbClr val="464646"/>
                </a:solidFill>
                <a:latin typeface="Bahnschrift"/>
                <a:cs typeface="Bahnschrift"/>
              </a:rPr>
              <a:t>sus </a:t>
            </a:r>
            <a:r>
              <a:rPr sz="1200" spc="-5" dirty="0">
                <a:solidFill>
                  <a:srgbClr val="464646"/>
                </a:solidFill>
                <a:latin typeface="Bahnschrift"/>
                <a:cs typeface="Bahnschrift"/>
              </a:rPr>
              <a:t>esfuerzos </a:t>
            </a:r>
            <a:r>
              <a:rPr sz="1200" dirty="0">
                <a:solidFill>
                  <a:srgbClr val="464646"/>
                </a:solidFill>
                <a:latin typeface="Bahnschrift"/>
                <a:cs typeface="Bahnschrift"/>
              </a:rPr>
              <a:t>a </a:t>
            </a:r>
            <a:r>
              <a:rPr sz="1200" spc="-5" dirty="0">
                <a:solidFill>
                  <a:srgbClr val="464646"/>
                </a:solidFill>
                <a:latin typeface="Bahnschrift"/>
                <a:cs typeface="Bahnschrift"/>
              </a:rPr>
              <a:t>los </a:t>
            </a:r>
            <a:r>
              <a:rPr sz="1200" dirty="0">
                <a:solidFill>
                  <a:srgbClr val="464646"/>
                </a:solidFill>
                <a:latin typeface="Bahnschrift"/>
                <a:cs typeface="Bahnschrift"/>
              </a:rPr>
              <a:t>ODS </a:t>
            </a:r>
            <a:r>
              <a:rPr sz="1200" spc="-10" dirty="0">
                <a:solidFill>
                  <a:srgbClr val="464646"/>
                </a:solidFill>
                <a:latin typeface="Bahnschrift"/>
                <a:cs typeface="Bahnschrift"/>
              </a:rPr>
              <a:t>localizados </a:t>
            </a:r>
            <a:r>
              <a:rPr sz="1200" spc="-5" dirty="0">
                <a:solidFill>
                  <a:srgbClr val="464646"/>
                </a:solidFill>
                <a:latin typeface="Bahnschrift"/>
                <a:cs typeface="Bahnschrift"/>
              </a:rPr>
              <a:t>en </a:t>
            </a:r>
            <a:r>
              <a:rPr sz="1200" dirty="0">
                <a:solidFill>
                  <a:srgbClr val="464646"/>
                </a:solidFill>
                <a:latin typeface="Bahnschrift"/>
                <a:cs typeface="Bahnschrift"/>
              </a:rPr>
              <a:t>la esquina </a:t>
            </a:r>
            <a:r>
              <a:rPr sz="1200" spc="-5" dirty="0">
                <a:solidFill>
                  <a:srgbClr val="464646"/>
                </a:solidFill>
                <a:latin typeface="Bahnschrift"/>
                <a:cs typeface="Bahnschrift"/>
              </a:rPr>
              <a:t>superior derecha del </a:t>
            </a:r>
            <a:r>
              <a:rPr sz="1200" dirty="0">
                <a:solidFill>
                  <a:srgbClr val="464646"/>
                </a:solidFill>
                <a:latin typeface="Bahnschrift"/>
                <a:cs typeface="Bahnschrift"/>
              </a:rPr>
              <a:t> </a:t>
            </a:r>
            <a:r>
              <a:rPr sz="1200" spc="-5" dirty="0">
                <a:solidFill>
                  <a:srgbClr val="464646"/>
                </a:solidFill>
                <a:latin typeface="Bahnschrift"/>
                <a:cs typeface="Bahnschrift"/>
              </a:rPr>
              <a:t>gráfico mostrado anteriormente, </a:t>
            </a:r>
            <a:r>
              <a:rPr sz="1200" dirty="0">
                <a:solidFill>
                  <a:srgbClr val="464646"/>
                </a:solidFill>
                <a:latin typeface="Bahnschrift"/>
                <a:cs typeface="Bahnschrift"/>
              </a:rPr>
              <a:t>es </a:t>
            </a:r>
            <a:r>
              <a:rPr sz="1200" spc="-5" dirty="0">
                <a:solidFill>
                  <a:srgbClr val="464646"/>
                </a:solidFill>
                <a:latin typeface="Bahnschrift"/>
                <a:cs typeface="Bahnschrift"/>
              </a:rPr>
              <a:t>decir, aquellos que son </a:t>
            </a:r>
            <a:r>
              <a:rPr sz="1200" spc="-10" dirty="0">
                <a:solidFill>
                  <a:srgbClr val="464646"/>
                </a:solidFill>
                <a:latin typeface="Bahnschrift"/>
                <a:cs typeface="Bahnschrift"/>
              </a:rPr>
              <a:t>IMPORTANTES </a:t>
            </a:r>
            <a:r>
              <a:rPr sz="1200" dirty="0">
                <a:solidFill>
                  <a:srgbClr val="464646"/>
                </a:solidFill>
                <a:latin typeface="Bahnschrift"/>
                <a:cs typeface="Bahnschrift"/>
              </a:rPr>
              <a:t>o MUY </a:t>
            </a:r>
            <a:r>
              <a:rPr sz="1200" spc="-10" dirty="0">
                <a:solidFill>
                  <a:srgbClr val="464646"/>
                </a:solidFill>
                <a:latin typeface="Bahnschrift"/>
                <a:cs typeface="Bahnschrift"/>
              </a:rPr>
              <a:t>IMPORTANTES</a:t>
            </a:r>
            <a:r>
              <a:rPr sz="1200" b="1" spc="-10" dirty="0">
                <a:solidFill>
                  <a:srgbClr val="464646"/>
                </a:solidFill>
                <a:latin typeface="Arial"/>
                <a:cs typeface="Arial"/>
              </a:rPr>
              <a:t>. </a:t>
            </a:r>
            <a:r>
              <a:rPr sz="1200" spc="-5" dirty="0">
                <a:solidFill>
                  <a:srgbClr val="464646"/>
                </a:solidFill>
                <a:latin typeface="Bahnschrift"/>
                <a:cs typeface="Bahnschrift"/>
              </a:rPr>
              <a:t>Por </a:t>
            </a:r>
            <a:r>
              <a:rPr sz="1200" dirty="0">
                <a:solidFill>
                  <a:srgbClr val="464646"/>
                </a:solidFill>
                <a:latin typeface="Bahnschrift"/>
                <a:cs typeface="Bahnschrift"/>
              </a:rPr>
              <a:t> consecuente,</a:t>
            </a:r>
            <a:r>
              <a:rPr sz="1200" spc="90" dirty="0">
                <a:solidFill>
                  <a:srgbClr val="464646"/>
                </a:solidFill>
                <a:latin typeface="Bahnschrift"/>
                <a:cs typeface="Bahnschrift"/>
              </a:rPr>
              <a:t> </a:t>
            </a:r>
            <a:r>
              <a:rPr sz="1200" spc="-5" dirty="0">
                <a:solidFill>
                  <a:srgbClr val="464646"/>
                </a:solidFill>
                <a:latin typeface="Bahnschrift"/>
                <a:cs typeface="Bahnschrift"/>
              </a:rPr>
              <a:t>los</a:t>
            </a:r>
            <a:r>
              <a:rPr sz="1200" spc="120" dirty="0">
                <a:solidFill>
                  <a:srgbClr val="464646"/>
                </a:solidFill>
                <a:latin typeface="Bahnschrift"/>
                <a:cs typeface="Bahnschrift"/>
              </a:rPr>
              <a:t> </a:t>
            </a:r>
            <a:r>
              <a:rPr sz="1200" dirty="0">
                <a:solidFill>
                  <a:srgbClr val="464646"/>
                </a:solidFill>
                <a:latin typeface="Bahnschrift"/>
                <a:cs typeface="Bahnschrift"/>
              </a:rPr>
              <a:t>ODS</a:t>
            </a:r>
            <a:r>
              <a:rPr sz="1200" spc="110" dirty="0">
                <a:solidFill>
                  <a:srgbClr val="464646"/>
                </a:solidFill>
                <a:latin typeface="Bahnschrift"/>
                <a:cs typeface="Bahnschrift"/>
              </a:rPr>
              <a:t> </a:t>
            </a:r>
            <a:r>
              <a:rPr sz="1200" spc="-5" dirty="0">
                <a:solidFill>
                  <a:srgbClr val="464646"/>
                </a:solidFill>
                <a:latin typeface="Bahnschrift"/>
                <a:cs typeface="Bahnschrift"/>
              </a:rPr>
              <a:t>priorizados</a:t>
            </a:r>
            <a:r>
              <a:rPr sz="1200" spc="120" dirty="0">
                <a:solidFill>
                  <a:srgbClr val="464646"/>
                </a:solidFill>
                <a:latin typeface="Bahnschrift"/>
                <a:cs typeface="Bahnschrift"/>
              </a:rPr>
              <a:t> </a:t>
            </a:r>
            <a:r>
              <a:rPr sz="1200" dirty="0">
                <a:solidFill>
                  <a:srgbClr val="464646"/>
                </a:solidFill>
                <a:latin typeface="Bahnschrift"/>
                <a:cs typeface="Bahnschrift"/>
              </a:rPr>
              <a:t>y</a:t>
            </a:r>
            <a:r>
              <a:rPr sz="1200" spc="114" dirty="0">
                <a:solidFill>
                  <a:srgbClr val="464646"/>
                </a:solidFill>
                <a:latin typeface="Bahnschrift"/>
                <a:cs typeface="Bahnschrift"/>
              </a:rPr>
              <a:t> </a:t>
            </a:r>
            <a:r>
              <a:rPr sz="1200" spc="-5" dirty="0">
                <a:solidFill>
                  <a:srgbClr val="464646"/>
                </a:solidFill>
                <a:latin typeface="Bahnschrift"/>
                <a:cs typeface="Bahnschrift"/>
              </a:rPr>
              <a:t>que</a:t>
            </a:r>
            <a:r>
              <a:rPr sz="1200" spc="114" dirty="0">
                <a:solidFill>
                  <a:srgbClr val="464646"/>
                </a:solidFill>
                <a:latin typeface="Bahnschrift"/>
                <a:cs typeface="Bahnschrift"/>
              </a:rPr>
              <a:t> </a:t>
            </a:r>
            <a:r>
              <a:rPr sz="1200" dirty="0">
                <a:solidFill>
                  <a:srgbClr val="464646"/>
                </a:solidFill>
                <a:latin typeface="Bahnschrift"/>
                <a:cs typeface="Bahnschrift"/>
              </a:rPr>
              <a:t>nutrirán</a:t>
            </a:r>
            <a:r>
              <a:rPr sz="1200" spc="95" dirty="0">
                <a:solidFill>
                  <a:srgbClr val="464646"/>
                </a:solidFill>
                <a:latin typeface="Bahnschrift"/>
                <a:cs typeface="Bahnschrift"/>
              </a:rPr>
              <a:t> </a:t>
            </a:r>
            <a:r>
              <a:rPr sz="1200" dirty="0">
                <a:solidFill>
                  <a:srgbClr val="464646"/>
                </a:solidFill>
                <a:latin typeface="Bahnschrift"/>
                <a:cs typeface="Bahnschrift"/>
              </a:rPr>
              <a:t>el</a:t>
            </a:r>
            <a:r>
              <a:rPr sz="1200" spc="114" dirty="0">
                <a:solidFill>
                  <a:srgbClr val="464646"/>
                </a:solidFill>
                <a:latin typeface="Bahnschrift"/>
                <a:cs typeface="Bahnschrift"/>
              </a:rPr>
              <a:t> </a:t>
            </a:r>
            <a:r>
              <a:rPr sz="1200" spc="-5" dirty="0">
                <a:solidFill>
                  <a:srgbClr val="464646"/>
                </a:solidFill>
                <a:latin typeface="Bahnschrift"/>
                <a:cs typeface="Bahnschrift"/>
              </a:rPr>
              <a:t>plan</a:t>
            </a:r>
            <a:r>
              <a:rPr sz="1200" spc="125" dirty="0">
                <a:solidFill>
                  <a:srgbClr val="464646"/>
                </a:solidFill>
                <a:latin typeface="Bahnschrift"/>
                <a:cs typeface="Bahnschrift"/>
              </a:rPr>
              <a:t> </a:t>
            </a:r>
            <a:r>
              <a:rPr sz="1200" dirty="0">
                <a:solidFill>
                  <a:srgbClr val="464646"/>
                </a:solidFill>
                <a:latin typeface="Bahnschrift"/>
                <a:cs typeface="Bahnschrift"/>
              </a:rPr>
              <a:t>de</a:t>
            </a:r>
            <a:r>
              <a:rPr sz="1200" spc="110" dirty="0">
                <a:solidFill>
                  <a:srgbClr val="464646"/>
                </a:solidFill>
                <a:latin typeface="Bahnschrift"/>
                <a:cs typeface="Bahnschrift"/>
              </a:rPr>
              <a:t> </a:t>
            </a:r>
            <a:r>
              <a:rPr sz="1200" spc="-5" dirty="0">
                <a:solidFill>
                  <a:srgbClr val="464646"/>
                </a:solidFill>
                <a:latin typeface="Bahnschrift"/>
                <a:cs typeface="Bahnschrift"/>
              </a:rPr>
              <a:t>sostenibilidad</a:t>
            </a:r>
            <a:r>
              <a:rPr sz="1200" spc="120" dirty="0">
                <a:solidFill>
                  <a:srgbClr val="464646"/>
                </a:solidFill>
                <a:latin typeface="Bahnschrift"/>
                <a:cs typeface="Bahnschrift"/>
              </a:rPr>
              <a:t> </a:t>
            </a:r>
            <a:r>
              <a:rPr sz="1200" spc="-5" dirty="0">
                <a:solidFill>
                  <a:srgbClr val="464646"/>
                </a:solidFill>
                <a:latin typeface="Bahnschrift"/>
                <a:cs typeface="Bahnschrift"/>
              </a:rPr>
              <a:t>son:</a:t>
            </a:r>
            <a:endParaRPr sz="1200">
              <a:latin typeface="Bahnschrift"/>
              <a:cs typeface="Bahnschrift"/>
            </a:endParaRPr>
          </a:p>
        </p:txBody>
      </p:sp>
      <p:grpSp>
        <p:nvGrpSpPr>
          <p:cNvPr id="8" name="object 8"/>
          <p:cNvGrpSpPr/>
          <p:nvPr/>
        </p:nvGrpSpPr>
        <p:grpSpPr>
          <a:xfrm>
            <a:off x="464820" y="3083051"/>
            <a:ext cx="6742175" cy="1267967"/>
            <a:chOff x="464820" y="3083051"/>
            <a:chExt cx="6742175" cy="1267967"/>
          </a:xfrm>
        </p:grpSpPr>
        <p:pic>
          <p:nvPicPr>
            <p:cNvPr id="10" name="object 10"/>
            <p:cNvPicPr/>
            <p:nvPr/>
          </p:nvPicPr>
          <p:blipFill>
            <a:blip r:embed="rId2" cstate="print"/>
            <a:stretch>
              <a:fillRect/>
            </a:stretch>
          </p:blipFill>
          <p:spPr>
            <a:xfrm>
              <a:off x="464820" y="3090671"/>
              <a:ext cx="1260348" cy="1260347"/>
            </a:xfrm>
            <a:prstGeom prst="rect">
              <a:avLst/>
            </a:prstGeom>
          </p:spPr>
        </p:pic>
        <p:pic>
          <p:nvPicPr>
            <p:cNvPr id="11" name="object 11"/>
            <p:cNvPicPr/>
            <p:nvPr/>
          </p:nvPicPr>
          <p:blipFill>
            <a:blip r:embed="rId3" cstate="print"/>
            <a:stretch>
              <a:fillRect/>
            </a:stretch>
          </p:blipFill>
          <p:spPr>
            <a:xfrm>
              <a:off x="1847087" y="3087623"/>
              <a:ext cx="1260348" cy="1260348"/>
            </a:xfrm>
            <a:prstGeom prst="rect">
              <a:avLst/>
            </a:prstGeom>
          </p:spPr>
        </p:pic>
        <p:pic>
          <p:nvPicPr>
            <p:cNvPr id="12" name="object 12"/>
            <p:cNvPicPr/>
            <p:nvPr/>
          </p:nvPicPr>
          <p:blipFill>
            <a:blip r:embed="rId4" cstate="print"/>
            <a:stretch>
              <a:fillRect/>
            </a:stretch>
          </p:blipFill>
          <p:spPr>
            <a:xfrm>
              <a:off x="3208019" y="3090671"/>
              <a:ext cx="1260347" cy="1260347"/>
            </a:xfrm>
            <a:prstGeom prst="rect">
              <a:avLst/>
            </a:prstGeom>
          </p:spPr>
        </p:pic>
        <p:pic>
          <p:nvPicPr>
            <p:cNvPr id="13" name="object 13"/>
            <p:cNvPicPr/>
            <p:nvPr/>
          </p:nvPicPr>
          <p:blipFill>
            <a:blip r:embed="rId5" cstate="print"/>
            <a:stretch>
              <a:fillRect/>
            </a:stretch>
          </p:blipFill>
          <p:spPr>
            <a:xfrm>
              <a:off x="4584191" y="3087623"/>
              <a:ext cx="1260348" cy="1260348"/>
            </a:xfrm>
            <a:prstGeom prst="rect">
              <a:avLst/>
            </a:prstGeom>
          </p:spPr>
        </p:pic>
        <p:pic>
          <p:nvPicPr>
            <p:cNvPr id="14" name="object 14"/>
            <p:cNvPicPr/>
            <p:nvPr/>
          </p:nvPicPr>
          <p:blipFill>
            <a:blip r:embed="rId6" cstate="print"/>
            <a:stretch>
              <a:fillRect/>
            </a:stretch>
          </p:blipFill>
          <p:spPr>
            <a:xfrm>
              <a:off x="5946647" y="3083051"/>
              <a:ext cx="1260348" cy="1260348"/>
            </a:xfrm>
            <a:prstGeom prst="rect">
              <a:avLst/>
            </a:prstGeom>
          </p:spPr>
        </p:pic>
      </p:grpSp>
      <p:sp>
        <p:nvSpPr>
          <p:cNvPr id="15" name="object 15"/>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32</a:t>
            </a:fld>
            <a:endParaRPr sz="1000">
              <a:latin typeface="Bahnschrift"/>
              <a:cs typeface="Bahnschrift"/>
            </a:endParaRPr>
          </a:p>
        </p:txBody>
      </p:sp>
      <p:pic>
        <p:nvPicPr>
          <p:cNvPr id="16" name="object 24">
            <a:extLst>
              <a:ext uri="{FF2B5EF4-FFF2-40B4-BE49-F238E27FC236}">
                <a16:creationId xmlns:a16="http://schemas.microsoft.com/office/drawing/2014/main" id="{3C679CA6-5925-D7E0-6782-599B53FD4DFF}"/>
              </a:ext>
            </a:extLst>
          </p:cNvPr>
          <p:cNvPicPr/>
          <p:nvPr/>
        </p:nvPicPr>
        <p:blipFill>
          <a:blip r:embed="rId7" cstate="print"/>
          <a:stretch>
            <a:fillRect/>
          </a:stretch>
        </p:blipFill>
        <p:spPr>
          <a:xfrm>
            <a:off x="251386" y="5317155"/>
            <a:ext cx="722522" cy="30346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7647" y="-1"/>
            <a:ext cx="7652190" cy="5715001"/>
            <a:chOff x="-32360" y="-215012"/>
            <a:chExt cx="7652190" cy="5715001"/>
          </a:xfrm>
          <a:solidFill>
            <a:schemeClr val="accent6">
              <a:lumMod val="75000"/>
            </a:schemeClr>
          </a:solidFill>
        </p:grpSpPr>
        <p:sp>
          <p:nvSpPr>
            <p:cNvPr id="4" name="object 4"/>
            <p:cNvSpPr/>
            <p:nvPr/>
          </p:nvSpPr>
          <p:spPr>
            <a:xfrm>
              <a:off x="-32360" y="-215012"/>
              <a:ext cx="7620000" cy="2216531"/>
            </a:xfrm>
            <a:custGeom>
              <a:avLst/>
              <a:gdLst/>
              <a:ahLst/>
              <a:cxnLst/>
              <a:rect l="l" t="t" r="r" b="b"/>
              <a:pathLst>
                <a:path w="7620000" h="2033270">
                  <a:moveTo>
                    <a:pt x="0" y="0"/>
                  </a:moveTo>
                  <a:lnTo>
                    <a:pt x="0" y="2033015"/>
                  </a:lnTo>
                  <a:lnTo>
                    <a:pt x="7619999" y="2033015"/>
                  </a:lnTo>
                  <a:lnTo>
                    <a:pt x="7619999" y="0"/>
                  </a:lnTo>
                  <a:lnTo>
                    <a:pt x="0" y="0"/>
                  </a:lnTo>
                  <a:close/>
                </a:path>
              </a:pathLst>
            </a:custGeom>
            <a:grpFill/>
          </p:spPr>
          <p:txBody>
            <a:bodyPr wrap="square" lIns="0" tIns="0" rIns="0" bIns="0" rtlCol="0"/>
            <a:lstStyle/>
            <a:p>
              <a:endParaRPr/>
            </a:p>
          </p:txBody>
        </p:sp>
        <p:sp>
          <p:nvSpPr>
            <p:cNvPr id="5" name="object 5"/>
            <p:cNvSpPr/>
            <p:nvPr/>
          </p:nvSpPr>
          <p:spPr>
            <a:xfrm>
              <a:off x="-170" y="-215011"/>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6" name="object 6"/>
          <p:cNvSpPr txBox="1"/>
          <p:nvPr/>
        </p:nvSpPr>
        <p:spPr>
          <a:xfrm>
            <a:off x="449376" y="215011"/>
            <a:ext cx="5514975" cy="1192530"/>
          </a:xfrm>
          <a:prstGeom prst="rect">
            <a:avLst/>
          </a:prstGeom>
        </p:spPr>
        <p:txBody>
          <a:bodyPr vert="horz" wrap="square" lIns="0" tIns="13335" rIns="0" bIns="0" rtlCol="0">
            <a:spAutoFit/>
          </a:bodyPr>
          <a:lstStyle/>
          <a:p>
            <a:pPr marL="12700">
              <a:lnSpc>
                <a:spcPts val="4590"/>
              </a:lnSpc>
              <a:spcBef>
                <a:spcPts val="105"/>
              </a:spcBef>
            </a:pPr>
            <a:r>
              <a:rPr sz="4400" b="1" spc="-65" dirty="0">
                <a:solidFill>
                  <a:srgbClr val="FFFFFF"/>
                </a:solidFill>
                <a:latin typeface="Arial"/>
                <a:cs typeface="Arial"/>
              </a:rPr>
              <a:t>04.</a:t>
            </a:r>
            <a:endParaRPr sz="4400" dirty="0">
              <a:latin typeface="Arial"/>
              <a:cs typeface="Arial"/>
            </a:endParaRPr>
          </a:p>
          <a:p>
            <a:pPr marL="12700">
              <a:lnSpc>
                <a:spcPts val="4590"/>
              </a:lnSpc>
            </a:pPr>
            <a:r>
              <a:rPr sz="4400" b="1" spc="-125" dirty="0">
                <a:solidFill>
                  <a:srgbClr val="FFFFFF"/>
                </a:solidFill>
                <a:latin typeface="Arial"/>
                <a:cs typeface="Arial"/>
              </a:rPr>
              <a:t>Plan</a:t>
            </a:r>
            <a:r>
              <a:rPr sz="4400" b="1" spc="-55" dirty="0">
                <a:solidFill>
                  <a:srgbClr val="FFFFFF"/>
                </a:solidFill>
                <a:latin typeface="Arial"/>
                <a:cs typeface="Arial"/>
              </a:rPr>
              <a:t> </a:t>
            </a:r>
            <a:r>
              <a:rPr sz="4400" b="1" spc="-204" dirty="0">
                <a:solidFill>
                  <a:srgbClr val="FFFFFF"/>
                </a:solidFill>
                <a:latin typeface="Arial"/>
                <a:cs typeface="Arial"/>
              </a:rPr>
              <a:t>de</a:t>
            </a:r>
            <a:r>
              <a:rPr sz="4400" b="1" spc="-55" dirty="0">
                <a:solidFill>
                  <a:srgbClr val="FFFFFF"/>
                </a:solidFill>
                <a:latin typeface="Arial"/>
                <a:cs typeface="Arial"/>
              </a:rPr>
              <a:t> </a:t>
            </a:r>
            <a:r>
              <a:rPr sz="4400" b="1" spc="-170" dirty="0">
                <a:solidFill>
                  <a:srgbClr val="FFFFFF"/>
                </a:solidFill>
                <a:latin typeface="Arial"/>
                <a:cs typeface="Arial"/>
              </a:rPr>
              <a:t>sostenibilidad</a:t>
            </a:r>
            <a:endParaRPr sz="4400" dirty="0">
              <a:latin typeface="Arial"/>
              <a:cs typeface="Arial"/>
            </a:endParaRPr>
          </a:p>
        </p:txBody>
      </p:sp>
      <p:sp>
        <p:nvSpPr>
          <p:cNvPr id="7" name="object 7"/>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33</a:t>
            </a:fld>
            <a:endParaRPr sz="1000">
              <a:latin typeface="Bahnschrift"/>
              <a:cs typeface="Bahnschrift"/>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l="-500" t="8949" r="1169" b="4410"/>
          <a:stretch/>
        </p:blipFill>
        <p:spPr>
          <a:xfrm>
            <a:off x="-7674" y="2241042"/>
            <a:ext cx="7569087" cy="368896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1724025"/>
          </a:xfrm>
          <a:custGeom>
            <a:avLst/>
            <a:gdLst/>
            <a:ahLst/>
            <a:cxnLst/>
            <a:rect l="l" t="t" r="r" b="b"/>
            <a:pathLst>
              <a:path w="7620000" h="1724025">
                <a:moveTo>
                  <a:pt x="0" y="0"/>
                </a:moveTo>
                <a:lnTo>
                  <a:pt x="0" y="1723644"/>
                </a:lnTo>
                <a:lnTo>
                  <a:pt x="7619999" y="1723644"/>
                </a:lnTo>
                <a:lnTo>
                  <a:pt x="7619999" y="0"/>
                </a:lnTo>
                <a:lnTo>
                  <a:pt x="0" y="0"/>
                </a:lnTo>
                <a:close/>
              </a:path>
            </a:pathLst>
          </a:custGeom>
          <a:solidFill>
            <a:schemeClr val="accent6">
              <a:lumMod val="75000"/>
            </a:schemeClr>
          </a:solidFill>
        </p:spPr>
        <p:txBody>
          <a:bodyPr wrap="square" lIns="0" tIns="0" rIns="0" bIns="0" rtlCol="0"/>
          <a:lstStyle/>
          <a:p>
            <a:endParaRPr/>
          </a:p>
        </p:txBody>
      </p:sp>
      <p:sp>
        <p:nvSpPr>
          <p:cNvPr id="3" name="object 3"/>
          <p:cNvSpPr txBox="1"/>
          <p:nvPr/>
        </p:nvSpPr>
        <p:spPr>
          <a:xfrm>
            <a:off x="257671" y="2247900"/>
            <a:ext cx="3695065" cy="2038350"/>
          </a:xfrm>
          <a:prstGeom prst="rect">
            <a:avLst/>
          </a:prstGeom>
        </p:spPr>
        <p:txBody>
          <a:bodyPr vert="horz" wrap="square" lIns="0" tIns="13335" rIns="0" bIns="0" rtlCol="0">
            <a:spAutoFit/>
          </a:bodyPr>
          <a:lstStyle/>
          <a:p>
            <a:pPr marL="12700" marR="6350" algn="just">
              <a:lnSpc>
                <a:spcPct val="100000"/>
              </a:lnSpc>
              <a:spcBef>
                <a:spcPts val="105"/>
              </a:spcBef>
            </a:pPr>
            <a:r>
              <a:rPr sz="1100" spc="-5" dirty="0">
                <a:solidFill>
                  <a:srgbClr val="3D6E52"/>
                </a:solidFill>
                <a:latin typeface="Bahnschrift"/>
                <a:cs typeface="Bahnschrift"/>
              </a:rPr>
              <a:t>BONTERRA</a:t>
            </a:r>
            <a:r>
              <a:rPr sz="1100" dirty="0">
                <a:solidFill>
                  <a:srgbClr val="3D6E52"/>
                </a:solidFill>
                <a:latin typeface="Bahnschrift"/>
                <a:cs typeface="Bahnschrift"/>
              </a:rPr>
              <a:t> </a:t>
            </a:r>
            <a:r>
              <a:rPr sz="1100" spc="-5" dirty="0">
                <a:solidFill>
                  <a:srgbClr val="3D6E52"/>
                </a:solidFill>
                <a:latin typeface="Bahnschrift"/>
                <a:cs typeface="Bahnschrift"/>
              </a:rPr>
              <a:t>RESORT</a:t>
            </a:r>
            <a:r>
              <a:rPr sz="1100" dirty="0">
                <a:solidFill>
                  <a:srgbClr val="3D6E52"/>
                </a:solidFill>
                <a:latin typeface="Bahnschrift"/>
                <a:cs typeface="Bahnschrift"/>
              </a:rPr>
              <a:t> </a:t>
            </a:r>
            <a:r>
              <a:rPr sz="1100" spc="-5" dirty="0">
                <a:solidFill>
                  <a:srgbClr val="464646"/>
                </a:solidFill>
                <a:latin typeface="Bahnschrift"/>
                <a:cs typeface="Bahnschrift"/>
              </a:rPr>
              <a:t>ha</a:t>
            </a:r>
            <a:r>
              <a:rPr sz="1100" dirty="0">
                <a:solidFill>
                  <a:srgbClr val="464646"/>
                </a:solidFill>
                <a:latin typeface="Bahnschrift"/>
                <a:cs typeface="Bahnschrift"/>
              </a:rPr>
              <a:t> </a:t>
            </a:r>
            <a:r>
              <a:rPr sz="1100" spc="-5" dirty="0">
                <a:solidFill>
                  <a:srgbClr val="464646"/>
                </a:solidFill>
                <a:latin typeface="Bahnschrift"/>
                <a:cs typeface="Bahnschrift"/>
              </a:rPr>
              <a:t>elaborado</a:t>
            </a:r>
            <a:r>
              <a:rPr sz="1100" dirty="0">
                <a:solidFill>
                  <a:srgbClr val="464646"/>
                </a:solidFill>
                <a:latin typeface="Bahnschrift"/>
                <a:cs typeface="Bahnschrift"/>
              </a:rPr>
              <a:t> </a:t>
            </a:r>
            <a:r>
              <a:rPr sz="1100" spc="-10" dirty="0">
                <a:solidFill>
                  <a:srgbClr val="464646"/>
                </a:solidFill>
                <a:latin typeface="Bahnschrift"/>
                <a:cs typeface="Bahnschrift"/>
              </a:rPr>
              <a:t>el</a:t>
            </a:r>
            <a:r>
              <a:rPr sz="1100" spc="170" dirty="0">
                <a:solidFill>
                  <a:srgbClr val="464646"/>
                </a:solidFill>
                <a:latin typeface="Bahnschrift"/>
                <a:cs typeface="Bahnschrift"/>
              </a:rPr>
              <a:t> </a:t>
            </a:r>
            <a:r>
              <a:rPr sz="1100" spc="-5" dirty="0">
                <a:solidFill>
                  <a:srgbClr val="464646"/>
                </a:solidFill>
                <a:latin typeface="Bahnschrift"/>
                <a:cs typeface="Bahnschrift"/>
              </a:rPr>
              <a:t>siguiente</a:t>
            </a:r>
            <a:r>
              <a:rPr sz="1100" dirty="0">
                <a:solidFill>
                  <a:srgbClr val="464646"/>
                </a:solidFill>
                <a:latin typeface="Bahnschrift"/>
                <a:cs typeface="Bahnschrift"/>
              </a:rPr>
              <a:t> </a:t>
            </a:r>
            <a:r>
              <a:rPr sz="1100" spc="-5" dirty="0">
                <a:solidFill>
                  <a:srgbClr val="464646"/>
                </a:solidFill>
                <a:latin typeface="Bahnschrift"/>
                <a:cs typeface="Bahnschrift"/>
              </a:rPr>
              <a:t>Plan</a:t>
            </a:r>
            <a:r>
              <a:rPr sz="1100" dirty="0">
                <a:solidFill>
                  <a:srgbClr val="464646"/>
                </a:solidFill>
                <a:latin typeface="Bahnschrift"/>
                <a:cs typeface="Bahnschrift"/>
              </a:rPr>
              <a:t> </a:t>
            </a:r>
            <a:r>
              <a:rPr sz="1100" spc="-10" dirty="0">
                <a:solidFill>
                  <a:srgbClr val="464646"/>
                </a:solidFill>
                <a:latin typeface="Bahnschrift"/>
                <a:cs typeface="Bahnschrift"/>
              </a:rPr>
              <a:t>de </a:t>
            </a:r>
            <a:r>
              <a:rPr sz="1100" spc="-5" dirty="0">
                <a:solidFill>
                  <a:srgbClr val="464646"/>
                </a:solidFill>
                <a:latin typeface="Bahnschrift"/>
                <a:cs typeface="Bahnschrift"/>
              </a:rPr>
              <a:t> Sostenibilidad</a:t>
            </a:r>
            <a:r>
              <a:rPr sz="1100" dirty="0">
                <a:solidFill>
                  <a:srgbClr val="464646"/>
                </a:solidFill>
                <a:latin typeface="Bahnschrift"/>
                <a:cs typeface="Bahnschrift"/>
              </a:rPr>
              <a:t> </a:t>
            </a:r>
            <a:r>
              <a:rPr sz="1100" spc="-5" dirty="0">
                <a:solidFill>
                  <a:srgbClr val="464646"/>
                </a:solidFill>
                <a:latin typeface="Bahnschrift"/>
                <a:cs typeface="Bahnschrift"/>
              </a:rPr>
              <a:t>en</a:t>
            </a:r>
            <a:r>
              <a:rPr sz="1100" spc="180" dirty="0">
                <a:solidFill>
                  <a:srgbClr val="464646"/>
                </a:solidFill>
                <a:latin typeface="Bahnschrift"/>
                <a:cs typeface="Bahnschrift"/>
              </a:rPr>
              <a:t> </a:t>
            </a:r>
            <a:r>
              <a:rPr sz="1100" spc="-5" dirty="0">
                <a:solidFill>
                  <a:srgbClr val="464646"/>
                </a:solidFill>
                <a:latin typeface="Bahnschrift"/>
                <a:cs typeface="Bahnschrift"/>
              </a:rPr>
              <a:t>función</a:t>
            </a:r>
            <a:r>
              <a:rPr sz="1100" spc="180" dirty="0">
                <a:solidFill>
                  <a:srgbClr val="464646"/>
                </a:solidFill>
                <a:latin typeface="Bahnschrift"/>
                <a:cs typeface="Bahnschrift"/>
              </a:rPr>
              <a:t> </a:t>
            </a:r>
            <a:r>
              <a:rPr sz="1100" dirty="0">
                <a:solidFill>
                  <a:srgbClr val="464646"/>
                </a:solidFill>
                <a:latin typeface="Bahnschrift"/>
                <a:cs typeface="Bahnschrift"/>
              </a:rPr>
              <a:t>de</a:t>
            </a:r>
            <a:r>
              <a:rPr sz="1100" spc="190" dirty="0">
                <a:solidFill>
                  <a:srgbClr val="464646"/>
                </a:solidFill>
                <a:latin typeface="Bahnschrift"/>
                <a:cs typeface="Bahnschrift"/>
              </a:rPr>
              <a:t> </a:t>
            </a:r>
            <a:r>
              <a:rPr sz="1100" dirty="0">
                <a:solidFill>
                  <a:srgbClr val="464646"/>
                </a:solidFill>
                <a:latin typeface="Bahnschrift"/>
                <a:cs typeface="Bahnschrift"/>
              </a:rPr>
              <a:t>los</a:t>
            </a:r>
            <a:r>
              <a:rPr sz="1100" spc="190" dirty="0">
                <a:solidFill>
                  <a:srgbClr val="464646"/>
                </a:solidFill>
                <a:latin typeface="Bahnschrift"/>
                <a:cs typeface="Bahnschrift"/>
              </a:rPr>
              <a:t> </a:t>
            </a:r>
            <a:r>
              <a:rPr sz="1100" spc="-5" dirty="0">
                <a:solidFill>
                  <a:srgbClr val="464646"/>
                </a:solidFill>
                <a:latin typeface="Bahnschrift"/>
                <a:cs typeface="Bahnschrift"/>
              </a:rPr>
              <a:t>ODS</a:t>
            </a:r>
            <a:r>
              <a:rPr sz="1100" spc="180" dirty="0">
                <a:solidFill>
                  <a:srgbClr val="464646"/>
                </a:solidFill>
                <a:latin typeface="Bahnschrift"/>
                <a:cs typeface="Bahnschrift"/>
              </a:rPr>
              <a:t> </a:t>
            </a:r>
            <a:r>
              <a:rPr sz="1100" dirty="0">
                <a:solidFill>
                  <a:srgbClr val="464646"/>
                </a:solidFill>
                <a:latin typeface="Bahnschrift"/>
                <a:cs typeface="Bahnschrift"/>
              </a:rPr>
              <a:t>priorizados.</a:t>
            </a:r>
            <a:r>
              <a:rPr sz="1100" spc="190" dirty="0">
                <a:solidFill>
                  <a:srgbClr val="464646"/>
                </a:solidFill>
                <a:latin typeface="Bahnschrift"/>
                <a:cs typeface="Bahnschrift"/>
              </a:rPr>
              <a:t> </a:t>
            </a:r>
            <a:r>
              <a:rPr sz="1100" dirty="0">
                <a:solidFill>
                  <a:srgbClr val="464646"/>
                </a:solidFill>
                <a:latin typeface="Bahnschrift"/>
                <a:cs typeface="Bahnschrift"/>
              </a:rPr>
              <a:t>Este </a:t>
            </a:r>
            <a:r>
              <a:rPr sz="1100" spc="5" dirty="0">
                <a:solidFill>
                  <a:srgbClr val="464646"/>
                </a:solidFill>
                <a:latin typeface="Bahnschrift"/>
                <a:cs typeface="Bahnschrift"/>
              </a:rPr>
              <a:t> </a:t>
            </a:r>
            <a:r>
              <a:rPr sz="1100" dirty="0">
                <a:solidFill>
                  <a:srgbClr val="464646"/>
                </a:solidFill>
                <a:latin typeface="Bahnschrift"/>
                <a:cs typeface="Bahnschrift"/>
              </a:rPr>
              <a:t>plan</a:t>
            </a:r>
            <a:r>
              <a:rPr sz="1100" spc="5" dirty="0">
                <a:solidFill>
                  <a:srgbClr val="464646"/>
                </a:solidFill>
                <a:latin typeface="Bahnschrift"/>
                <a:cs typeface="Bahnschrift"/>
              </a:rPr>
              <a:t> </a:t>
            </a:r>
            <a:r>
              <a:rPr sz="1100" spc="-5" dirty="0">
                <a:solidFill>
                  <a:srgbClr val="464646"/>
                </a:solidFill>
                <a:latin typeface="Bahnschrift"/>
                <a:cs typeface="Bahnschrift"/>
              </a:rPr>
              <a:t>reúne</a:t>
            </a:r>
            <a:r>
              <a:rPr sz="1100" dirty="0">
                <a:solidFill>
                  <a:srgbClr val="464646"/>
                </a:solidFill>
                <a:latin typeface="Bahnschrift"/>
                <a:cs typeface="Bahnschrift"/>
              </a:rPr>
              <a:t> </a:t>
            </a:r>
            <a:r>
              <a:rPr sz="1100" spc="-5" dirty="0">
                <a:solidFill>
                  <a:srgbClr val="464646"/>
                </a:solidFill>
                <a:latin typeface="Bahnschrift"/>
                <a:cs typeface="Bahnschrift"/>
              </a:rPr>
              <a:t>aquellas</a:t>
            </a:r>
            <a:r>
              <a:rPr sz="1100" dirty="0">
                <a:solidFill>
                  <a:srgbClr val="464646"/>
                </a:solidFill>
                <a:latin typeface="Bahnschrift"/>
                <a:cs typeface="Bahnschrift"/>
              </a:rPr>
              <a:t> </a:t>
            </a:r>
            <a:r>
              <a:rPr sz="1100" spc="-5" dirty="0">
                <a:solidFill>
                  <a:srgbClr val="464646"/>
                </a:solidFill>
                <a:latin typeface="Bahnschrift"/>
                <a:cs typeface="Bahnschrift"/>
              </a:rPr>
              <a:t>acciones</a:t>
            </a:r>
            <a:r>
              <a:rPr sz="1100" dirty="0">
                <a:solidFill>
                  <a:srgbClr val="464646"/>
                </a:solidFill>
                <a:latin typeface="Bahnschrift"/>
                <a:cs typeface="Bahnschrift"/>
              </a:rPr>
              <a:t> estratégicas,</a:t>
            </a:r>
            <a:r>
              <a:rPr sz="1100" spc="5" dirty="0">
                <a:solidFill>
                  <a:srgbClr val="464646"/>
                </a:solidFill>
                <a:latin typeface="Bahnschrift"/>
                <a:cs typeface="Bahnschrift"/>
              </a:rPr>
              <a:t> </a:t>
            </a:r>
            <a:r>
              <a:rPr sz="1100" dirty="0">
                <a:solidFill>
                  <a:srgbClr val="464646"/>
                </a:solidFill>
                <a:latin typeface="Bahnschrift"/>
                <a:cs typeface="Bahnschrift"/>
              </a:rPr>
              <a:t>plazos, </a:t>
            </a:r>
            <a:r>
              <a:rPr sz="1100" spc="5" dirty="0">
                <a:solidFill>
                  <a:srgbClr val="464646"/>
                </a:solidFill>
                <a:latin typeface="Bahnschrift"/>
                <a:cs typeface="Bahnschrift"/>
              </a:rPr>
              <a:t> </a:t>
            </a:r>
            <a:r>
              <a:rPr sz="1100" spc="-5" dirty="0">
                <a:solidFill>
                  <a:srgbClr val="464646"/>
                </a:solidFill>
                <a:latin typeface="Bahnschrift"/>
                <a:cs typeface="Bahnschrift"/>
              </a:rPr>
              <a:t>calendarios, recursos </a:t>
            </a:r>
            <a:r>
              <a:rPr sz="1100" dirty="0">
                <a:solidFill>
                  <a:srgbClr val="464646"/>
                </a:solidFill>
                <a:latin typeface="Bahnschrift"/>
                <a:cs typeface="Bahnschrift"/>
              </a:rPr>
              <a:t>y </a:t>
            </a:r>
            <a:r>
              <a:rPr sz="1100" spc="-5" dirty="0">
                <a:solidFill>
                  <a:srgbClr val="464646"/>
                </a:solidFill>
                <a:latin typeface="Bahnschrift"/>
                <a:cs typeface="Bahnschrift"/>
              </a:rPr>
              <a:t>responsabilidades </a:t>
            </a:r>
            <a:r>
              <a:rPr sz="1100" dirty="0">
                <a:solidFill>
                  <a:srgbClr val="464646"/>
                </a:solidFill>
                <a:latin typeface="Bahnschrift"/>
                <a:cs typeface="Bahnschrift"/>
              </a:rPr>
              <a:t>que </a:t>
            </a:r>
            <a:r>
              <a:rPr sz="1100" spc="-5" dirty="0">
                <a:solidFill>
                  <a:srgbClr val="464646"/>
                </a:solidFill>
                <a:latin typeface="Bahnschrift"/>
                <a:cs typeface="Bahnschrift"/>
              </a:rPr>
              <a:t>necesarias </a:t>
            </a:r>
            <a:r>
              <a:rPr sz="1100" dirty="0">
                <a:solidFill>
                  <a:srgbClr val="464646"/>
                </a:solidFill>
                <a:latin typeface="Bahnschrift"/>
                <a:cs typeface="Bahnschrift"/>
              </a:rPr>
              <a:t> para</a:t>
            </a:r>
            <a:r>
              <a:rPr sz="1100" spc="160" dirty="0">
                <a:solidFill>
                  <a:srgbClr val="464646"/>
                </a:solidFill>
                <a:latin typeface="Bahnschrift"/>
                <a:cs typeface="Bahnschrift"/>
              </a:rPr>
              <a:t> </a:t>
            </a:r>
            <a:r>
              <a:rPr sz="1100" spc="-5" dirty="0">
                <a:solidFill>
                  <a:srgbClr val="464646"/>
                </a:solidFill>
                <a:latin typeface="Bahnschrift"/>
                <a:cs typeface="Bahnschrift"/>
              </a:rPr>
              <a:t>lograr</a:t>
            </a:r>
            <a:r>
              <a:rPr sz="1100" spc="170" dirty="0">
                <a:solidFill>
                  <a:srgbClr val="464646"/>
                </a:solidFill>
                <a:latin typeface="Bahnschrift"/>
                <a:cs typeface="Bahnschrift"/>
              </a:rPr>
              <a:t> </a:t>
            </a:r>
            <a:r>
              <a:rPr sz="1100" dirty="0">
                <a:solidFill>
                  <a:srgbClr val="464646"/>
                </a:solidFill>
                <a:latin typeface="Bahnschrift"/>
                <a:cs typeface="Bahnschrift"/>
              </a:rPr>
              <a:t>los</a:t>
            </a:r>
            <a:r>
              <a:rPr sz="1100" spc="175" dirty="0">
                <a:solidFill>
                  <a:srgbClr val="464646"/>
                </a:solidFill>
                <a:latin typeface="Bahnschrift"/>
                <a:cs typeface="Bahnschrift"/>
              </a:rPr>
              <a:t> </a:t>
            </a:r>
            <a:r>
              <a:rPr sz="1100" spc="-5" dirty="0">
                <a:solidFill>
                  <a:srgbClr val="464646"/>
                </a:solidFill>
                <a:latin typeface="Bahnschrift"/>
                <a:cs typeface="Bahnschrift"/>
              </a:rPr>
              <a:t>ODS</a:t>
            </a:r>
            <a:r>
              <a:rPr sz="1100" spc="175" dirty="0">
                <a:solidFill>
                  <a:srgbClr val="464646"/>
                </a:solidFill>
                <a:latin typeface="Bahnschrift"/>
                <a:cs typeface="Bahnschrift"/>
              </a:rPr>
              <a:t> </a:t>
            </a:r>
            <a:r>
              <a:rPr sz="1100" dirty="0">
                <a:solidFill>
                  <a:srgbClr val="464646"/>
                </a:solidFill>
                <a:latin typeface="Bahnschrift"/>
                <a:cs typeface="Bahnschrift"/>
              </a:rPr>
              <a:t>prioritarios</a:t>
            </a:r>
            <a:r>
              <a:rPr sz="1100" spc="175" dirty="0">
                <a:solidFill>
                  <a:srgbClr val="464646"/>
                </a:solidFill>
                <a:latin typeface="Bahnschrift"/>
                <a:cs typeface="Bahnschrift"/>
              </a:rPr>
              <a:t> </a:t>
            </a:r>
            <a:r>
              <a:rPr sz="1100" spc="-5" dirty="0">
                <a:solidFill>
                  <a:srgbClr val="464646"/>
                </a:solidFill>
                <a:latin typeface="Bahnschrift"/>
                <a:cs typeface="Bahnschrift"/>
              </a:rPr>
              <a:t>identificados:</a:t>
            </a:r>
            <a:r>
              <a:rPr sz="1100" spc="150" dirty="0">
                <a:solidFill>
                  <a:srgbClr val="464646"/>
                </a:solidFill>
                <a:latin typeface="Bahnschrift"/>
                <a:cs typeface="Bahnschrift"/>
              </a:rPr>
              <a:t> </a:t>
            </a:r>
            <a:r>
              <a:rPr sz="1100" spc="-5" dirty="0">
                <a:solidFill>
                  <a:srgbClr val="464646"/>
                </a:solidFill>
                <a:latin typeface="Bahnschrift"/>
                <a:cs typeface="Bahnschrift"/>
              </a:rPr>
              <a:t>4,</a:t>
            </a:r>
            <a:r>
              <a:rPr sz="1100" spc="175" dirty="0">
                <a:solidFill>
                  <a:srgbClr val="464646"/>
                </a:solidFill>
                <a:latin typeface="Bahnschrift"/>
                <a:cs typeface="Bahnschrift"/>
              </a:rPr>
              <a:t> </a:t>
            </a:r>
            <a:r>
              <a:rPr sz="1100" spc="-5" dirty="0">
                <a:solidFill>
                  <a:srgbClr val="464646"/>
                </a:solidFill>
                <a:latin typeface="Bahnschrift"/>
                <a:cs typeface="Bahnschrift"/>
              </a:rPr>
              <a:t>6,</a:t>
            </a:r>
            <a:r>
              <a:rPr sz="1100" spc="175" dirty="0">
                <a:solidFill>
                  <a:srgbClr val="464646"/>
                </a:solidFill>
                <a:latin typeface="Bahnschrift"/>
                <a:cs typeface="Bahnschrift"/>
              </a:rPr>
              <a:t> </a:t>
            </a:r>
            <a:r>
              <a:rPr sz="1100" spc="-5" dirty="0">
                <a:solidFill>
                  <a:srgbClr val="464646"/>
                </a:solidFill>
                <a:latin typeface="Bahnschrift"/>
                <a:cs typeface="Bahnschrift"/>
              </a:rPr>
              <a:t>7,</a:t>
            </a:r>
            <a:r>
              <a:rPr sz="1100" spc="175" dirty="0">
                <a:solidFill>
                  <a:srgbClr val="464646"/>
                </a:solidFill>
                <a:latin typeface="Bahnschrift"/>
                <a:cs typeface="Bahnschrift"/>
              </a:rPr>
              <a:t> </a:t>
            </a:r>
            <a:r>
              <a:rPr sz="1100" spc="-5" dirty="0">
                <a:solidFill>
                  <a:srgbClr val="464646"/>
                </a:solidFill>
                <a:latin typeface="Bahnschrift"/>
                <a:cs typeface="Bahnschrift"/>
              </a:rPr>
              <a:t>12</a:t>
            </a:r>
            <a:r>
              <a:rPr sz="1100" spc="175" dirty="0">
                <a:solidFill>
                  <a:srgbClr val="464646"/>
                </a:solidFill>
                <a:latin typeface="Bahnschrift"/>
                <a:cs typeface="Bahnschrift"/>
              </a:rPr>
              <a:t> </a:t>
            </a:r>
            <a:r>
              <a:rPr sz="1100" dirty="0">
                <a:solidFill>
                  <a:srgbClr val="464646"/>
                </a:solidFill>
                <a:latin typeface="Bahnschrift"/>
                <a:cs typeface="Bahnschrift"/>
              </a:rPr>
              <a:t>Y</a:t>
            </a:r>
            <a:endParaRPr sz="1100">
              <a:latin typeface="Bahnschrift"/>
              <a:cs typeface="Bahnschrift"/>
            </a:endParaRPr>
          </a:p>
          <a:p>
            <a:pPr marL="12700">
              <a:lnSpc>
                <a:spcPct val="100000"/>
              </a:lnSpc>
            </a:pPr>
            <a:r>
              <a:rPr sz="1100" spc="10" dirty="0">
                <a:solidFill>
                  <a:srgbClr val="464646"/>
                </a:solidFill>
                <a:latin typeface="Bahnschrift"/>
                <a:cs typeface="Bahnschrift"/>
              </a:rPr>
              <a:t>13.</a:t>
            </a:r>
            <a:endParaRPr sz="1100">
              <a:latin typeface="Bahnschrift"/>
              <a:cs typeface="Bahnschrift"/>
            </a:endParaRPr>
          </a:p>
          <a:p>
            <a:pPr>
              <a:lnSpc>
                <a:spcPct val="100000"/>
              </a:lnSpc>
            </a:pPr>
            <a:endParaRPr sz="1100">
              <a:latin typeface="Bahnschrift"/>
              <a:cs typeface="Bahnschrift"/>
            </a:endParaRPr>
          </a:p>
          <a:p>
            <a:pPr marL="12700" marR="5080" algn="just">
              <a:lnSpc>
                <a:spcPct val="100000"/>
              </a:lnSpc>
            </a:pPr>
            <a:r>
              <a:rPr sz="1100" spc="-5" dirty="0">
                <a:solidFill>
                  <a:srgbClr val="464646"/>
                </a:solidFill>
                <a:latin typeface="Bahnschrift"/>
                <a:cs typeface="Bahnschrift"/>
              </a:rPr>
              <a:t>Además,</a:t>
            </a:r>
            <a:r>
              <a:rPr sz="1100" dirty="0">
                <a:solidFill>
                  <a:srgbClr val="464646"/>
                </a:solidFill>
                <a:latin typeface="Bahnschrift"/>
                <a:cs typeface="Bahnschrift"/>
              </a:rPr>
              <a:t> este</a:t>
            </a:r>
            <a:r>
              <a:rPr sz="1100" spc="5" dirty="0">
                <a:solidFill>
                  <a:srgbClr val="464646"/>
                </a:solidFill>
                <a:latin typeface="Bahnschrift"/>
                <a:cs typeface="Bahnschrift"/>
              </a:rPr>
              <a:t> </a:t>
            </a:r>
            <a:r>
              <a:rPr sz="1100" spc="-5" dirty="0">
                <a:solidFill>
                  <a:srgbClr val="464646"/>
                </a:solidFill>
                <a:latin typeface="Bahnschrift"/>
                <a:cs typeface="Bahnschrift"/>
              </a:rPr>
              <a:t>plan</a:t>
            </a:r>
            <a:r>
              <a:rPr sz="1100" spc="175" dirty="0">
                <a:solidFill>
                  <a:srgbClr val="464646"/>
                </a:solidFill>
                <a:latin typeface="Bahnschrift"/>
                <a:cs typeface="Bahnschrift"/>
              </a:rPr>
              <a:t> </a:t>
            </a:r>
            <a:r>
              <a:rPr sz="1100" spc="-5" dirty="0">
                <a:solidFill>
                  <a:srgbClr val="464646"/>
                </a:solidFill>
                <a:latin typeface="Bahnschrift"/>
                <a:cs typeface="Bahnschrift"/>
              </a:rPr>
              <a:t>es</a:t>
            </a:r>
            <a:r>
              <a:rPr sz="1100" spc="180" dirty="0">
                <a:solidFill>
                  <a:srgbClr val="464646"/>
                </a:solidFill>
                <a:latin typeface="Bahnschrift"/>
                <a:cs typeface="Bahnschrift"/>
              </a:rPr>
              <a:t> </a:t>
            </a:r>
            <a:r>
              <a:rPr sz="1100" spc="-5" dirty="0">
                <a:solidFill>
                  <a:srgbClr val="464646"/>
                </a:solidFill>
                <a:latin typeface="Bahnschrift"/>
                <a:cs typeface="Bahnschrift"/>
              </a:rPr>
              <a:t>comunicado</a:t>
            </a:r>
            <a:r>
              <a:rPr sz="1100" spc="175" dirty="0">
                <a:solidFill>
                  <a:srgbClr val="464646"/>
                </a:solidFill>
                <a:latin typeface="Bahnschrift"/>
                <a:cs typeface="Bahnschrift"/>
              </a:rPr>
              <a:t> </a:t>
            </a:r>
            <a:r>
              <a:rPr sz="1100" dirty="0">
                <a:solidFill>
                  <a:srgbClr val="464646"/>
                </a:solidFill>
                <a:latin typeface="Bahnschrift"/>
                <a:cs typeface="Bahnschrift"/>
              </a:rPr>
              <a:t>a</a:t>
            </a:r>
            <a:r>
              <a:rPr sz="1100" spc="190" dirty="0">
                <a:solidFill>
                  <a:srgbClr val="464646"/>
                </a:solidFill>
                <a:latin typeface="Bahnschrift"/>
                <a:cs typeface="Bahnschrift"/>
              </a:rPr>
              <a:t> </a:t>
            </a:r>
            <a:r>
              <a:rPr sz="1100" spc="-5" dirty="0">
                <a:solidFill>
                  <a:srgbClr val="464646"/>
                </a:solidFill>
                <a:latin typeface="Bahnschrift"/>
                <a:cs typeface="Bahnschrift"/>
              </a:rPr>
              <a:t>todos</a:t>
            </a:r>
            <a:r>
              <a:rPr sz="1100" spc="175" dirty="0">
                <a:solidFill>
                  <a:srgbClr val="464646"/>
                </a:solidFill>
                <a:latin typeface="Bahnschrift"/>
                <a:cs typeface="Bahnschrift"/>
              </a:rPr>
              <a:t> </a:t>
            </a:r>
            <a:r>
              <a:rPr sz="1100" dirty="0">
                <a:solidFill>
                  <a:srgbClr val="464646"/>
                </a:solidFill>
                <a:latin typeface="Bahnschrift"/>
                <a:cs typeface="Bahnschrift"/>
              </a:rPr>
              <a:t>los</a:t>
            </a:r>
            <a:r>
              <a:rPr sz="1100" spc="190" dirty="0">
                <a:solidFill>
                  <a:srgbClr val="464646"/>
                </a:solidFill>
                <a:latin typeface="Bahnschrift"/>
                <a:cs typeface="Bahnschrift"/>
              </a:rPr>
              <a:t> </a:t>
            </a:r>
            <a:r>
              <a:rPr sz="1100" spc="-5" dirty="0">
                <a:solidFill>
                  <a:srgbClr val="464646"/>
                </a:solidFill>
                <a:latin typeface="Bahnschrift"/>
                <a:cs typeface="Bahnschrift"/>
              </a:rPr>
              <a:t>miembros </a:t>
            </a:r>
            <a:r>
              <a:rPr sz="1100" dirty="0">
                <a:solidFill>
                  <a:srgbClr val="464646"/>
                </a:solidFill>
                <a:latin typeface="Bahnschrift"/>
                <a:cs typeface="Bahnschrift"/>
              </a:rPr>
              <a:t> de</a:t>
            </a:r>
            <a:r>
              <a:rPr sz="1100" spc="5" dirty="0">
                <a:solidFill>
                  <a:srgbClr val="464646"/>
                </a:solidFill>
                <a:latin typeface="Bahnschrift"/>
                <a:cs typeface="Bahnschrift"/>
              </a:rPr>
              <a:t> </a:t>
            </a:r>
            <a:r>
              <a:rPr sz="1100" dirty="0">
                <a:solidFill>
                  <a:srgbClr val="464646"/>
                </a:solidFill>
                <a:latin typeface="Bahnschrift"/>
                <a:cs typeface="Bahnschrift"/>
              </a:rPr>
              <a:t>la</a:t>
            </a:r>
            <a:r>
              <a:rPr sz="1100" spc="5" dirty="0">
                <a:solidFill>
                  <a:srgbClr val="464646"/>
                </a:solidFill>
                <a:latin typeface="Bahnschrift"/>
                <a:cs typeface="Bahnschrift"/>
              </a:rPr>
              <a:t> </a:t>
            </a:r>
            <a:r>
              <a:rPr sz="1100" spc="-5" dirty="0">
                <a:solidFill>
                  <a:srgbClr val="464646"/>
                </a:solidFill>
                <a:latin typeface="Bahnschrift"/>
                <a:cs typeface="Bahnschrift"/>
              </a:rPr>
              <a:t>organización</a:t>
            </a:r>
            <a:r>
              <a:rPr sz="1100" dirty="0">
                <a:solidFill>
                  <a:srgbClr val="464646"/>
                </a:solidFill>
                <a:latin typeface="Bahnschrift"/>
                <a:cs typeface="Bahnschrift"/>
              </a:rPr>
              <a:t> y</a:t>
            </a:r>
            <a:r>
              <a:rPr sz="1100" spc="5" dirty="0">
                <a:solidFill>
                  <a:srgbClr val="464646"/>
                </a:solidFill>
                <a:latin typeface="Bahnschrift"/>
                <a:cs typeface="Bahnschrift"/>
              </a:rPr>
              <a:t> </a:t>
            </a:r>
            <a:r>
              <a:rPr sz="1100" spc="-5" dirty="0">
                <a:solidFill>
                  <a:srgbClr val="464646"/>
                </a:solidFill>
                <a:latin typeface="Bahnschrift"/>
                <a:cs typeface="Bahnschrift"/>
              </a:rPr>
              <a:t>será</a:t>
            </a:r>
            <a:r>
              <a:rPr sz="1100" dirty="0">
                <a:solidFill>
                  <a:srgbClr val="464646"/>
                </a:solidFill>
                <a:latin typeface="Bahnschrift"/>
                <a:cs typeface="Bahnschrift"/>
              </a:rPr>
              <a:t> revisado</a:t>
            </a:r>
            <a:r>
              <a:rPr sz="1100" spc="5" dirty="0">
                <a:solidFill>
                  <a:srgbClr val="464646"/>
                </a:solidFill>
                <a:latin typeface="Bahnschrift"/>
                <a:cs typeface="Bahnschrift"/>
              </a:rPr>
              <a:t> </a:t>
            </a:r>
            <a:r>
              <a:rPr sz="1100" spc="-5" dirty="0">
                <a:solidFill>
                  <a:srgbClr val="464646"/>
                </a:solidFill>
                <a:latin typeface="Bahnschrift"/>
                <a:cs typeface="Bahnschrift"/>
              </a:rPr>
              <a:t>anualmente</a:t>
            </a:r>
            <a:r>
              <a:rPr sz="1100" spc="180" dirty="0">
                <a:solidFill>
                  <a:srgbClr val="464646"/>
                </a:solidFill>
                <a:latin typeface="Bahnschrift"/>
                <a:cs typeface="Bahnschrift"/>
              </a:rPr>
              <a:t> </a:t>
            </a:r>
            <a:r>
              <a:rPr sz="1100" dirty="0">
                <a:solidFill>
                  <a:srgbClr val="464646"/>
                </a:solidFill>
                <a:latin typeface="Bahnschrift"/>
                <a:cs typeface="Bahnschrift"/>
              </a:rPr>
              <a:t>por</a:t>
            </a:r>
            <a:r>
              <a:rPr sz="1100" spc="190" dirty="0">
                <a:solidFill>
                  <a:srgbClr val="464646"/>
                </a:solidFill>
                <a:latin typeface="Bahnschrift"/>
                <a:cs typeface="Bahnschrift"/>
              </a:rPr>
              <a:t> </a:t>
            </a:r>
            <a:r>
              <a:rPr sz="1100" spc="-5" dirty="0">
                <a:solidFill>
                  <a:srgbClr val="464646"/>
                </a:solidFill>
                <a:latin typeface="Bahnschrift"/>
                <a:cs typeface="Bahnschrift"/>
              </a:rPr>
              <a:t>el </a:t>
            </a:r>
            <a:r>
              <a:rPr sz="1100" dirty="0">
                <a:solidFill>
                  <a:srgbClr val="464646"/>
                </a:solidFill>
                <a:latin typeface="Bahnschrift"/>
                <a:cs typeface="Bahnschrift"/>
              </a:rPr>
              <a:t> </a:t>
            </a:r>
            <a:r>
              <a:rPr sz="1100" spc="-5" dirty="0">
                <a:solidFill>
                  <a:srgbClr val="464646"/>
                </a:solidFill>
                <a:latin typeface="Bahnschrift"/>
                <a:cs typeface="Bahnschrift"/>
              </a:rPr>
              <a:t>Comité</a:t>
            </a:r>
            <a:r>
              <a:rPr sz="1100" dirty="0">
                <a:solidFill>
                  <a:srgbClr val="464646"/>
                </a:solidFill>
                <a:latin typeface="Bahnschrift"/>
                <a:cs typeface="Bahnschrift"/>
              </a:rPr>
              <a:t> de</a:t>
            </a:r>
            <a:r>
              <a:rPr sz="1100" spc="5" dirty="0">
                <a:solidFill>
                  <a:srgbClr val="464646"/>
                </a:solidFill>
                <a:latin typeface="Bahnschrift"/>
                <a:cs typeface="Bahnschrift"/>
              </a:rPr>
              <a:t> </a:t>
            </a:r>
            <a:r>
              <a:rPr sz="1100" spc="-5" dirty="0">
                <a:solidFill>
                  <a:srgbClr val="464646"/>
                </a:solidFill>
                <a:latin typeface="Bahnschrift"/>
                <a:cs typeface="Bahnschrift"/>
              </a:rPr>
              <a:t>Sostenibilidad</a:t>
            </a:r>
            <a:r>
              <a:rPr sz="1100" dirty="0">
                <a:solidFill>
                  <a:srgbClr val="464646"/>
                </a:solidFill>
                <a:latin typeface="Bahnschrift"/>
                <a:cs typeface="Bahnschrift"/>
              </a:rPr>
              <a:t> para</a:t>
            </a:r>
            <a:r>
              <a:rPr sz="1100" spc="5" dirty="0">
                <a:solidFill>
                  <a:srgbClr val="464646"/>
                </a:solidFill>
                <a:latin typeface="Bahnschrift"/>
                <a:cs typeface="Bahnschrift"/>
              </a:rPr>
              <a:t> </a:t>
            </a:r>
            <a:r>
              <a:rPr sz="1100" dirty="0">
                <a:solidFill>
                  <a:srgbClr val="464646"/>
                </a:solidFill>
                <a:latin typeface="Bahnschrift"/>
                <a:cs typeface="Bahnschrift"/>
              </a:rPr>
              <a:t>su</a:t>
            </a:r>
            <a:r>
              <a:rPr sz="1100" spc="5" dirty="0">
                <a:solidFill>
                  <a:srgbClr val="464646"/>
                </a:solidFill>
                <a:latin typeface="Bahnschrift"/>
                <a:cs typeface="Bahnschrift"/>
              </a:rPr>
              <a:t> </a:t>
            </a:r>
            <a:r>
              <a:rPr sz="1100" spc="-5" dirty="0">
                <a:solidFill>
                  <a:srgbClr val="464646"/>
                </a:solidFill>
                <a:latin typeface="Bahnschrift"/>
                <a:cs typeface="Bahnschrift"/>
              </a:rPr>
              <a:t>mejora</a:t>
            </a:r>
            <a:r>
              <a:rPr sz="1100" spc="180" dirty="0">
                <a:solidFill>
                  <a:srgbClr val="464646"/>
                </a:solidFill>
                <a:latin typeface="Bahnschrift"/>
                <a:cs typeface="Bahnschrift"/>
              </a:rPr>
              <a:t> </a:t>
            </a:r>
            <a:r>
              <a:rPr sz="1100" spc="-5" dirty="0">
                <a:solidFill>
                  <a:srgbClr val="464646"/>
                </a:solidFill>
                <a:latin typeface="Bahnschrift"/>
                <a:cs typeface="Bahnschrift"/>
              </a:rPr>
              <a:t>continua</a:t>
            </a:r>
            <a:r>
              <a:rPr sz="1100" spc="180" dirty="0">
                <a:solidFill>
                  <a:srgbClr val="464646"/>
                </a:solidFill>
                <a:latin typeface="Bahnschrift"/>
                <a:cs typeface="Bahnschrift"/>
              </a:rPr>
              <a:t> </a:t>
            </a:r>
            <a:r>
              <a:rPr sz="1100" spc="-5" dirty="0">
                <a:solidFill>
                  <a:srgbClr val="464646"/>
                </a:solidFill>
                <a:latin typeface="Bahnschrift"/>
                <a:cs typeface="Bahnschrift"/>
              </a:rPr>
              <a:t>en </a:t>
            </a:r>
            <a:r>
              <a:rPr sz="1100" dirty="0">
                <a:solidFill>
                  <a:srgbClr val="464646"/>
                </a:solidFill>
                <a:latin typeface="Bahnschrift"/>
                <a:cs typeface="Bahnschrift"/>
              </a:rPr>
              <a:t> </a:t>
            </a:r>
            <a:r>
              <a:rPr sz="1100" spc="-5" dirty="0">
                <a:solidFill>
                  <a:srgbClr val="464646"/>
                </a:solidFill>
                <a:latin typeface="Bahnschrift"/>
                <a:cs typeface="Bahnschrift"/>
              </a:rPr>
              <a:t>función </a:t>
            </a:r>
            <a:r>
              <a:rPr sz="1100" dirty="0">
                <a:solidFill>
                  <a:srgbClr val="464646"/>
                </a:solidFill>
                <a:latin typeface="Bahnschrift"/>
                <a:cs typeface="Bahnschrift"/>
              </a:rPr>
              <a:t>de </a:t>
            </a:r>
            <a:r>
              <a:rPr sz="1100" spc="-5" dirty="0">
                <a:solidFill>
                  <a:srgbClr val="464646"/>
                </a:solidFill>
                <a:latin typeface="Bahnschrift"/>
                <a:cs typeface="Bahnschrift"/>
              </a:rPr>
              <a:t>los </a:t>
            </a:r>
            <a:r>
              <a:rPr sz="1100" dirty="0">
                <a:solidFill>
                  <a:srgbClr val="464646"/>
                </a:solidFill>
                <a:latin typeface="Bahnschrift"/>
                <a:cs typeface="Bahnschrift"/>
              </a:rPr>
              <a:t>cambios producidos </a:t>
            </a:r>
            <a:r>
              <a:rPr sz="1100" spc="-5" dirty="0">
                <a:solidFill>
                  <a:srgbClr val="464646"/>
                </a:solidFill>
                <a:latin typeface="Bahnschrift"/>
                <a:cs typeface="Bahnschrift"/>
              </a:rPr>
              <a:t>en </a:t>
            </a:r>
            <a:r>
              <a:rPr sz="1100" dirty="0">
                <a:solidFill>
                  <a:srgbClr val="464646"/>
                </a:solidFill>
                <a:latin typeface="Bahnschrift"/>
                <a:cs typeface="Bahnschrift"/>
              </a:rPr>
              <a:t>la </a:t>
            </a:r>
            <a:r>
              <a:rPr sz="1100" spc="-5" dirty="0">
                <a:solidFill>
                  <a:srgbClr val="464646"/>
                </a:solidFill>
                <a:latin typeface="Bahnschrift"/>
                <a:cs typeface="Bahnschrift"/>
              </a:rPr>
              <a:t>organización que </a:t>
            </a:r>
            <a:r>
              <a:rPr sz="1100" dirty="0">
                <a:solidFill>
                  <a:srgbClr val="464646"/>
                </a:solidFill>
                <a:latin typeface="Bahnschrift"/>
                <a:cs typeface="Bahnschrift"/>
              </a:rPr>
              <a:t> </a:t>
            </a:r>
            <a:r>
              <a:rPr sz="1100" spc="-5" dirty="0">
                <a:solidFill>
                  <a:srgbClr val="464646"/>
                </a:solidFill>
                <a:latin typeface="Bahnschrift"/>
                <a:cs typeface="Bahnschrift"/>
              </a:rPr>
              <a:t>afectan</a:t>
            </a:r>
            <a:r>
              <a:rPr sz="1100" spc="105" dirty="0">
                <a:solidFill>
                  <a:srgbClr val="464646"/>
                </a:solidFill>
                <a:latin typeface="Bahnschrift"/>
                <a:cs typeface="Bahnschrift"/>
              </a:rPr>
              <a:t> </a:t>
            </a:r>
            <a:r>
              <a:rPr sz="1100" dirty="0">
                <a:solidFill>
                  <a:srgbClr val="464646"/>
                </a:solidFill>
                <a:latin typeface="Bahnschrift"/>
                <a:cs typeface="Bahnschrift"/>
              </a:rPr>
              <a:t>a</a:t>
            </a:r>
            <a:r>
              <a:rPr sz="1100" spc="105" dirty="0">
                <a:solidFill>
                  <a:srgbClr val="464646"/>
                </a:solidFill>
                <a:latin typeface="Bahnschrift"/>
                <a:cs typeface="Bahnschrift"/>
              </a:rPr>
              <a:t> </a:t>
            </a:r>
            <a:r>
              <a:rPr sz="1100" dirty="0">
                <a:solidFill>
                  <a:srgbClr val="464646"/>
                </a:solidFill>
                <a:latin typeface="Bahnschrift"/>
                <a:cs typeface="Bahnschrift"/>
              </a:rPr>
              <a:t>la</a:t>
            </a:r>
            <a:r>
              <a:rPr sz="1100" spc="100" dirty="0">
                <a:solidFill>
                  <a:srgbClr val="464646"/>
                </a:solidFill>
                <a:latin typeface="Bahnschrift"/>
                <a:cs typeface="Bahnschrift"/>
              </a:rPr>
              <a:t> </a:t>
            </a:r>
            <a:r>
              <a:rPr sz="1100" spc="-5" dirty="0">
                <a:solidFill>
                  <a:srgbClr val="464646"/>
                </a:solidFill>
                <a:latin typeface="Bahnschrift"/>
                <a:cs typeface="Bahnschrift"/>
              </a:rPr>
              <a:t>contribución</a:t>
            </a:r>
            <a:r>
              <a:rPr sz="1100" spc="114" dirty="0">
                <a:solidFill>
                  <a:srgbClr val="464646"/>
                </a:solidFill>
                <a:latin typeface="Bahnschrift"/>
                <a:cs typeface="Bahnschrift"/>
              </a:rPr>
              <a:t> </a:t>
            </a:r>
            <a:r>
              <a:rPr sz="1100" dirty="0">
                <a:solidFill>
                  <a:srgbClr val="464646"/>
                </a:solidFill>
                <a:latin typeface="Bahnschrift"/>
                <a:cs typeface="Bahnschrift"/>
              </a:rPr>
              <a:t>de</a:t>
            </a:r>
            <a:r>
              <a:rPr sz="1100" spc="80" dirty="0">
                <a:solidFill>
                  <a:srgbClr val="464646"/>
                </a:solidFill>
                <a:latin typeface="Bahnschrift"/>
                <a:cs typeface="Bahnschrift"/>
              </a:rPr>
              <a:t> </a:t>
            </a:r>
            <a:r>
              <a:rPr sz="1100" dirty="0">
                <a:solidFill>
                  <a:srgbClr val="464646"/>
                </a:solidFill>
                <a:latin typeface="Bahnschrift"/>
                <a:cs typeface="Bahnschrift"/>
              </a:rPr>
              <a:t>los</a:t>
            </a:r>
            <a:r>
              <a:rPr sz="1100" spc="100" dirty="0">
                <a:solidFill>
                  <a:srgbClr val="464646"/>
                </a:solidFill>
                <a:latin typeface="Bahnschrift"/>
                <a:cs typeface="Bahnschrift"/>
              </a:rPr>
              <a:t> </a:t>
            </a:r>
            <a:r>
              <a:rPr sz="1100" spc="-5" dirty="0">
                <a:solidFill>
                  <a:srgbClr val="464646"/>
                </a:solidFill>
                <a:latin typeface="Bahnschrift"/>
                <a:cs typeface="Bahnschrift"/>
              </a:rPr>
              <a:t>ODS</a:t>
            </a:r>
            <a:r>
              <a:rPr sz="1100" spc="114" dirty="0">
                <a:solidFill>
                  <a:srgbClr val="464646"/>
                </a:solidFill>
                <a:latin typeface="Bahnschrift"/>
                <a:cs typeface="Bahnschrift"/>
              </a:rPr>
              <a:t> </a:t>
            </a:r>
            <a:r>
              <a:rPr sz="1100" dirty="0">
                <a:solidFill>
                  <a:srgbClr val="464646"/>
                </a:solidFill>
                <a:latin typeface="Bahnschrift"/>
                <a:cs typeface="Bahnschrift"/>
              </a:rPr>
              <a:t>prioritarios.</a:t>
            </a:r>
            <a:endParaRPr sz="1100">
              <a:latin typeface="Bahnschrift"/>
              <a:cs typeface="Bahnschrift"/>
            </a:endParaRPr>
          </a:p>
        </p:txBody>
      </p:sp>
      <p:sp>
        <p:nvSpPr>
          <p:cNvPr id="4" name="object 4"/>
          <p:cNvSpPr txBox="1">
            <a:spLocks noGrp="1"/>
          </p:cNvSpPr>
          <p:nvPr>
            <p:ph type="title"/>
          </p:nvPr>
        </p:nvSpPr>
        <p:spPr>
          <a:xfrm>
            <a:off x="82702" y="129285"/>
            <a:ext cx="4513580" cy="1069340"/>
          </a:xfrm>
          <a:prstGeom prst="rect">
            <a:avLst/>
          </a:prstGeom>
        </p:spPr>
        <p:txBody>
          <a:bodyPr vert="horz" wrap="square" lIns="0" tIns="12700" rIns="0" bIns="0" rtlCol="0">
            <a:spAutoFit/>
          </a:bodyPr>
          <a:lstStyle/>
          <a:p>
            <a:pPr marL="12700">
              <a:lnSpc>
                <a:spcPts val="4110"/>
              </a:lnSpc>
              <a:spcBef>
                <a:spcPts val="100"/>
              </a:spcBef>
            </a:pPr>
            <a:r>
              <a:rPr sz="3600" spc="-55" dirty="0"/>
              <a:t>04.</a:t>
            </a:r>
            <a:endParaRPr sz="3600" dirty="0"/>
          </a:p>
          <a:p>
            <a:pPr marL="12700">
              <a:lnSpc>
                <a:spcPts val="4110"/>
              </a:lnSpc>
            </a:pPr>
            <a:r>
              <a:rPr sz="3600" spc="-100" dirty="0"/>
              <a:t>Plan</a:t>
            </a:r>
            <a:r>
              <a:rPr sz="3600" spc="-55" dirty="0"/>
              <a:t> </a:t>
            </a:r>
            <a:r>
              <a:rPr sz="3600" spc="-180" dirty="0"/>
              <a:t>d</a:t>
            </a:r>
            <a:r>
              <a:rPr sz="3600" spc="-160" dirty="0"/>
              <a:t>e</a:t>
            </a:r>
            <a:r>
              <a:rPr sz="3600" spc="-50" dirty="0"/>
              <a:t> </a:t>
            </a:r>
            <a:r>
              <a:rPr sz="3600" spc="-135" dirty="0"/>
              <a:t>sostenibilidad</a:t>
            </a:r>
            <a:endParaRPr sz="3600" dirty="0"/>
          </a:p>
        </p:txBody>
      </p:sp>
      <p:sp>
        <p:nvSpPr>
          <p:cNvPr id="6" name="object 6"/>
          <p:cNvSpPr/>
          <p:nvPr/>
        </p:nvSpPr>
        <p:spPr>
          <a:xfrm>
            <a:off x="7619"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9" name="object 9"/>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34</a:t>
            </a:fld>
            <a:endParaRPr sz="1000">
              <a:latin typeface="Bahnschrift"/>
              <a:cs typeface="Bahnschrift"/>
            </a:endParaRPr>
          </a:p>
        </p:txBody>
      </p:sp>
      <p:pic>
        <p:nvPicPr>
          <p:cNvPr id="10" name="Imagen 9"/>
          <p:cNvPicPr>
            <a:picLocks noChangeAspect="1"/>
          </p:cNvPicPr>
          <p:nvPr/>
        </p:nvPicPr>
        <p:blipFill rotWithShape="1">
          <a:blip r:embed="rId2" cstate="print">
            <a:extLst>
              <a:ext uri="{28A0092B-C50C-407E-A947-70E740481C1C}">
                <a14:useLocalDpi xmlns:a14="http://schemas.microsoft.com/office/drawing/2010/main" val="0"/>
              </a:ext>
            </a:extLst>
          </a:blip>
          <a:srcRect l="-222" t="-2000" r="12889" b="40000"/>
          <a:stretch/>
        </p:blipFill>
        <p:spPr>
          <a:xfrm>
            <a:off x="4191000" y="2167923"/>
            <a:ext cx="3048000" cy="2885130"/>
          </a:xfrm>
          <a:prstGeom prst="rect">
            <a:avLst/>
          </a:prstGeom>
        </p:spPr>
      </p:pic>
      <p:pic>
        <p:nvPicPr>
          <p:cNvPr id="8" name="object 24">
            <a:extLst>
              <a:ext uri="{FF2B5EF4-FFF2-40B4-BE49-F238E27FC236}">
                <a16:creationId xmlns:a16="http://schemas.microsoft.com/office/drawing/2014/main" id="{AEB6C675-7CD7-AD8E-7D55-DA4CFEDDD93D}"/>
              </a:ext>
            </a:extLst>
          </p:cNvPr>
          <p:cNvPicPr/>
          <p:nvPr/>
        </p:nvPicPr>
        <p:blipFill>
          <a:blip r:embed="rId3" cstate="print"/>
          <a:stretch>
            <a:fillRect/>
          </a:stretch>
        </p:blipFill>
        <p:spPr>
          <a:xfrm>
            <a:off x="251386" y="5317155"/>
            <a:ext cx="722522" cy="30346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1724025"/>
          </a:xfrm>
          <a:custGeom>
            <a:avLst/>
            <a:gdLst/>
            <a:ahLst/>
            <a:cxnLst/>
            <a:rect l="l" t="t" r="r" b="b"/>
            <a:pathLst>
              <a:path w="7620000" h="1724025">
                <a:moveTo>
                  <a:pt x="0" y="1723644"/>
                </a:moveTo>
                <a:lnTo>
                  <a:pt x="7620000" y="1723644"/>
                </a:lnTo>
                <a:lnTo>
                  <a:pt x="7620000" y="0"/>
                </a:lnTo>
                <a:lnTo>
                  <a:pt x="0" y="0"/>
                </a:lnTo>
                <a:lnTo>
                  <a:pt x="0" y="1723644"/>
                </a:lnTo>
                <a:close/>
              </a:path>
            </a:pathLst>
          </a:custGeom>
          <a:solidFill>
            <a:schemeClr val="accent6">
              <a:lumMod val="75000"/>
            </a:schemeClr>
          </a:solidFill>
          <a:ln>
            <a:solidFill>
              <a:schemeClr val="accent6">
                <a:lumMod val="40000"/>
                <a:lumOff val="60000"/>
              </a:schemeClr>
            </a:solidFill>
          </a:ln>
        </p:spPr>
        <p:txBody>
          <a:bodyPr wrap="square" lIns="0" tIns="0" rIns="0" bIns="0" rtlCol="0"/>
          <a:lstStyle/>
          <a:p>
            <a:endParaRPr/>
          </a:p>
        </p:txBody>
      </p:sp>
      <p:sp>
        <p:nvSpPr>
          <p:cNvPr id="3" name="object 3"/>
          <p:cNvSpPr txBox="1">
            <a:spLocks noGrp="1"/>
          </p:cNvSpPr>
          <p:nvPr>
            <p:ph type="title"/>
          </p:nvPr>
        </p:nvSpPr>
        <p:spPr>
          <a:xfrm>
            <a:off x="82702" y="129285"/>
            <a:ext cx="4513580" cy="1069340"/>
          </a:xfrm>
          <a:prstGeom prst="rect">
            <a:avLst/>
          </a:prstGeom>
        </p:spPr>
        <p:txBody>
          <a:bodyPr vert="horz" wrap="square" lIns="0" tIns="12700" rIns="0" bIns="0" rtlCol="0">
            <a:spAutoFit/>
          </a:bodyPr>
          <a:lstStyle/>
          <a:p>
            <a:pPr marL="12700">
              <a:lnSpc>
                <a:spcPts val="4110"/>
              </a:lnSpc>
              <a:spcBef>
                <a:spcPts val="100"/>
              </a:spcBef>
            </a:pPr>
            <a:r>
              <a:rPr sz="3600" spc="-55" dirty="0"/>
              <a:t>04.</a:t>
            </a:r>
            <a:endParaRPr sz="3600" dirty="0"/>
          </a:p>
          <a:p>
            <a:pPr marL="12700">
              <a:lnSpc>
                <a:spcPts val="4110"/>
              </a:lnSpc>
            </a:pPr>
            <a:r>
              <a:rPr sz="3600" spc="-100" dirty="0"/>
              <a:t>Plan</a:t>
            </a:r>
            <a:r>
              <a:rPr sz="3600" spc="-55" dirty="0"/>
              <a:t> </a:t>
            </a:r>
            <a:r>
              <a:rPr sz="3600" spc="-180" dirty="0"/>
              <a:t>d</a:t>
            </a:r>
            <a:r>
              <a:rPr sz="3600" spc="-160" dirty="0"/>
              <a:t>e</a:t>
            </a:r>
            <a:r>
              <a:rPr sz="3600" spc="-50" dirty="0"/>
              <a:t> </a:t>
            </a:r>
            <a:r>
              <a:rPr sz="3600" spc="-135" dirty="0"/>
              <a:t>sostenibilidad</a:t>
            </a:r>
            <a:endParaRPr sz="3600" dirty="0"/>
          </a:p>
        </p:txBody>
      </p:sp>
      <p:grpSp>
        <p:nvGrpSpPr>
          <p:cNvPr id="4" name="object 4"/>
          <p:cNvGrpSpPr/>
          <p:nvPr/>
        </p:nvGrpSpPr>
        <p:grpSpPr>
          <a:xfrm>
            <a:off x="0" y="-30480"/>
            <a:ext cx="7620000" cy="5715000"/>
            <a:chOff x="0" y="0"/>
            <a:chExt cx="7620000" cy="5715000"/>
          </a:xfrm>
        </p:grpSpPr>
        <p:sp>
          <p:nvSpPr>
            <p:cNvPr id="5" name="object 5"/>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6" name="object 6"/>
            <p:cNvPicPr/>
            <p:nvPr/>
          </p:nvPicPr>
          <p:blipFill>
            <a:blip r:embed="rId2" cstate="print"/>
            <a:stretch>
              <a:fillRect/>
            </a:stretch>
          </p:blipFill>
          <p:spPr>
            <a:xfrm>
              <a:off x="5891784" y="134112"/>
              <a:ext cx="1429512" cy="1427988"/>
            </a:xfrm>
            <a:prstGeom prst="rect">
              <a:avLst/>
            </a:prstGeom>
          </p:spPr>
        </p:pic>
        <p:sp>
          <p:nvSpPr>
            <p:cNvPr id="7" name="object 7"/>
            <p:cNvSpPr/>
            <p:nvPr/>
          </p:nvSpPr>
          <p:spPr>
            <a:xfrm>
              <a:off x="349415" y="2901073"/>
              <a:ext cx="6971665" cy="348615"/>
            </a:xfrm>
            <a:custGeom>
              <a:avLst/>
              <a:gdLst/>
              <a:ahLst/>
              <a:cxnLst/>
              <a:rect l="l" t="t" r="r" b="b"/>
              <a:pathLst>
                <a:path w="6971665" h="348614">
                  <a:moveTo>
                    <a:pt x="6971246" y="0"/>
                  </a:moveTo>
                  <a:lnTo>
                    <a:pt x="2926702" y="0"/>
                  </a:lnTo>
                  <a:lnTo>
                    <a:pt x="0" y="0"/>
                  </a:lnTo>
                  <a:lnTo>
                    <a:pt x="0" y="348348"/>
                  </a:lnTo>
                  <a:lnTo>
                    <a:pt x="2926664" y="348348"/>
                  </a:lnTo>
                  <a:lnTo>
                    <a:pt x="6971246" y="348348"/>
                  </a:lnTo>
                  <a:lnTo>
                    <a:pt x="6971246" y="0"/>
                  </a:lnTo>
                  <a:close/>
                </a:path>
              </a:pathLst>
            </a:custGeom>
            <a:solidFill>
              <a:schemeClr val="accent6">
                <a:lumMod val="50000"/>
              </a:schemeClr>
            </a:solidFill>
          </p:spPr>
          <p:txBody>
            <a:bodyPr wrap="square" lIns="0" tIns="0" rIns="0" bIns="0" rtlCol="0"/>
            <a:lstStyle/>
            <a:p>
              <a:endParaRPr/>
            </a:p>
          </p:txBody>
        </p:sp>
        <p:sp>
          <p:nvSpPr>
            <p:cNvPr id="9" name="object 9"/>
            <p:cNvSpPr/>
            <p:nvPr/>
          </p:nvSpPr>
          <p:spPr>
            <a:xfrm>
              <a:off x="3237584" y="3268099"/>
              <a:ext cx="4083445" cy="1562740"/>
            </a:xfrm>
            <a:custGeom>
              <a:avLst/>
              <a:gdLst/>
              <a:ahLst/>
              <a:cxnLst/>
              <a:rect l="l" t="t" r="r" b="b"/>
              <a:pathLst>
                <a:path w="4044950" h="2012314">
                  <a:moveTo>
                    <a:pt x="4044581" y="1008722"/>
                  </a:moveTo>
                  <a:lnTo>
                    <a:pt x="0" y="1008722"/>
                  </a:lnTo>
                  <a:lnTo>
                    <a:pt x="0" y="2011718"/>
                  </a:lnTo>
                  <a:lnTo>
                    <a:pt x="4044581" y="2011718"/>
                  </a:lnTo>
                  <a:lnTo>
                    <a:pt x="4044581" y="1008722"/>
                  </a:lnTo>
                  <a:close/>
                </a:path>
                <a:path w="4044950" h="2012314">
                  <a:moveTo>
                    <a:pt x="4044581" y="0"/>
                  </a:moveTo>
                  <a:lnTo>
                    <a:pt x="0" y="0"/>
                  </a:lnTo>
                  <a:lnTo>
                    <a:pt x="0" y="1008684"/>
                  </a:lnTo>
                  <a:lnTo>
                    <a:pt x="4044581" y="1008684"/>
                  </a:lnTo>
                  <a:lnTo>
                    <a:pt x="4044581" y="0"/>
                  </a:lnTo>
                  <a:close/>
                </a:path>
              </a:pathLst>
            </a:custGeom>
            <a:solidFill>
              <a:srgbClr val="E6E6E6"/>
            </a:solidFill>
          </p:spPr>
          <p:txBody>
            <a:bodyPr wrap="square" lIns="0" tIns="0" rIns="0" bIns="0" rtlCol="0"/>
            <a:lstStyle/>
            <a:p>
              <a:r>
                <a:rPr lang="es-ES" dirty="0"/>
                <a:t> </a:t>
              </a:r>
              <a:endParaRPr dirty="0"/>
            </a:p>
          </p:txBody>
        </p:sp>
      </p:grpSp>
      <p:sp>
        <p:nvSpPr>
          <p:cNvPr id="10" name="object 10"/>
          <p:cNvSpPr txBox="1"/>
          <p:nvPr/>
        </p:nvSpPr>
        <p:spPr>
          <a:xfrm>
            <a:off x="428345" y="2970402"/>
            <a:ext cx="436880"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M</a:t>
            </a:r>
            <a:r>
              <a:rPr sz="1200" b="1" spc="-40" dirty="0">
                <a:solidFill>
                  <a:srgbClr val="FFFFFF"/>
                </a:solidFill>
                <a:latin typeface="Arial"/>
                <a:cs typeface="Arial"/>
              </a:rPr>
              <a:t>e</a:t>
            </a:r>
            <a:r>
              <a:rPr sz="1200" b="1" spc="-10" dirty="0">
                <a:solidFill>
                  <a:srgbClr val="FFFFFF"/>
                </a:solidFill>
                <a:latin typeface="Arial"/>
                <a:cs typeface="Arial"/>
              </a:rPr>
              <a:t>t</a:t>
            </a:r>
            <a:r>
              <a:rPr sz="1200" b="1" spc="-45" dirty="0">
                <a:solidFill>
                  <a:srgbClr val="FFFFFF"/>
                </a:solidFill>
                <a:latin typeface="Arial"/>
                <a:cs typeface="Arial"/>
              </a:rPr>
              <a:t>as</a:t>
            </a:r>
            <a:endParaRPr sz="1200">
              <a:latin typeface="Arial"/>
              <a:cs typeface="Arial"/>
            </a:endParaRPr>
          </a:p>
        </p:txBody>
      </p:sp>
      <p:sp>
        <p:nvSpPr>
          <p:cNvPr id="11" name="object 11"/>
          <p:cNvSpPr txBox="1"/>
          <p:nvPr/>
        </p:nvSpPr>
        <p:spPr>
          <a:xfrm>
            <a:off x="3355594" y="2970402"/>
            <a:ext cx="1530350" cy="208279"/>
          </a:xfrm>
          <a:prstGeom prst="rect">
            <a:avLst/>
          </a:prstGeom>
        </p:spPr>
        <p:txBody>
          <a:bodyPr vert="horz" wrap="square" lIns="0" tIns="12700" rIns="0" bIns="0" rtlCol="0">
            <a:spAutoFit/>
          </a:bodyPr>
          <a:lstStyle/>
          <a:p>
            <a:pPr marL="12700">
              <a:lnSpc>
                <a:spcPct val="100000"/>
              </a:lnSpc>
              <a:spcBef>
                <a:spcPts val="100"/>
              </a:spcBef>
            </a:pPr>
            <a:r>
              <a:rPr sz="1200" b="1" spc="-90" dirty="0">
                <a:solidFill>
                  <a:srgbClr val="FFFFFF"/>
                </a:solidFill>
                <a:latin typeface="Arial"/>
                <a:cs typeface="Arial"/>
              </a:rPr>
              <a:t>A</a:t>
            </a:r>
            <a:r>
              <a:rPr sz="1200" b="1" spc="-75" dirty="0">
                <a:solidFill>
                  <a:srgbClr val="FFFFFF"/>
                </a:solidFill>
                <a:latin typeface="Arial"/>
                <a:cs typeface="Arial"/>
              </a:rPr>
              <a:t>c</a:t>
            </a:r>
            <a:r>
              <a:rPr sz="1200" b="1" spc="-55" dirty="0">
                <a:solidFill>
                  <a:srgbClr val="FFFFFF"/>
                </a:solidFill>
                <a:latin typeface="Arial"/>
                <a:cs typeface="Arial"/>
              </a:rPr>
              <a:t>ci</a:t>
            </a:r>
            <a:r>
              <a:rPr sz="1200" b="1" spc="-90" dirty="0">
                <a:solidFill>
                  <a:srgbClr val="FFFFFF"/>
                </a:solidFill>
                <a:latin typeface="Arial"/>
                <a:cs typeface="Arial"/>
              </a:rPr>
              <a:t>o</a:t>
            </a:r>
            <a:r>
              <a:rPr sz="1200" b="1" spc="-50" dirty="0">
                <a:solidFill>
                  <a:srgbClr val="FFFFFF"/>
                </a:solidFill>
                <a:latin typeface="Arial"/>
                <a:cs typeface="Arial"/>
              </a:rPr>
              <a:t>n</a:t>
            </a:r>
            <a:r>
              <a:rPr sz="1200" b="1" spc="-40" dirty="0">
                <a:solidFill>
                  <a:srgbClr val="FFFFFF"/>
                </a:solidFill>
                <a:latin typeface="Arial"/>
                <a:cs typeface="Arial"/>
              </a:rPr>
              <a:t>e</a:t>
            </a:r>
            <a:r>
              <a:rPr sz="1200" b="1" spc="-50" dirty="0">
                <a:solidFill>
                  <a:srgbClr val="FFFFFF"/>
                </a:solidFill>
                <a:latin typeface="Arial"/>
                <a:cs typeface="Arial"/>
              </a:rPr>
              <a:t>s</a:t>
            </a:r>
            <a:r>
              <a:rPr sz="1200" b="1" spc="-20" dirty="0">
                <a:solidFill>
                  <a:srgbClr val="FFFFFF"/>
                </a:solidFill>
                <a:latin typeface="Arial"/>
                <a:cs typeface="Arial"/>
              </a:rPr>
              <a:t> </a:t>
            </a:r>
            <a:r>
              <a:rPr sz="1200" b="1" spc="-25" dirty="0">
                <a:solidFill>
                  <a:srgbClr val="FFFFFF"/>
                </a:solidFill>
                <a:latin typeface="Arial"/>
                <a:cs typeface="Arial"/>
              </a:rPr>
              <a:t>e</a:t>
            </a:r>
            <a:r>
              <a:rPr sz="1200" b="1" spc="-35" dirty="0">
                <a:solidFill>
                  <a:srgbClr val="FFFFFF"/>
                </a:solidFill>
                <a:latin typeface="Arial"/>
                <a:cs typeface="Arial"/>
              </a:rPr>
              <a:t>s</a:t>
            </a:r>
            <a:r>
              <a:rPr sz="1200" b="1" spc="-15" dirty="0">
                <a:solidFill>
                  <a:srgbClr val="FFFFFF"/>
                </a:solidFill>
                <a:latin typeface="Arial"/>
                <a:cs typeface="Arial"/>
              </a:rPr>
              <a:t>t</a:t>
            </a:r>
            <a:r>
              <a:rPr sz="1200" b="1" dirty="0">
                <a:solidFill>
                  <a:srgbClr val="FFFFFF"/>
                </a:solidFill>
                <a:latin typeface="Arial"/>
                <a:cs typeface="Arial"/>
              </a:rPr>
              <a:t>ra</a:t>
            </a:r>
            <a:r>
              <a:rPr sz="1200" b="1" spc="5" dirty="0">
                <a:solidFill>
                  <a:srgbClr val="FFFFFF"/>
                </a:solidFill>
                <a:latin typeface="Arial"/>
                <a:cs typeface="Arial"/>
              </a:rPr>
              <a:t>t</a:t>
            </a:r>
            <a:r>
              <a:rPr sz="1200" b="1" spc="-25" dirty="0">
                <a:solidFill>
                  <a:srgbClr val="FFFFFF"/>
                </a:solidFill>
                <a:latin typeface="Arial"/>
                <a:cs typeface="Arial"/>
              </a:rPr>
              <a:t>é</a:t>
            </a:r>
            <a:r>
              <a:rPr sz="1200" b="1" spc="-60" dirty="0">
                <a:solidFill>
                  <a:srgbClr val="FFFFFF"/>
                </a:solidFill>
                <a:latin typeface="Arial"/>
                <a:cs typeface="Arial"/>
              </a:rPr>
              <a:t>gicas</a:t>
            </a:r>
            <a:endParaRPr sz="1200">
              <a:latin typeface="Arial"/>
              <a:cs typeface="Arial"/>
            </a:endParaRPr>
          </a:p>
        </p:txBody>
      </p:sp>
      <p:sp>
        <p:nvSpPr>
          <p:cNvPr id="12" name="object 12"/>
          <p:cNvSpPr txBox="1"/>
          <p:nvPr/>
        </p:nvSpPr>
        <p:spPr>
          <a:xfrm>
            <a:off x="352310" y="3248010"/>
            <a:ext cx="2885274" cy="1552348"/>
          </a:xfrm>
          <a:prstGeom prst="rect">
            <a:avLst/>
          </a:prstGeom>
          <a:solidFill>
            <a:schemeClr val="bg1">
              <a:lumMod val="65000"/>
            </a:schemeClr>
          </a:solidFill>
        </p:spPr>
        <p:txBody>
          <a:bodyPr vert="horz" wrap="square" lIns="0" tIns="13335" rIns="0" bIns="0" rtlCol="0">
            <a:spAutoFit/>
          </a:bodyPr>
          <a:lstStyle/>
          <a:p>
            <a:pPr marL="12700" algn="ctr">
              <a:lnSpc>
                <a:spcPct val="100000"/>
              </a:lnSpc>
              <a:spcBef>
                <a:spcPts val="105"/>
              </a:spcBef>
            </a:pPr>
            <a:r>
              <a:rPr sz="1000" b="1" spc="-35" dirty="0">
                <a:solidFill>
                  <a:srgbClr val="FFFFFF"/>
                </a:solidFill>
                <a:latin typeface="Arial"/>
                <a:cs typeface="Arial"/>
              </a:rPr>
              <a:t>4.7</a:t>
            </a:r>
            <a:r>
              <a:rPr sz="1000" b="1" spc="580" dirty="0">
                <a:solidFill>
                  <a:srgbClr val="FFFFFF"/>
                </a:solidFill>
                <a:latin typeface="Arial"/>
                <a:cs typeface="Arial"/>
              </a:rPr>
              <a:t> </a:t>
            </a:r>
            <a:r>
              <a:rPr sz="1000" dirty="0">
                <a:solidFill>
                  <a:srgbClr val="FFFFFF"/>
                </a:solidFill>
                <a:latin typeface="Bahnschrift"/>
                <a:cs typeface="Bahnschrift"/>
              </a:rPr>
              <a:t>De</a:t>
            </a:r>
            <a:r>
              <a:rPr sz="1000" spc="250" dirty="0">
                <a:solidFill>
                  <a:srgbClr val="FFFFFF"/>
                </a:solidFill>
                <a:latin typeface="Bahnschrift"/>
                <a:cs typeface="Bahnschrift"/>
              </a:rPr>
              <a:t> </a:t>
            </a:r>
            <a:r>
              <a:rPr sz="1000" spc="-5" dirty="0">
                <a:solidFill>
                  <a:srgbClr val="FFFFFF"/>
                </a:solidFill>
                <a:latin typeface="Bahnschrift"/>
                <a:cs typeface="Bahnschrift"/>
              </a:rPr>
              <a:t>aquí</a:t>
            </a:r>
            <a:r>
              <a:rPr sz="1000" spc="250" dirty="0">
                <a:solidFill>
                  <a:srgbClr val="FFFFFF"/>
                </a:solidFill>
                <a:latin typeface="Bahnschrift"/>
                <a:cs typeface="Bahnschrift"/>
              </a:rPr>
              <a:t> </a:t>
            </a:r>
            <a:r>
              <a:rPr sz="1000" dirty="0">
                <a:solidFill>
                  <a:srgbClr val="FFFFFF"/>
                </a:solidFill>
                <a:latin typeface="Bahnschrift"/>
                <a:cs typeface="Bahnschrift"/>
              </a:rPr>
              <a:t>a</a:t>
            </a:r>
            <a:r>
              <a:rPr sz="1000" spc="265" dirty="0">
                <a:solidFill>
                  <a:srgbClr val="FFFFFF"/>
                </a:solidFill>
                <a:latin typeface="Bahnschrift"/>
                <a:cs typeface="Bahnschrift"/>
              </a:rPr>
              <a:t> </a:t>
            </a:r>
            <a:r>
              <a:rPr sz="1000" spc="-10" dirty="0">
                <a:solidFill>
                  <a:srgbClr val="FFFFFF"/>
                </a:solidFill>
                <a:latin typeface="Bahnschrift"/>
                <a:cs typeface="Bahnschrift"/>
              </a:rPr>
              <a:t>2030,</a:t>
            </a:r>
            <a:r>
              <a:rPr sz="1000" spc="265" dirty="0">
                <a:solidFill>
                  <a:srgbClr val="FFFFFF"/>
                </a:solidFill>
                <a:latin typeface="Bahnschrift"/>
                <a:cs typeface="Bahnschrift"/>
              </a:rPr>
              <a:t> </a:t>
            </a:r>
            <a:r>
              <a:rPr sz="1000" spc="-5" dirty="0">
                <a:solidFill>
                  <a:srgbClr val="FFFFFF"/>
                </a:solidFill>
                <a:latin typeface="Bahnschrift"/>
                <a:cs typeface="Bahnschrift"/>
              </a:rPr>
              <a:t>asegurar</a:t>
            </a:r>
            <a:r>
              <a:rPr sz="1000" spc="260" dirty="0">
                <a:solidFill>
                  <a:srgbClr val="FFFFFF"/>
                </a:solidFill>
                <a:latin typeface="Bahnschrift"/>
                <a:cs typeface="Bahnschrift"/>
              </a:rPr>
              <a:t> </a:t>
            </a:r>
            <a:r>
              <a:rPr sz="1000" spc="-5" dirty="0">
                <a:solidFill>
                  <a:srgbClr val="FFFFFF"/>
                </a:solidFill>
                <a:latin typeface="Bahnschrift"/>
                <a:cs typeface="Bahnschrift"/>
              </a:rPr>
              <a:t>que</a:t>
            </a:r>
            <a:r>
              <a:rPr sz="1000" spc="250" dirty="0">
                <a:solidFill>
                  <a:srgbClr val="FFFFFF"/>
                </a:solidFill>
                <a:latin typeface="Bahnschrift"/>
                <a:cs typeface="Bahnschrift"/>
              </a:rPr>
              <a:t> </a:t>
            </a:r>
            <a:r>
              <a:rPr sz="1000" spc="-5" dirty="0" err="1">
                <a:solidFill>
                  <a:srgbClr val="FFFFFF"/>
                </a:solidFill>
                <a:latin typeface="Bahnschrift"/>
                <a:cs typeface="Bahnschrift"/>
              </a:rPr>
              <a:t>todos</a:t>
            </a:r>
            <a:r>
              <a:rPr lang="es-ES" sz="1000" spc="-5" dirty="0">
                <a:solidFill>
                  <a:srgbClr val="FFFFFF"/>
                </a:solidFill>
                <a:latin typeface="Bahnschrift"/>
                <a:cs typeface="Bahnschrift"/>
              </a:rPr>
              <a:t> los alumnos adquieran los conocimientos teóricos y prácticos necesario para promover el desarrollo sostenible entre otras cosas mediante la educación para el desarrollo sostenible y los estilos de vida sostenibles, los derechos humanos, la igualdad de género, la promoción de una cultura de paz y no violencia, la ciudadanía mundial y la valoración de la diversidad cultural y la contribución de la cultura al desarrollo sostenible.</a:t>
            </a:r>
            <a:endParaRPr sz="1000" dirty="0">
              <a:latin typeface="Bahnschrift"/>
              <a:cs typeface="Bahnschrift"/>
            </a:endParaRPr>
          </a:p>
        </p:txBody>
      </p:sp>
      <p:sp>
        <p:nvSpPr>
          <p:cNvPr id="18" name="object 18"/>
          <p:cNvSpPr txBox="1"/>
          <p:nvPr/>
        </p:nvSpPr>
        <p:spPr>
          <a:xfrm>
            <a:off x="3522929" y="3325504"/>
            <a:ext cx="3716654" cy="1285608"/>
          </a:xfrm>
          <a:prstGeom prst="rect">
            <a:avLst/>
          </a:prstGeom>
        </p:spPr>
        <p:txBody>
          <a:bodyPr vert="horz" wrap="square" lIns="0" tIns="13335" rIns="0" bIns="0" rtlCol="0">
            <a:spAutoFit/>
          </a:bodyPr>
          <a:lstStyle/>
          <a:p>
            <a:pPr marL="12700" marR="5080">
              <a:lnSpc>
                <a:spcPct val="100000"/>
              </a:lnSpc>
              <a:spcBef>
                <a:spcPts val="105"/>
              </a:spcBef>
            </a:pPr>
            <a:r>
              <a:rPr lang="es-ES" sz="1050" spc="-5" dirty="0">
                <a:solidFill>
                  <a:srgbClr val="FF0000"/>
                </a:solidFill>
                <a:latin typeface="Bahnschrift"/>
                <a:cs typeface="Bahnschrift"/>
              </a:rPr>
              <a:t> </a:t>
            </a:r>
            <a:r>
              <a:rPr lang="es-ES" sz="1000" spc="-5" dirty="0">
                <a:latin typeface="Bahnschrift"/>
                <a:cs typeface="Bahnschrift"/>
              </a:rPr>
              <a:t>Aumentar en un 10%  los</a:t>
            </a:r>
            <a:r>
              <a:rPr sz="1000" spc="105" dirty="0">
                <a:latin typeface="Bahnschrift"/>
                <a:cs typeface="Bahnschrift"/>
              </a:rPr>
              <a:t> </a:t>
            </a:r>
            <a:r>
              <a:rPr sz="1000" spc="-5" dirty="0">
                <a:latin typeface="Bahnschrift"/>
                <a:cs typeface="Bahnschrift"/>
              </a:rPr>
              <a:t>taller</a:t>
            </a:r>
            <a:r>
              <a:rPr lang="es-ES" sz="1000" spc="-5" dirty="0">
                <a:latin typeface="Bahnschrift"/>
                <a:cs typeface="Bahnschrift"/>
              </a:rPr>
              <a:t>es</a:t>
            </a:r>
            <a:r>
              <a:rPr sz="1000" spc="90" dirty="0">
                <a:latin typeface="Bahnschrift"/>
                <a:cs typeface="Bahnschrift"/>
              </a:rPr>
              <a:t> </a:t>
            </a:r>
            <a:r>
              <a:rPr sz="1000" spc="-5" dirty="0">
                <a:latin typeface="Bahnschrift"/>
                <a:cs typeface="Bahnschrift"/>
              </a:rPr>
              <a:t>de</a:t>
            </a:r>
            <a:r>
              <a:rPr sz="1000" spc="95" dirty="0">
                <a:latin typeface="Bahnschrift"/>
                <a:cs typeface="Bahnschrift"/>
              </a:rPr>
              <a:t> </a:t>
            </a:r>
            <a:r>
              <a:rPr sz="1000" dirty="0" err="1">
                <a:latin typeface="Bahnschrift"/>
                <a:cs typeface="Bahnschrift"/>
              </a:rPr>
              <a:t>sostenibilidad</a:t>
            </a:r>
            <a:r>
              <a:rPr lang="es-ES" sz="1000" dirty="0">
                <a:latin typeface="Bahnschrift"/>
                <a:cs typeface="Bahnschrift"/>
              </a:rPr>
              <a:t> y reciclaje</a:t>
            </a:r>
            <a:r>
              <a:rPr sz="1000" spc="85" dirty="0">
                <a:latin typeface="Bahnschrift"/>
                <a:cs typeface="Bahnschrift"/>
              </a:rPr>
              <a:t> </a:t>
            </a:r>
            <a:r>
              <a:rPr lang="es-ES" sz="1000" spc="85" dirty="0">
                <a:latin typeface="Bahnschrift"/>
                <a:cs typeface="Bahnschrift"/>
              </a:rPr>
              <a:t>ofrecidos </a:t>
            </a:r>
            <a:r>
              <a:rPr lang="es-ES" sz="1000" spc="-5" dirty="0">
                <a:latin typeface="Bahnschrift"/>
                <a:cs typeface="Bahnschrift"/>
              </a:rPr>
              <a:t>por el </a:t>
            </a:r>
            <a:r>
              <a:rPr sz="1000" spc="90" dirty="0">
                <a:latin typeface="Bahnschrift"/>
                <a:cs typeface="Bahnschrift"/>
              </a:rPr>
              <a:t> </a:t>
            </a:r>
            <a:r>
              <a:rPr sz="1000" dirty="0">
                <a:latin typeface="Bahnschrift"/>
                <a:cs typeface="Bahnschrift"/>
              </a:rPr>
              <a:t>departamento</a:t>
            </a:r>
            <a:r>
              <a:rPr sz="1000" spc="70" dirty="0">
                <a:latin typeface="Bahnschrift"/>
                <a:cs typeface="Bahnschrift"/>
              </a:rPr>
              <a:t> </a:t>
            </a:r>
            <a:r>
              <a:rPr sz="1000" spc="-5" dirty="0">
                <a:latin typeface="Bahnschrift"/>
                <a:cs typeface="Bahnschrift"/>
              </a:rPr>
              <a:t>de</a:t>
            </a:r>
            <a:r>
              <a:rPr sz="1000" spc="95" dirty="0">
                <a:latin typeface="Bahnschrift"/>
                <a:cs typeface="Bahnschrift"/>
              </a:rPr>
              <a:t> </a:t>
            </a:r>
            <a:r>
              <a:rPr lang="es-ES" sz="1000" dirty="0">
                <a:latin typeface="Bahnschrift"/>
                <a:cs typeface="Bahnschrift"/>
              </a:rPr>
              <a:t>animación</a:t>
            </a:r>
            <a:r>
              <a:rPr lang="es-ES" sz="1000" spc="85" dirty="0">
                <a:latin typeface="Bahnschrift"/>
                <a:cs typeface="Bahnschrift"/>
              </a:rPr>
              <a:t> para los niños(clientes)</a:t>
            </a:r>
            <a:r>
              <a:rPr lang="es-ES" sz="1000" dirty="0">
                <a:latin typeface="Bahnschrift"/>
                <a:cs typeface="Bahnschrift"/>
              </a:rPr>
              <a:t>, respecto a 2023.</a:t>
            </a:r>
          </a:p>
          <a:p>
            <a:pPr marL="12700" marR="5080">
              <a:lnSpc>
                <a:spcPct val="100000"/>
              </a:lnSpc>
              <a:spcBef>
                <a:spcPts val="105"/>
              </a:spcBef>
            </a:pPr>
            <a:endParaRPr lang="es-ES" sz="1000" dirty="0">
              <a:latin typeface="Bahnschrift"/>
              <a:cs typeface="Bahnschrift"/>
            </a:endParaRPr>
          </a:p>
          <a:p>
            <a:pPr marL="12700" marR="5080">
              <a:lnSpc>
                <a:spcPct val="100000"/>
              </a:lnSpc>
              <a:spcBef>
                <a:spcPts val="105"/>
              </a:spcBef>
            </a:pPr>
            <a:r>
              <a:rPr lang="es-ES" sz="1000" dirty="0">
                <a:latin typeface="Bahnschrift"/>
                <a:cs typeface="Bahnschrift"/>
              </a:rPr>
              <a:t>Formación trabajadores en materia de sostenibilidad.  Asistencia a cursos de concienciación y orientación en prácticas de sostenibilidad que contribuyan a la consolidación de Bonterra Resort como un camping comprometido con la sostenibilidad</a:t>
            </a:r>
            <a:r>
              <a:rPr lang="es-ES" sz="1050" dirty="0">
                <a:latin typeface="Bahnschrift"/>
                <a:cs typeface="Bahnschrift"/>
              </a:rPr>
              <a:t>.</a:t>
            </a:r>
            <a:endParaRPr sz="1050" dirty="0">
              <a:latin typeface="Bahnschrift"/>
              <a:cs typeface="Bahnschrift"/>
            </a:endParaRPr>
          </a:p>
        </p:txBody>
      </p:sp>
      <p:grpSp>
        <p:nvGrpSpPr>
          <p:cNvPr id="19" name="object 19"/>
          <p:cNvGrpSpPr/>
          <p:nvPr/>
        </p:nvGrpSpPr>
        <p:grpSpPr>
          <a:xfrm>
            <a:off x="349415" y="2377554"/>
            <a:ext cx="2923540" cy="356870"/>
            <a:chOff x="349415" y="2377554"/>
            <a:chExt cx="2923540" cy="356870"/>
          </a:xfrm>
          <a:solidFill>
            <a:schemeClr val="accent6">
              <a:lumMod val="75000"/>
            </a:schemeClr>
          </a:solidFill>
        </p:grpSpPr>
        <p:sp>
          <p:nvSpPr>
            <p:cNvPr id="20" name="object 20"/>
            <p:cNvSpPr/>
            <p:nvPr/>
          </p:nvSpPr>
          <p:spPr>
            <a:xfrm>
              <a:off x="349415" y="2377554"/>
              <a:ext cx="1520825" cy="356870"/>
            </a:xfrm>
            <a:custGeom>
              <a:avLst/>
              <a:gdLst/>
              <a:ahLst/>
              <a:cxnLst/>
              <a:rect l="l" t="t" r="r" b="b"/>
              <a:pathLst>
                <a:path w="1520825" h="356869">
                  <a:moveTo>
                    <a:pt x="1520825" y="0"/>
                  </a:moveTo>
                  <a:lnTo>
                    <a:pt x="0" y="0"/>
                  </a:lnTo>
                  <a:lnTo>
                    <a:pt x="0" y="356501"/>
                  </a:lnTo>
                  <a:lnTo>
                    <a:pt x="1520825" y="356501"/>
                  </a:lnTo>
                  <a:lnTo>
                    <a:pt x="1520825" y="0"/>
                  </a:lnTo>
                  <a:close/>
                </a:path>
              </a:pathLst>
            </a:custGeom>
            <a:grpFill/>
          </p:spPr>
          <p:txBody>
            <a:bodyPr wrap="square" lIns="0" tIns="0" rIns="0" bIns="0" rtlCol="0"/>
            <a:lstStyle/>
            <a:p>
              <a:endParaRPr/>
            </a:p>
          </p:txBody>
        </p:sp>
        <p:sp>
          <p:nvSpPr>
            <p:cNvPr id="21" name="object 21"/>
            <p:cNvSpPr/>
            <p:nvPr/>
          </p:nvSpPr>
          <p:spPr>
            <a:xfrm>
              <a:off x="1870329" y="2377554"/>
              <a:ext cx="1402715" cy="356870"/>
            </a:xfrm>
            <a:custGeom>
              <a:avLst/>
              <a:gdLst/>
              <a:ahLst/>
              <a:cxnLst/>
              <a:rect l="l" t="t" r="r" b="b"/>
              <a:pathLst>
                <a:path w="1402714" h="356869">
                  <a:moveTo>
                    <a:pt x="1402461" y="0"/>
                  </a:moveTo>
                  <a:lnTo>
                    <a:pt x="0" y="0"/>
                  </a:lnTo>
                  <a:lnTo>
                    <a:pt x="0" y="356501"/>
                  </a:lnTo>
                  <a:lnTo>
                    <a:pt x="1402461" y="356501"/>
                  </a:lnTo>
                  <a:lnTo>
                    <a:pt x="1402461" y="0"/>
                  </a:lnTo>
                  <a:close/>
                </a:path>
              </a:pathLst>
            </a:custGeom>
            <a:grpFill/>
          </p:spPr>
          <p:txBody>
            <a:bodyPr wrap="square" lIns="0" tIns="0" rIns="0" bIns="0" rtlCol="0"/>
            <a:lstStyle/>
            <a:p>
              <a:endParaRPr/>
            </a:p>
          </p:txBody>
        </p:sp>
      </p:grpSp>
      <p:sp>
        <p:nvSpPr>
          <p:cNvPr id="22" name="object 22"/>
          <p:cNvSpPr txBox="1"/>
          <p:nvPr/>
        </p:nvSpPr>
        <p:spPr>
          <a:xfrm>
            <a:off x="428345" y="2450719"/>
            <a:ext cx="984250" cy="208279"/>
          </a:xfrm>
          <a:prstGeom prst="rect">
            <a:avLst/>
          </a:prstGeom>
        </p:spPr>
        <p:txBody>
          <a:bodyPr vert="horz" wrap="square" lIns="0" tIns="12700" rIns="0" bIns="0" rtlCol="0">
            <a:spAutoFit/>
          </a:bodyPr>
          <a:lstStyle/>
          <a:p>
            <a:pPr marL="12700">
              <a:lnSpc>
                <a:spcPct val="100000"/>
              </a:lnSpc>
              <a:spcBef>
                <a:spcPts val="100"/>
              </a:spcBef>
            </a:pPr>
            <a:r>
              <a:rPr sz="1200" b="1" spc="-55" dirty="0">
                <a:solidFill>
                  <a:srgbClr val="FFFFFF"/>
                </a:solidFill>
                <a:latin typeface="Arial"/>
                <a:cs typeface="Arial"/>
              </a:rPr>
              <a:t>Responsables</a:t>
            </a:r>
            <a:endParaRPr sz="1200">
              <a:latin typeface="Arial"/>
              <a:cs typeface="Arial"/>
            </a:endParaRPr>
          </a:p>
        </p:txBody>
      </p:sp>
      <p:sp>
        <p:nvSpPr>
          <p:cNvPr id="23" name="object 23"/>
          <p:cNvSpPr txBox="1"/>
          <p:nvPr/>
        </p:nvSpPr>
        <p:spPr>
          <a:xfrm>
            <a:off x="1949323" y="2462276"/>
            <a:ext cx="514984"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464646"/>
                </a:solidFill>
                <a:latin typeface="Bahnschrift"/>
                <a:cs typeface="Bahnschrift"/>
              </a:rPr>
              <a:t>C.D,</a:t>
            </a:r>
            <a:r>
              <a:rPr sz="1050" spc="25" dirty="0">
                <a:solidFill>
                  <a:srgbClr val="464646"/>
                </a:solidFill>
                <a:latin typeface="Bahnschrift"/>
                <a:cs typeface="Bahnschrift"/>
              </a:rPr>
              <a:t> </a:t>
            </a:r>
            <a:r>
              <a:rPr sz="1050" spc="5" dirty="0">
                <a:solidFill>
                  <a:srgbClr val="464646"/>
                </a:solidFill>
                <a:latin typeface="Bahnschrift"/>
                <a:cs typeface="Bahnschrift"/>
              </a:rPr>
              <a:t>M.B</a:t>
            </a:r>
            <a:endParaRPr sz="1050">
              <a:latin typeface="Bahnschrift"/>
              <a:cs typeface="Bahnschrift"/>
            </a:endParaRPr>
          </a:p>
        </p:txBody>
      </p:sp>
      <p:grpSp>
        <p:nvGrpSpPr>
          <p:cNvPr id="24" name="object 24"/>
          <p:cNvGrpSpPr/>
          <p:nvPr/>
        </p:nvGrpSpPr>
        <p:grpSpPr>
          <a:xfrm>
            <a:off x="349415" y="1855089"/>
            <a:ext cx="2923540" cy="355600"/>
            <a:chOff x="349415" y="1855089"/>
            <a:chExt cx="2923540" cy="355600"/>
          </a:xfrm>
        </p:grpSpPr>
        <p:sp>
          <p:nvSpPr>
            <p:cNvPr id="25" name="object 25"/>
            <p:cNvSpPr/>
            <p:nvPr/>
          </p:nvSpPr>
          <p:spPr>
            <a:xfrm>
              <a:off x="349415" y="1855089"/>
              <a:ext cx="1517015" cy="355600"/>
            </a:xfrm>
            <a:custGeom>
              <a:avLst/>
              <a:gdLst/>
              <a:ahLst/>
              <a:cxnLst/>
              <a:rect l="l" t="t" r="r" b="b"/>
              <a:pathLst>
                <a:path w="1517014" h="355600">
                  <a:moveTo>
                    <a:pt x="1516761" y="0"/>
                  </a:moveTo>
                  <a:lnTo>
                    <a:pt x="0" y="0"/>
                  </a:lnTo>
                  <a:lnTo>
                    <a:pt x="0" y="355600"/>
                  </a:lnTo>
                  <a:lnTo>
                    <a:pt x="1516761" y="355600"/>
                  </a:lnTo>
                  <a:lnTo>
                    <a:pt x="1516761" y="0"/>
                  </a:lnTo>
                  <a:close/>
                </a:path>
              </a:pathLst>
            </a:custGeom>
            <a:solidFill>
              <a:schemeClr val="accent6">
                <a:lumMod val="75000"/>
              </a:schemeClr>
            </a:solidFill>
          </p:spPr>
          <p:txBody>
            <a:bodyPr wrap="square" lIns="0" tIns="0" rIns="0" bIns="0" rtlCol="0"/>
            <a:lstStyle/>
            <a:p>
              <a:endParaRPr/>
            </a:p>
          </p:txBody>
        </p:sp>
        <p:sp>
          <p:nvSpPr>
            <p:cNvPr id="26" name="object 26"/>
            <p:cNvSpPr/>
            <p:nvPr/>
          </p:nvSpPr>
          <p:spPr>
            <a:xfrm>
              <a:off x="1866264" y="1855089"/>
              <a:ext cx="1406525" cy="355600"/>
            </a:xfrm>
            <a:custGeom>
              <a:avLst/>
              <a:gdLst/>
              <a:ahLst/>
              <a:cxnLst/>
              <a:rect l="l" t="t" r="r" b="b"/>
              <a:pathLst>
                <a:path w="1406525" h="355600">
                  <a:moveTo>
                    <a:pt x="1406525" y="0"/>
                  </a:moveTo>
                  <a:lnTo>
                    <a:pt x="0" y="0"/>
                  </a:lnTo>
                  <a:lnTo>
                    <a:pt x="0" y="355600"/>
                  </a:lnTo>
                  <a:lnTo>
                    <a:pt x="1406525" y="355600"/>
                  </a:lnTo>
                  <a:lnTo>
                    <a:pt x="1406525" y="0"/>
                  </a:lnTo>
                  <a:close/>
                </a:path>
              </a:pathLst>
            </a:custGeom>
            <a:solidFill>
              <a:srgbClr val="E6E6E6"/>
            </a:solidFill>
          </p:spPr>
          <p:txBody>
            <a:bodyPr wrap="square" lIns="0" tIns="0" rIns="0" bIns="0" rtlCol="0"/>
            <a:lstStyle/>
            <a:p>
              <a:endParaRPr/>
            </a:p>
          </p:txBody>
        </p:sp>
      </p:grpSp>
      <p:sp>
        <p:nvSpPr>
          <p:cNvPr id="27" name="object 27"/>
          <p:cNvSpPr txBox="1"/>
          <p:nvPr/>
        </p:nvSpPr>
        <p:spPr>
          <a:xfrm>
            <a:off x="428345" y="1921509"/>
            <a:ext cx="403225"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P</a:t>
            </a:r>
            <a:r>
              <a:rPr sz="1200" b="1" spc="-10" dirty="0">
                <a:solidFill>
                  <a:srgbClr val="FFFFFF"/>
                </a:solidFill>
                <a:latin typeface="Arial"/>
                <a:cs typeface="Arial"/>
              </a:rPr>
              <a:t>la</a:t>
            </a:r>
            <a:r>
              <a:rPr sz="1200" b="1" spc="-20" dirty="0">
                <a:solidFill>
                  <a:srgbClr val="FFFFFF"/>
                </a:solidFill>
                <a:latin typeface="Arial"/>
                <a:cs typeface="Arial"/>
              </a:rPr>
              <a:t>z</a:t>
            </a:r>
            <a:r>
              <a:rPr sz="1200" b="1" spc="-80" dirty="0">
                <a:solidFill>
                  <a:srgbClr val="FFFFFF"/>
                </a:solidFill>
                <a:latin typeface="Arial"/>
                <a:cs typeface="Arial"/>
              </a:rPr>
              <a:t>o</a:t>
            </a:r>
            <a:endParaRPr sz="1200">
              <a:latin typeface="Arial"/>
              <a:cs typeface="Arial"/>
            </a:endParaRPr>
          </a:p>
        </p:txBody>
      </p:sp>
      <p:sp>
        <p:nvSpPr>
          <p:cNvPr id="28" name="object 28"/>
          <p:cNvSpPr txBox="1"/>
          <p:nvPr/>
        </p:nvSpPr>
        <p:spPr>
          <a:xfrm>
            <a:off x="1945385" y="1939290"/>
            <a:ext cx="686435" cy="175048"/>
          </a:xfrm>
          <a:prstGeom prst="rect">
            <a:avLst/>
          </a:prstGeom>
        </p:spPr>
        <p:txBody>
          <a:bodyPr vert="horz" wrap="square" lIns="0" tIns="13335" rIns="0" bIns="0" rtlCol="0">
            <a:spAutoFit/>
          </a:bodyPr>
          <a:lstStyle/>
          <a:p>
            <a:pPr marL="12700">
              <a:lnSpc>
                <a:spcPct val="100000"/>
              </a:lnSpc>
              <a:spcBef>
                <a:spcPts val="105"/>
              </a:spcBef>
            </a:pPr>
            <a:r>
              <a:rPr sz="1050" spc="30" dirty="0">
                <a:latin typeface="Bahnschrift"/>
                <a:cs typeface="Bahnschrift"/>
              </a:rPr>
              <a:t> </a:t>
            </a:r>
            <a:r>
              <a:rPr sz="1050" spc="-5" dirty="0">
                <a:latin typeface="Bahnschrift"/>
                <a:cs typeface="Bahnschrift"/>
              </a:rPr>
              <a:t>202</a:t>
            </a:r>
            <a:r>
              <a:rPr lang="es-ES" sz="1050" spc="-5" dirty="0">
                <a:latin typeface="Bahnschrift"/>
                <a:cs typeface="Bahnschrift"/>
              </a:rPr>
              <a:t>4</a:t>
            </a:r>
            <a:endParaRPr sz="1050" dirty="0">
              <a:latin typeface="Bahnschrift"/>
              <a:cs typeface="Bahnschrift"/>
            </a:endParaRPr>
          </a:p>
        </p:txBody>
      </p:sp>
      <p:grpSp>
        <p:nvGrpSpPr>
          <p:cNvPr id="29" name="object 29"/>
          <p:cNvGrpSpPr/>
          <p:nvPr/>
        </p:nvGrpSpPr>
        <p:grpSpPr>
          <a:xfrm>
            <a:off x="3521709" y="1794636"/>
            <a:ext cx="3799460" cy="982980"/>
            <a:chOff x="3521709" y="1794636"/>
            <a:chExt cx="3799460" cy="982980"/>
          </a:xfrm>
          <a:solidFill>
            <a:schemeClr val="accent6">
              <a:lumMod val="75000"/>
            </a:schemeClr>
          </a:solidFill>
        </p:grpSpPr>
        <p:sp>
          <p:nvSpPr>
            <p:cNvPr id="31" name="object 31"/>
            <p:cNvSpPr/>
            <p:nvPr/>
          </p:nvSpPr>
          <p:spPr>
            <a:xfrm>
              <a:off x="3521709" y="1794636"/>
              <a:ext cx="1022985" cy="982980"/>
            </a:xfrm>
            <a:custGeom>
              <a:avLst/>
              <a:gdLst/>
              <a:ahLst/>
              <a:cxnLst/>
              <a:rect l="l" t="t" r="r" b="b"/>
              <a:pathLst>
                <a:path w="1022985" h="982980">
                  <a:moveTo>
                    <a:pt x="1022553" y="0"/>
                  </a:moveTo>
                  <a:lnTo>
                    <a:pt x="0" y="0"/>
                  </a:lnTo>
                  <a:lnTo>
                    <a:pt x="0" y="982980"/>
                  </a:lnTo>
                  <a:lnTo>
                    <a:pt x="1022553" y="982980"/>
                  </a:lnTo>
                  <a:lnTo>
                    <a:pt x="1022553" y="0"/>
                  </a:lnTo>
                  <a:close/>
                </a:path>
              </a:pathLst>
            </a:custGeom>
            <a:grpFill/>
          </p:spPr>
          <p:txBody>
            <a:bodyPr wrap="square" lIns="0" tIns="0" rIns="0" bIns="0" rtlCol="0"/>
            <a:lstStyle/>
            <a:p>
              <a:endParaRPr/>
            </a:p>
          </p:txBody>
        </p:sp>
        <p:sp>
          <p:nvSpPr>
            <p:cNvPr id="32" name="object 32"/>
            <p:cNvSpPr/>
            <p:nvPr/>
          </p:nvSpPr>
          <p:spPr>
            <a:xfrm>
              <a:off x="4544313" y="1794636"/>
              <a:ext cx="1898014" cy="411480"/>
            </a:xfrm>
            <a:custGeom>
              <a:avLst/>
              <a:gdLst/>
              <a:ahLst/>
              <a:cxnLst/>
              <a:rect l="l" t="t" r="r" b="b"/>
              <a:pathLst>
                <a:path w="1898014" h="411480">
                  <a:moveTo>
                    <a:pt x="1898014" y="0"/>
                  </a:moveTo>
                  <a:lnTo>
                    <a:pt x="0" y="0"/>
                  </a:lnTo>
                  <a:lnTo>
                    <a:pt x="0" y="411479"/>
                  </a:lnTo>
                  <a:lnTo>
                    <a:pt x="1898014" y="411479"/>
                  </a:lnTo>
                  <a:lnTo>
                    <a:pt x="1898014" y="0"/>
                  </a:lnTo>
                  <a:close/>
                </a:path>
              </a:pathLst>
            </a:custGeom>
            <a:grpFill/>
          </p:spPr>
          <p:txBody>
            <a:bodyPr wrap="square" lIns="0" tIns="0" rIns="0" bIns="0" rtlCol="0"/>
            <a:lstStyle/>
            <a:p>
              <a:endParaRPr/>
            </a:p>
          </p:txBody>
        </p:sp>
        <p:sp>
          <p:nvSpPr>
            <p:cNvPr id="33" name="object 33"/>
            <p:cNvSpPr/>
            <p:nvPr/>
          </p:nvSpPr>
          <p:spPr>
            <a:xfrm>
              <a:off x="6442329" y="1794636"/>
              <a:ext cx="878840" cy="982980"/>
            </a:xfrm>
            <a:custGeom>
              <a:avLst/>
              <a:gdLst/>
              <a:ahLst/>
              <a:cxnLst/>
              <a:rect l="l" t="t" r="r" b="b"/>
              <a:pathLst>
                <a:path w="878840" h="982980">
                  <a:moveTo>
                    <a:pt x="878357" y="0"/>
                  </a:moveTo>
                  <a:lnTo>
                    <a:pt x="0" y="0"/>
                  </a:lnTo>
                  <a:lnTo>
                    <a:pt x="0" y="982980"/>
                  </a:lnTo>
                  <a:lnTo>
                    <a:pt x="878357" y="982980"/>
                  </a:lnTo>
                  <a:lnTo>
                    <a:pt x="878357" y="0"/>
                  </a:lnTo>
                  <a:close/>
                </a:path>
              </a:pathLst>
            </a:custGeom>
            <a:grpFill/>
          </p:spPr>
          <p:txBody>
            <a:bodyPr wrap="square" lIns="0" tIns="0" rIns="0" bIns="0" rtlCol="0"/>
            <a:lstStyle/>
            <a:p>
              <a:endParaRPr/>
            </a:p>
          </p:txBody>
        </p:sp>
        <p:sp>
          <p:nvSpPr>
            <p:cNvPr id="34" name="object 34"/>
            <p:cNvSpPr/>
            <p:nvPr/>
          </p:nvSpPr>
          <p:spPr>
            <a:xfrm>
              <a:off x="4544313" y="2206116"/>
              <a:ext cx="1898014" cy="571500"/>
            </a:xfrm>
            <a:custGeom>
              <a:avLst/>
              <a:gdLst/>
              <a:ahLst/>
              <a:cxnLst/>
              <a:rect l="l" t="t" r="r" b="b"/>
              <a:pathLst>
                <a:path w="1898014" h="571500">
                  <a:moveTo>
                    <a:pt x="1898014" y="0"/>
                  </a:moveTo>
                  <a:lnTo>
                    <a:pt x="0" y="0"/>
                  </a:lnTo>
                  <a:lnTo>
                    <a:pt x="0" y="571499"/>
                  </a:lnTo>
                  <a:lnTo>
                    <a:pt x="1898014" y="571499"/>
                  </a:lnTo>
                  <a:lnTo>
                    <a:pt x="1898014" y="0"/>
                  </a:lnTo>
                  <a:close/>
                </a:path>
              </a:pathLst>
            </a:custGeom>
            <a:grpFill/>
          </p:spPr>
          <p:txBody>
            <a:bodyPr wrap="square" lIns="0" tIns="0" rIns="0" bIns="0" rtlCol="0"/>
            <a:lstStyle/>
            <a:p>
              <a:endParaRPr/>
            </a:p>
          </p:txBody>
        </p:sp>
      </p:grpSp>
      <p:sp>
        <p:nvSpPr>
          <p:cNvPr id="35" name="object 35"/>
          <p:cNvSpPr txBox="1"/>
          <p:nvPr/>
        </p:nvSpPr>
        <p:spPr>
          <a:xfrm>
            <a:off x="3600958" y="2174875"/>
            <a:ext cx="66040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Arial"/>
                <a:cs typeface="Arial"/>
              </a:rPr>
              <a:t>Indicador</a:t>
            </a:r>
            <a:endParaRPr sz="1200">
              <a:latin typeface="Arial"/>
              <a:cs typeface="Arial"/>
            </a:endParaRPr>
          </a:p>
        </p:txBody>
      </p:sp>
      <p:sp>
        <p:nvSpPr>
          <p:cNvPr id="37" name="object 37"/>
          <p:cNvSpPr txBox="1"/>
          <p:nvPr/>
        </p:nvSpPr>
        <p:spPr>
          <a:xfrm>
            <a:off x="6835140" y="5396741"/>
            <a:ext cx="270510" cy="201930"/>
          </a:xfrm>
          <a:prstGeom prst="rect">
            <a:avLst/>
          </a:prstGeom>
        </p:spPr>
        <p:txBody>
          <a:bodyPr vert="horz" wrap="square" lIns="0" tIns="36194" rIns="0" bIns="0" rtlCol="0">
            <a:spAutoFit/>
          </a:bodyPr>
          <a:lstStyle/>
          <a:p>
            <a:pPr marL="90805">
              <a:lnSpc>
                <a:spcPct val="100000"/>
              </a:lnSpc>
              <a:spcBef>
                <a:spcPts val="284"/>
              </a:spcBef>
            </a:pPr>
            <a:fld id="{81D60167-4931-47E6-BA6A-407CBD079E47}" type="slidenum">
              <a:rPr sz="1000" spc="-5" dirty="0">
                <a:solidFill>
                  <a:srgbClr val="888888"/>
                </a:solidFill>
                <a:latin typeface="Bahnschrift"/>
                <a:cs typeface="Bahnschrift"/>
              </a:rPr>
              <a:t>35</a:t>
            </a:fld>
            <a:endParaRPr sz="1000">
              <a:latin typeface="Bahnschrift"/>
              <a:cs typeface="Bahnschrift"/>
            </a:endParaRPr>
          </a:p>
        </p:txBody>
      </p:sp>
      <p:sp>
        <p:nvSpPr>
          <p:cNvPr id="36" name="object 36"/>
          <p:cNvSpPr txBox="1"/>
          <p:nvPr/>
        </p:nvSpPr>
        <p:spPr>
          <a:xfrm>
            <a:off x="4572068" y="1838565"/>
            <a:ext cx="2481708" cy="834203"/>
          </a:xfrm>
          <a:prstGeom prst="rect">
            <a:avLst/>
          </a:prstGeom>
        </p:spPr>
        <p:txBody>
          <a:bodyPr vert="horz" wrap="square" lIns="0" tIns="13335" rIns="0" bIns="0" rtlCol="0">
            <a:spAutoFit/>
          </a:bodyPr>
          <a:lstStyle/>
          <a:p>
            <a:pPr marL="12700" marR="5080">
              <a:lnSpc>
                <a:spcPct val="100000"/>
              </a:lnSpc>
              <a:spcBef>
                <a:spcPts val="720"/>
              </a:spcBef>
            </a:pPr>
            <a:r>
              <a:rPr lang="es-ES" sz="1050" spc="-5" dirty="0">
                <a:solidFill>
                  <a:srgbClr val="FFFFFF"/>
                </a:solidFill>
                <a:latin typeface="Bahnschrift"/>
                <a:cs typeface="Bahnschrift"/>
              </a:rPr>
              <a:t>¿Se</a:t>
            </a:r>
            <a:r>
              <a:rPr lang="es-ES" sz="1050" dirty="0">
                <a:solidFill>
                  <a:srgbClr val="FFFFFF"/>
                </a:solidFill>
                <a:latin typeface="Bahnschrift"/>
                <a:cs typeface="Bahnschrift"/>
              </a:rPr>
              <a:t> ha</a:t>
            </a:r>
            <a:r>
              <a:rPr lang="es-ES" sz="1050" spc="5" dirty="0">
                <a:solidFill>
                  <a:srgbClr val="FFFFFF"/>
                </a:solidFill>
                <a:latin typeface="Bahnschrift"/>
                <a:cs typeface="Bahnschrift"/>
              </a:rPr>
              <a:t>n </a:t>
            </a:r>
            <a:r>
              <a:rPr lang="es-ES" sz="1050" spc="-5" dirty="0">
                <a:solidFill>
                  <a:srgbClr val="FFFFFF"/>
                </a:solidFill>
                <a:latin typeface="Bahnschrift"/>
                <a:cs typeface="Bahnschrift"/>
              </a:rPr>
              <a:t>realizado</a:t>
            </a:r>
            <a:r>
              <a:rPr lang="es-ES" sz="1050" dirty="0">
                <a:solidFill>
                  <a:srgbClr val="FFFFFF"/>
                </a:solidFill>
                <a:latin typeface="Bahnschrift"/>
                <a:cs typeface="Bahnschrift"/>
              </a:rPr>
              <a:t> los </a:t>
            </a:r>
            <a:r>
              <a:rPr lang="es-ES" sz="1050" spc="-5" dirty="0">
                <a:solidFill>
                  <a:srgbClr val="FFFFFF"/>
                </a:solidFill>
                <a:latin typeface="Bahnschrift"/>
                <a:cs typeface="Bahnschrift"/>
              </a:rPr>
              <a:t>talleres? </a:t>
            </a:r>
            <a:r>
              <a:rPr lang="es-ES" sz="1050" spc="-165" dirty="0">
                <a:solidFill>
                  <a:srgbClr val="FFFFFF"/>
                </a:solidFill>
                <a:latin typeface="Bahnschrift"/>
                <a:cs typeface="Bahnschrift"/>
              </a:rPr>
              <a:t> </a:t>
            </a:r>
            <a:r>
              <a:rPr lang="es-ES" sz="1050" spc="-5" dirty="0">
                <a:solidFill>
                  <a:srgbClr val="FFFFFF"/>
                </a:solidFill>
                <a:latin typeface="Bahnschrift"/>
                <a:cs typeface="Bahnschrift"/>
              </a:rPr>
              <a:t>Sí/No</a:t>
            </a:r>
            <a:endParaRPr lang="es-ES" sz="1050" dirty="0">
              <a:latin typeface="Bahnschrift"/>
              <a:cs typeface="Bahnschrift"/>
            </a:endParaRPr>
          </a:p>
          <a:p>
            <a:pPr marL="12700">
              <a:lnSpc>
                <a:spcPct val="100000"/>
              </a:lnSpc>
            </a:pPr>
            <a:r>
              <a:rPr lang="es-ES" sz="1050" dirty="0" err="1">
                <a:solidFill>
                  <a:srgbClr val="FFFFFF"/>
                </a:solidFill>
                <a:latin typeface="Bahnschrift"/>
                <a:cs typeface="Bahnschrift"/>
              </a:rPr>
              <a:t>Nº</a:t>
            </a:r>
            <a:r>
              <a:rPr lang="es-ES" sz="1050" spc="85" dirty="0">
                <a:solidFill>
                  <a:srgbClr val="FFFFFF"/>
                </a:solidFill>
                <a:latin typeface="Bahnschrift"/>
                <a:cs typeface="Bahnschrift"/>
              </a:rPr>
              <a:t> </a:t>
            </a:r>
            <a:r>
              <a:rPr lang="es-ES" sz="1050" spc="-5" dirty="0">
                <a:solidFill>
                  <a:srgbClr val="FFFFFF"/>
                </a:solidFill>
                <a:latin typeface="Bahnschrift"/>
                <a:cs typeface="Bahnschrift"/>
              </a:rPr>
              <a:t>de</a:t>
            </a:r>
            <a:r>
              <a:rPr lang="es-ES" sz="1050" spc="75" dirty="0">
                <a:solidFill>
                  <a:srgbClr val="FFFFFF"/>
                </a:solidFill>
                <a:latin typeface="Bahnschrift"/>
                <a:cs typeface="Bahnschrift"/>
              </a:rPr>
              <a:t> </a:t>
            </a:r>
            <a:r>
              <a:rPr lang="es-ES" sz="1050" dirty="0">
                <a:solidFill>
                  <a:srgbClr val="FFFFFF"/>
                </a:solidFill>
                <a:latin typeface="Bahnschrift"/>
                <a:cs typeface="Bahnschrift"/>
              </a:rPr>
              <a:t>participantes</a:t>
            </a:r>
            <a:endParaRPr lang="es-ES" sz="1050" dirty="0">
              <a:latin typeface="Bahnschrift"/>
              <a:cs typeface="Bahnschrift"/>
            </a:endParaRPr>
          </a:p>
          <a:p>
            <a:pPr marL="12700" marR="335915">
              <a:lnSpc>
                <a:spcPct val="100000"/>
              </a:lnSpc>
              <a:spcBef>
                <a:spcPts val="105"/>
              </a:spcBef>
            </a:pPr>
            <a:r>
              <a:rPr lang="es-ES" sz="1050" spc="-5" dirty="0">
                <a:solidFill>
                  <a:srgbClr val="FFFFFF"/>
                </a:solidFill>
                <a:latin typeface="Bahnschrift"/>
                <a:cs typeface="Bahnschrift"/>
              </a:rPr>
              <a:t>¿</a:t>
            </a:r>
            <a:r>
              <a:rPr sz="1050" spc="-5" dirty="0">
                <a:solidFill>
                  <a:srgbClr val="FFFFFF"/>
                </a:solidFill>
                <a:latin typeface="Bahnschrift"/>
                <a:cs typeface="Bahnschrift"/>
              </a:rPr>
              <a:t>Se</a:t>
            </a:r>
            <a:r>
              <a:rPr sz="1050" dirty="0">
                <a:solidFill>
                  <a:srgbClr val="FFFFFF"/>
                </a:solidFill>
                <a:latin typeface="Bahnschrift"/>
                <a:cs typeface="Bahnschrift"/>
              </a:rPr>
              <a:t> ha</a:t>
            </a:r>
            <a:r>
              <a:rPr sz="1050" spc="5" dirty="0">
                <a:solidFill>
                  <a:srgbClr val="FFFFFF"/>
                </a:solidFill>
                <a:latin typeface="Bahnschrift"/>
                <a:cs typeface="Bahnschrift"/>
              </a:rPr>
              <a:t> </a:t>
            </a:r>
            <a:r>
              <a:rPr sz="1050" dirty="0">
                <a:solidFill>
                  <a:srgbClr val="FFFFFF"/>
                </a:solidFill>
                <a:latin typeface="Bahnschrift"/>
                <a:cs typeface="Bahnschrift"/>
              </a:rPr>
              <a:t>reforzado </a:t>
            </a:r>
            <a:r>
              <a:rPr sz="1050" spc="-5" dirty="0">
                <a:solidFill>
                  <a:srgbClr val="FFFFFF"/>
                </a:solidFill>
                <a:latin typeface="Bahnschrift"/>
                <a:cs typeface="Bahnschrift"/>
              </a:rPr>
              <a:t>la </a:t>
            </a:r>
            <a:r>
              <a:rPr sz="1050" dirty="0">
                <a:solidFill>
                  <a:srgbClr val="FFFFFF"/>
                </a:solidFill>
                <a:latin typeface="Bahnschrift"/>
                <a:cs typeface="Bahnschrift"/>
              </a:rPr>
              <a:t> </a:t>
            </a:r>
            <a:r>
              <a:rPr lang="es-ES" sz="1050" dirty="0">
                <a:solidFill>
                  <a:srgbClr val="FFFFFF"/>
                </a:solidFill>
                <a:latin typeface="Bahnschrift"/>
                <a:cs typeface="Bahnschrift"/>
              </a:rPr>
              <a:t>formación</a:t>
            </a:r>
            <a:r>
              <a:rPr sz="1050" dirty="0">
                <a:solidFill>
                  <a:srgbClr val="FFFFFF"/>
                </a:solidFill>
                <a:latin typeface="Bahnschrift"/>
                <a:cs typeface="Bahnschrift"/>
              </a:rPr>
              <a:t>?</a:t>
            </a:r>
            <a:r>
              <a:rPr sz="1050" spc="25" dirty="0">
                <a:solidFill>
                  <a:srgbClr val="FFFFFF"/>
                </a:solidFill>
                <a:latin typeface="Bahnschrift"/>
                <a:cs typeface="Bahnschrift"/>
              </a:rPr>
              <a:t> </a:t>
            </a:r>
            <a:r>
              <a:rPr sz="1050" spc="-5" dirty="0">
                <a:solidFill>
                  <a:srgbClr val="FFFFFF"/>
                </a:solidFill>
                <a:latin typeface="Bahnschrift"/>
                <a:cs typeface="Bahnschrift"/>
              </a:rPr>
              <a:t>Sí/No</a:t>
            </a:r>
            <a:r>
              <a:rPr lang="es-ES" sz="1050" spc="-5" dirty="0">
                <a:solidFill>
                  <a:srgbClr val="FFFFFF"/>
                </a:solidFill>
                <a:latin typeface="Bahnschrift"/>
                <a:cs typeface="Bahnschrift"/>
              </a:rPr>
              <a:t>                                                          </a:t>
            </a:r>
            <a:r>
              <a:rPr lang="es-ES" sz="1050" spc="-5" dirty="0" err="1">
                <a:solidFill>
                  <a:srgbClr val="FFFFFF"/>
                </a:solidFill>
                <a:latin typeface="Bahnschrift"/>
                <a:cs typeface="Bahnschrift"/>
              </a:rPr>
              <a:t>Nª</a:t>
            </a:r>
            <a:r>
              <a:rPr lang="es-ES" sz="1050" spc="-5" dirty="0">
                <a:solidFill>
                  <a:srgbClr val="FFFFFF"/>
                </a:solidFill>
                <a:latin typeface="Bahnschrift"/>
                <a:cs typeface="Bahnschrift"/>
              </a:rPr>
              <a:t> de cursos</a:t>
            </a:r>
            <a:endParaRPr sz="1050" dirty="0">
              <a:latin typeface="Bahnschrift"/>
              <a:cs typeface="Bahnschrift"/>
            </a:endParaRPr>
          </a:p>
        </p:txBody>
      </p:sp>
      <p:pic>
        <p:nvPicPr>
          <p:cNvPr id="8" name="object 24">
            <a:extLst>
              <a:ext uri="{FF2B5EF4-FFF2-40B4-BE49-F238E27FC236}">
                <a16:creationId xmlns:a16="http://schemas.microsoft.com/office/drawing/2014/main" id="{3C1DE44F-C781-1001-2EC5-180FE7CC0B56}"/>
              </a:ext>
            </a:extLst>
          </p:cNvPr>
          <p:cNvPicPr/>
          <p:nvPr/>
        </p:nvPicPr>
        <p:blipFill>
          <a:blip r:embed="rId3" cstate="print"/>
          <a:stretch>
            <a:fillRect/>
          </a:stretch>
        </p:blipFill>
        <p:spPr>
          <a:xfrm>
            <a:off x="251386" y="5317155"/>
            <a:ext cx="722522" cy="3034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1724025"/>
          </a:xfrm>
          <a:custGeom>
            <a:avLst/>
            <a:gdLst/>
            <a:ahLst/>
            <a:cxnLst/>
            <a:rect l="l" t="t" r="r" b="b"/>
            <a:pathLst>
              <a:path w="7620000" h="1724025">
                <a:moveTo>
                  <a:pt x="0" y="1723644"/>
                </a:moveTo>
                <a:lnTo>
                  <a:pt x="7620000" y="1723644"/>
                </a:lnTo>
                <a:lnTo>
                  <a:pt x="7620000" y="0"/>
                </a:lnTo>
                <a:lnTo>
                  <a:pt x="0" y="0"/>
                </a:lnTo>
                <a:lnTo>
                  <a:pt x="0" y="1723644"/>
                </a:lnTo>
                <a:close/>
              </a:path>
            </a:pathLst>
          </a:custGeom>
          <a:solidFill>
            <a:schemeClr val="accent6">
              <a:lumMod val="75000"/>
            </a:schemeClr>
          </a:solidFill>
          <a:ln>
            <a:solidFill>
              <a:schemeClr val="accent6">
                <a:lumMod val="40000"/>
                <a:lumOff val="60000"/>
              </a:schemeClr>
            </a:solidFill>
          </a:ln>
        </p:spPr>
        <p:txBody>
          <a:bodyPr wrap="square" lIns="0" tIns="0" rIns="0" bIns="0" rtlCol="0"/>
          <a:lstStyle/>
          <a:p>
            <a:endParaRPr/>
          </a:p>
        </p:txBody>
      </p:sp>
      <p:sp>
        <p:nvSpPr>
          <p:cNvPr id="3" name="object 3"/>
          <p:cNvSpPr txBox="1"/>
          <p:nvPr/>
        </p:nvSpPr>
        <p:spPr>
          <a:xfrm>
            <a:off x="82702" y="129285"/>
            <a:ext cx="641985" cy="574040"/>
          </a:xfrm>
          <a:prstGeom prst="rect">
            <a:avLst/>
          </a:prstGeom>
        </p:spPr>
        <p:txBody>
          <a:bodyPr vert="horz" wrap="square" lIns="0" tIns="12700" rIns="0" bIns="0" rtlCol="0">
            <a:spAutoFit/>
          </a:bodyPr>
          <a:lstStyle/>
          <a:p>
            <a:pPr marL="12700">
              <a:lnSpc>
                <a:spcPct val="100000"/>
              </a:lnSpc>
              <a:spcBef>
                <a:spcPts val="100"/>
              </a:spcBef>
            </a:pPr>
            <a:r>
              <a:rPr sz="3600" b="1" spc="-55" dirty="0">
                <a:solidFill>
                  <a:srgbClr val="FFFFFF"/>
                </a:solidFill>
                <a:latin typeface="Arial"/>
                <a:cs typeface="Arial"/>
              </a:rPr>
              <a:t>04.</a:t>
            </a:r>
            <a:endParaRPr sz="3600">
              <a:latin typeface="Arial"/>
              <a:cs typeface="Arial"/>
            </a:endParaRPr>
          </a:p>
        </p:txBody>
      </p:sp>
      <p:sp>
        <p:nvSpPr>
          <p:cNvPr id="4" name="object 4"/>
          <p:cNvSpPr txBox="1">
            <a:spLocks noGrp="1"/>
          </p:cNvSpPr>
          <p:nvPr>
            <p:ph type="title"/>
          </p:nvPr>
        </p:nvSpPr>
        <p:spPr>
          <a:xfrm>
            <a:off x="82702" y="624585"/>
            <a:ext cx="4513580" cy="574040"/>
          </a:xfrm>
          <a:prstGeom prst="rect">
            <a:avLst/>
          </a:prstGeom>
        </p:spPr>
        <p:txBody>
          <a:bodyPr vert="horz" wrap="square" lIns="0" tIns="12700" rIns="0" bIns="0" rtlCol="0">
            <a:spAutoFit/>
          </a:bodyPr>
          <a:lstStyle/>
          <a:p>
            <a:pPr marL="12700">
              <a:lnSpc>
                <a:spcPct val="100000"/>
              </a:lnSpc>
              <a:spcBef>
                <a:spcPts val="100"/>
              </a:spcBef>
            </a:pPr>
            <a:r>
              <a:rPr sz="3600" spc="-100" dirty="0"/>
              <a:t>Plan</a:t>
            </a:r>
            <a:r>
              <a:rPr sz="3600" spc="-55" dirty="0"/>
              <a:t> </a:t>
            </a:r>
            <a:r>
              <a:rPr sz="3600" spc="-180" dirty="0"/>
              <a:t>d</a:t>
            </a:r>
            <a:r>
              <a:rPr sz="3600" spc="-160" dirty="0"/>
              <a:t>e</a:t>
            </a:r>
            <a:r>
              <a:rPr sz="3600" spc="-50" dirty="0"/>
              <a:t> </a:t>
            </a:r>
            <a:r>
              <a:rPr sz="3600" spc="-135" dirty="0"/>
              <a:t>sostenibilidad</a:t>
            </a:r>
            <a:endParaRPr sz="3600"/>
          </a:p>
        </p:txBody>
      </p:sp>
      <p:grpSp>
        <p:nvGrpSpPr>
          <p:cNvPr id="5" name="object 5"/>
          <p:cNvGrpSpPr/>
          <p:nvPr/>
        </p:nvGrpSpPr>
        <p:grpSpPr>
          <a:xfrm>
            <a:off x="0" y="-14353"/>
            <a:ext cx="7620000" cy="5715000"/>
            <a:chOff x="0" y="0"/>
            <a:chExt cx="7620000" cy="5715000"/>
          </a:xfrm>
          <a:solidFill>
            <a:schemeClr val="bg1">
              <a:lumMod val="65000"/>
            </a:schemeClr>
          </a:solidFill>
        </p:grpSpPr>
        <p:sp>
          <p:nvSpPr>
            <p:cNvPr id="6" name="object 6"/>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pic>
          <p:nvPicPr>
            <p:cNvPr id="7" name="object 7"/>
            <p:cNvPicPr/>
            <p:nvPr/>
          </p:nvPicPr>
          <p:blipFill>
            <a:blip r:embed="rId2" cstate="print"/>
            <a:stretch>
              <a:fillRect/>
            </a:stretch>
          </p:blipFill>
          <p:spPr>
            <a:xfrm>
              <a:off x="6116274" y="134112"/>
              <a:ext cx="1205021" cy="1293181"/>
            </a:xfrm>
            <a:prstGeom prst="rect">
              <a:avLst/>
            </a:prstGeom>
            <a:grpFill/>
            <a:ln>
              <a:solidFill>
                <a:schemeClr val="accent6">
                  <a:lumMod val="40000"/>
                  <a:lumOff val="60000"/>
                </a:schemeClr>
              </a:solidFill>
            </a:ln>
          </p:spPr>
        </p:pic>
        <p:sp>
          <p:nvSpPr>
            <p:cNvPr id="8" name="object 8"/>
            <p:cNvSpPr/>
            <p:nvPr/>
          </p:nvSpPr>
          <p:spPr>
            <a:xfrm>
              <a:off x="349415" y="2669933"/>
              <a:ext cx="6971665" cy="348615"/>
            </a:xfrm>
            <a:custGeom>
              <a:avLst/>
              <a:gdLst/>
              <a:ahLst/>
              <a:cxnLst/>
              <a:rect l="l" t="t" r="r" b="b"/>
              <a:pathLst>
                <a:path w="6971665" h="348614">
                  <a:moveTo>
                    <a:pt x="6971246" y="0"/>
                  </a:moveTo>
                  <a:lnTo>
                    <a:pt x="2926702" y="0"/>
                  </a:lnTo>
                  <a:lnTo>
                    <a:pt x="0" y="0"/>
                  </a:lnTo>
                  <a:lnTo>
                    <a:pt x="0" y="348348"/>
                  </a:lnTo>
                  <a:lnTo>
                    <a:pt x="2926664" y="348348"/>
                  </a:lnTo>
                  <a:lnTo>
                    <a:pt x="6971246" y="348348"/>
                  </a:lnTo>
                  <a:lnTo>
                    <a:pt x="6971246" y="0"/>
                  </a:lnTo>
                  <a:close/>
                </a:path>
              </a:pathLst>
            </a:custGeom>
            <a:solidFill>
              <a:schemeClr val="accent6">
                <a:lumMod val="50000"/>
              </a:schemeClr>
            </a:solidFill>
            <a:ln>
              <a:solidFill>
                <a:schemeClr val="accent6">
                  <a:lumMod val="40000"/>
                  <a:lumOff val="60000"/>
                </a:schemeClr>
              </a:solidFill>
            </a:ln>
          </p:spPr>
          <p:txBody>
            <a:bodyPr wrap="square" lIns="0" tIns="0" rIns="0" bIns="0" rtlCol="0"/>
            <a:lstStyle/>
            <a:p>
              <a:endParaRPr/>
            </a:p>
          </p:txBody>
        </p:sp>
        <p:sp>
          <p:nvSpPr>
            <p:cNvPr id="9" name="object 9"/>
            <p:cNvSpPr/>
            <p:nvPr/>
          </p:nvSpPr>
          <p:spPr>
            <a:xfrm>
              <a:off x="349415" y="3018321"/>
              <a:ext cx="2926715" cy="2275120"/>
            </a:xfrm>
            <a:custGeom>
              <a:avLst/>
              <a:gdLst/>
              <a:ahLst/>
              <a:cxnLst/>
              <a:rect l="l" t="t" r="r" b="b"/>
              <a:pathLst>
                <a:path w="2926715" h="2524125">
                  <a:moveTo>
                    <a:pt x="2926714" y="0"/>
                  </a:moveTo>
                  <a:lnTo>
                    <a:pt x="0" y="0"/>
                  </a:lnTo>
                  <a:lnTo>
                    <a:pt x="0" y="2524125"/>
                  </a:lnTo>
                  <a:lnTo>
                    <a:pt x="2926714" y="2524125"/>
                  </a:lnTo>
                  <a:lnTo>
                    <a:pt x="2926714" y="0"/>
                  </a:lnTo>
                  <a:close/>
                </a:path>
              </a:pathLst>
            </a:custGeom>
            <a:grpFill/>
            <a:ln>
              <a:solidFill>
                <a:schemeClr val="accent6">
                  <a:lumMod val="40000"/>
                  <a:lumOff val="60000"/>
                </a:schemeClr>
              </a:solidFill>
            </a:ln>
          </p:spPr>
          <p:txBody>
            <a:bodyPr wrap="square" lIns="0" tIns="0" rIns="0" bIns="0" rtlCol="0"/>
            <a:lstStyle/>
            <a:p>
              <a:endParaRPr/>
            </a:p>
          </p:txBody>
        </p:sp>
        <p:sp>
          <p:nvSpPr>
            <p:cNvPr id="10" name="object 10"/>
            <p:cNvSpPr/>
            <p:nvPr/>
          </p:nvSpPr>
          <p:spPr>
            <a:xfrm>
              <a:off x="3276130" y="3036692"/>
              <a:ext cx="4044950" cy="2256749"/>
            </a:xfrm>
            <a:custGeom>
              <a:avLst/>
              <a:gdLst/>
              <a:ahLst/>
              <a:cxnLst/>
              <a:rect l="l" t="t" r="r" b="b"/>
              <a:pathLst>
                <a:path w="4044950" h="2524760">
                  <a:moveTo>
                    <a:pt x="4044581" y="2091156"/>
                  </a:moveTo>
                  <a:lnTo>
                    <a:pt x="0" y="2091156"/>
                  </a:lnTo>
                  <a:lnTo>
                    <a:pt x="0" y="2524201"/>
                  </a:lnTo>
                  <a:lnTo>
                    <a:pt x="4044581" y="2524201"/>
                  </a:lnTo>
                  <a:lnTo>
                    <a:pt x="4044581" y="2091156"/>
                  </a:lnTo>
                  <a:close/>
                </a:path>
                <a:path w="4044950" h="2524760">
                  <a:moveTo>
                    <a:pt x="4044581" y="1313903"/>
                  </a:moveTo>
                  <a:lnTo>
                    <a:pt x="0" y="1313903"/>
                  </a:lnTo>
                  <a:lnTo>
                    <a:pt x="0" y="2091143"/>
                  </a:lnTo>
                  <a:lnTo>
                    <a:pt x="4044581" y="2091143"/>
                  </a:lnTo>
                  <a:lnTo>
                    <a:pt x="4044581" y="1313903"/>
                  </a:lnTo>
                  <a:close/>
                </a:path>
                <a:path w="4044950" h="2524760">
                  <a:moveTo>
                    <a:pt x="4044581" y="466725"/>
                  </a:moveTo>
                  <a:lnTo>
                    <a:pt x="0" y="466725"/>
                  </a:lnTo>
                  <a:lnTo>
                    <a:pt x="0" y="880795"/>
                  </a:lnTo>
                  <a:lnTo>
                    <a:pt x="0" y="1313853"/>
                  </a:lnTo>
                  <a:lnTo>
                    <a:pt x="4044581" y="1313853"/>
                  </a:lnTo>
                  <a:lnTo>
                    <a:pt x="4044581" y="880910"/>
                  </a:lnTo>
                  <a:lnTo>
                    <a:pt x="4044581" y="466725"/>
                  </a:lnTo>
                  <a:close/>
                </a:path>
                <a:path w="4044950" h="2524760">
                  <a:moveTo>
                    <a:pt x="4044581" y="0"/>
                  </a:moveTo>
                  <a:lnTo>
                    <a:pt x="0" y="0"/>
                  </a:lnTo>
                  <a:lnTo>
                    <a:pt x="0" y="466636"/>
                  </a:lnTo>
                  <a:lnTo>
                    <a:pt x="4044581" y="466636"/>
                  </a:lnTo>
                  <a:lnTo>
                    <a:pt x="4044581" y="0"/>
                  </a:lnTo>
                  <a:close/>
                </a:path>
              </a:pathLst>
            </a:custGeom>
            <a:solidFill>
              <a:schemeClr val="bg1">
                <a:lumMod val="95000"/>
              </a:schemeClr>
            </a:solidFill>
            <a:ln>
              <a:solidFill>
                <a:schemeClr val="accent6">
                  <a:lumMod val="40000"/>
                  <a:lumOff val="60000"/>
                </a:schemeClr>
              </a:solidFill>
            </a:ln>
          </p:spPr>
          <p:txBody>
            <a:bodyPr wrap="square" lIns="0" tIns="0" rIns="0" bIns="0" rtlCol="0"/>
            <a:lstStyle/>
            <a:p>
              <a:endParaRPr/>
            </a:p>
          </p:txBody>
        </p:sp>
      </p:grpSp>
      <p:sp>
        <p:nvSpPr>
          <p:cNvPr id="11" name="object 11"/>
          <p:cNvSpPr txBox="1"/>
          <p:nvPr/>
        </p:nvSpPr>
        <p:spPr>
          <a:xfrm>
            <a:off x="428345" y="2739008"/>
            <a:ext cx="436880"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M</a:t>
            </a:r>
            <a:r>
              <a:rPr sz="1200" b="1" spc="-40" dirty="0">
                <a:solidFill>
                  <a:srgbClr val="FFFFFF"/>
                </a:solidFill>
                <a:latin typeface="Arial"/>
                <a:cs typeface="Arial"/>
              </a:rPr>
              <a:t>e</a:t>
            </a:r>
            <a:r>
              <a:rPr sz="1200" b="1" spc="-10" dirty="0">
                <a:solidFill>
                  <a:srgbClr val="FFFFFF"/>
                </a:solidFill>
                <a:latin typeface="Arial"/>
                <a:cs typeface="Arial"/>
              </a:rPr>
              <a:t>t</a:t>
            </a:r>
            <a:r>
              <a:rPr sz="1200" b="1" spc="-45" dirty="0">
                <a:solidFill>
                  <a:srgbClr val="FFFFFF"/>
                </a:solidFill>
                <a:latin typeface="Arial"/>
                <a:cs typeface="Arial"/>
              </a:rPr>
              <a:t>as</a:t>
            </a:r>
            <a:endParaRPr sz="1200">
              <a:latin typeface="Arial"/>
              <a:cs typeface="Arial"/>
            </a:endParaRPr>
          </a:p>
        </p:txBody>
      </p:sp>
      <p:sp>
        <p:nvSpPr>
          <p:cNvPr id="12" name="object 12"/>
          <p:cNvSpPr txBox="1"/>
          <p:nvPr/>
        </p:nvSpPr>
        <p:spPr>
          <a:xfrm>
            <a:off x="3355594" y="2739008"/>
            <a:ext cx="1530350" cy="208279"/>
          </a:xfrm>
          <a:prstGeom prst="rect">
            <a:avLst/>
          </a:prstGeom>
        </p:spPr>
        <p:txBody>
          <a:bodyPr vert="horz" wrap="square" lIns="0" tIns="12700" rIns="0" bIns="0" rtlCol="0">
            <a:spAutoFit/>
          </a:bodyPr>
          <a:lstStyle/>
          <a:p>
            <a:pPr marL="12700">
              <a:lnSpc>
                <a:spcPct val="100000"/>
              </a:lnSpc>
              <a:spcBef>
                <a:spcPts val="100"/>
              </a:spcBef>
            </a:pPr>
            <a:r>
              <a:rPr sz="1200" b="1" spc="-90" dirty="0">
                <a:solidFill>
                  <a:srgbClr val="FFFFFF"/>
                </a:solidFill>
                <a:latin typeface="Arial"/>
                <a:cs typeface="Arial"/>
              </a:rPr>
              <a:t>A</a:t>
            </a:r>
            <a:r>
              <a:rPr sz="1200" b="1" spc="-75" dirty="0">
                <a:solidFill>
                  <a:srgbClr val="FFFFFF"/>
                </a:solidFill>
                <a:latin typeface="Arial"/>
                <a:cs typeface="Arial"/>
              </a:rPr>
              <a:t>c</a:t>
            </a:r>
            <a:r>
              <a:rPr sz="1200" b="1" spc="-55" dirty="0">
                <a:solidFill>
                  <a:srgbClr val="FFFFFF"/>
                </a:solidFill>
                <a:latin typeface="Arial"/>
                <a:cs typeface="Arial"/>
              </a:rPr>
              <a:t>ci</a:t>
            </a:r>
            <a:r>
              <a:rPr sz="1200" b="1" spc="-90" dirty="0">
                <a:solidFill>
                  <a:srgbClr val="FFFFFF"/>
                </a:solidFill>
                <a:latin typeface="Arial"/>
                <a:cs typeface="Arial"/>
              </a:rPr>
              <a:t>o</a:t>
            </a:r>
            <a:r>
              <a:rPr sz="1200" b="1" spc="-50" dirty="0">
                <a:solidFill>
                  <a:srgbClr val="FFFFFF"/>
                </a:solidFill>
                <a:latin typeface="Arial"/>
                <a:cs typeface="Arial"/>
              </a:rPr>
              <a:t>n</a:t>
            </a:r>
            <a:r>
              <a:rPr sz="1200" b="1" spc="-40" dirty="0">
                <a:solidFill>
                  <a:srgbClr val="FFFFFF"/>
                </a:solidFill>
                <a:latin typeface="Arial"/>
                <a:cs typeface="Arial"/>
              </a:rPr>
              <a:t>e</a:t>
            </a:r>
            <a:r>
              <a:rPr sz="1200" b="1" spc="-50" dirty="0">
                <a:solidFill>
                  <a:srgbClr val="FFFFFF"/>
                </a:solidFill>
                <a:latin typeface="Arial"/>
                <a:cs typeface="Arial"/>
              </a:rPr>
              <a:t>s</a:t>
            </a:r>
            <a:r>
              <a:rPr sz="1200" b="1" spc="-20" dirty="0">
                <a:solidFill>
                  <a:srgbClr val="FFFFFF"/>
                </a:solidFill>
                <a:latin typeface="Arial"/>
                <a:cs typeface="Arial"/>
              </a:rPr>
              <a:t> </a:t>
            </a:r>
            <a:r>
              <a:rPr sz="1200" b="1" spc="-25" dirty="0">
                <a:solidFill>
                  <a:srgbClr val="FFFFFF"/>
                </a:solidFill>
                <a:latin typeface="Arial"/>
                <a:cs typeface="Arial"/>
              </a:rPr>
              <a:t>e</a:t>
            </a:r>
            <a:r>
              <a:rPr sz="1200" b="1" spc="-35" dirty="0">
                <a:solidFill>
                  <a:srgbClr val="FFFFFF"/>
                </a:solidFill>
                <a:latin typeface="Arial"/>
                <a:cs typeface="Arial"/>
              </a:rPr>
              <a:t>s</a:t>
            </a:r>
            <a:r>
              <a:rPr sz="1200" b="1" spc="-15" dirty="0">
                <a:solidFill>
                  <a:srgbClr val="FFFFFF"/>
                </a:solidFill>
                <a:latin typeface="Arial"/>
                <a:cs typeface="Arial"/>
              </a:rPr>
              <a:t>t</a:t>
            </a:r>
            <a:r>
              <a:rPr sz="1200" b="1" dirty="0">
                <a:solidFill>
                  <a:srgbClr val="FFFFFF"/>
                </a:solidFill>
                <a:latin typeface="Arial"/>
                <a:cs typeface="Arial"/>
              </a:rPr>
              <a:t>ra</a:t>
            </a:r>
            <a:r>
              <a:rPr sz="1200" b="1" spc="5" dirty="0">
                <a:solidFill>
                  <a:srgbClr val="FFFFFF"/>
                </a:solidFill>
                <a:latin typeface="Arial"/>
                <a:cs typeface="Arial"/>
              </a:rPr>
              <a:t>t</a:t>
            </a:r>
            <a:r>
              <a:rPr sz="1200" b="1" spc="-25" dirty="0">
                <a:solidFill>
                  <a:srgbClr val="FFFFFF"/>
                </a:solidFill>
                <a:latin typeface="Arial"/>
                <a:cs typeface="Arial"/>
              </a:rPr>
              <a:t>é</a:t>
            </a:r>
            <a:r>
              <a:rPr sz="1200" b="1" spc="-60" dirty="0">
                <a:solidFill>
                  <a:srgbClr val="FFFFFF"/>
                </a:solidFill>
                <a:latin typeface="Arial"/>
                <a:cs typeface="Arial"/>
              </a:rPr>
              <a:t>gicas</a:t>
            </a:r>
            <a:endParaRPr sz="1200">
              <a:latin typeface="Arial"/>
              <a:cs typeface="Arial"/>
            </a:endParaRPr>
          </a:p>
        </p:txBody>
      </p:sp>
      <p:sp>
        <p:nvSpPr>
          <p:cNvPr id="13" name="object 13"/>
          <p:cNvSpPr txBox="1"/>
          <p:nvPr/>
        </p:nvSpPr>
        <p:spPr>
          <a:xfrm>
            <a:off x="378669" y="3332331"/>
            <a:ext cx="2771775" cy="1306830"/>
          </a:xfrm>
          <a:prstGeom prst="rect">
            <a:avLst/>
          </a:prstGeom>
        </p:spPr>
        <p:txBody>
          <a:bodyPr vert="horz" wrap="square" lIns="0" tIns="13335" rIns="0" bIns="0" rtlCol="0">
            <a:spAutoFit/>
          </a:bodyPr>
          <a:lstStyle/>
          <a:p>
            <a:pPr marL="12700" marR="5080" algn="just">
              <a:lnSpc>
                <a:spcPct val="100000"/>
              </a:lnSpc>
              <a:spcBef>
                <a:spcPts val="105"/>
              </a:spcBef>
              <a:tabLst>
                <a:tab pos="585470" algn="l"/>
              </a:tabLst>
            </a:pPr>
            <a:r>
              <a:rPr sz="1050" b="1" spc="-30" dirty="0">
                <a:solidFill>
                  <a:srgbClr val="FFFFFF"/>
                </a:solidFill>
                <a:latin typeface="Arial"/>
                <a:cs typeface="Arial"/>
              </a:rPr>
              <a:t>6.4	</a:t>
            </a:r>
            <a:r>
              <a:rPr sz="1050" dirty="0">
                <a:solidFill>
                  <a:srgbClr val="FFFFFF"/>
                </a:solidFill>
                <a:latin typeface="Bahnschrift"/>
                <a:cs typeface="Bahnschrift"/>
              </a:rPr>
              <a:t>De</a:t>
            </a:r>
            <a:r>
              <a:rPr sz="1050" spc="5" dirty="0">
                <a:solidFill>
                  <a:srgbClr val="FFFFFF"/>
                </a:solidFill>
                <a:latin typeface="Bahnschrift"/>
                <a:cs typeface="Bahnschrift"/>
              </a:rPr>
              <a:t> </a:t>
            </a:r>
            <a:r>
              <a:rPr sz="1050" spc="-5" dirty="0">
                <a:solidFill>
                  <a:srgbClr val="FFFFFF"/>
                </a:solidFill>
                <a:latin typeface="Bahnschrift"/>
                <a:cs typeface="Bahnschrift"/>
              </a:rPr>
              <a:t>aquí</a:t>
            </a:r>
            <a:r>
              <a:rPr sz="1050" dirty="0">
                <a:solidFill>
                  <a:srgbClr val="FFFFFF"/>
                </a:solidFill>
                <a:latin typeface="Bahnschrift"/>
                <a:cs typeface="Bahnschrift"/>
              </a:rPr>
              <a:t> a</a:t>
            </a:r>
            <a:r>
              <a:rPr sz="1050" spc="5" dirty="0">
                <a:solidFill>
                  <a:srgbClr val="FFFFFF"/>
                </a:solidFill>
                <a:latin typeface="Bahnschrift"/>
                <a:cs typeface="Bahnschrift"/>
              </a:rPr>
              <a:t> </a:t>
            </a:r>
            <a:r>
              <a:rPr sz="1050" spc="-5" dirty="0">
                <a:solidFill>
                  <a:srgbClr val="FFFFFF"/>
                </a:solidFill>
                <a:latin typeface="Bahnschrift"/>
                <a:cs typeface="Bahnschrift"/>
              </a:rPr>
              <a:t>2030,</a:t>
            </a:r>
            <a:r>
              <a:rPr sz="1050" dirty="0">
                <a:solidFill>
                  <a:srgbClr val="FFFFFF"/>
                </a:solidFill>
                <a:latin typeface="Bahnschrift"/>
                <a:cs typeface="Bahnschrift"/>
              </a:rPr>
              <a:t> </a:t>
            </a:r>
            <a:r>
              <a:rPr sz="1050" spc="-5" dirty="0">
                <a:solidFill>
                  <a:srgbClr val="FFFFFF"/>
                </a:solidFill>
                <a:latin typeface="Bahnschrift"/>
                <a:cs typeface="Bahnschrift"/>
              </a:rPr>
              <a:t>aumentar </a:t>
            </a:r>
            <a:r>
              <a:rPr sz="1050" dirty="0">
                <a:solidFill>
                  <a:srgbClr val="FFFFFF"/>
                </a:solidFill>
                <a:latin typeface="Bahnschrift"/>
                <a:cs typeface="Bahnschrift"/>
              </a:rPr>
              <a:t> </a:t>
            </a:r>
            <a:r>
              <a:rPr sz="1050" spc="-5" dirty="0">
                <a:solidFill>
                  <a:srgbClr val="FFFFFF"/>
                </a:solidFill>
                <a:latin typeface="Bahnschrift"/>
                <a:cs typeface="Bahnschrift"/>
              </a:rPr>
              <a:t>considerablemente</a:t>
            </a:r>
            <a:r>
              <a:rPr sz="1050" dirty="0">
                <a:solidFill>
                  <a:srgbClr val="FFFFFF"/>
                </a:solidFill>
                <a:latin typeface="Bahnschrift"/>
                <a:cs typeface="Bahnschrift"/>
              </a:rPr>
              <a:t> el</a:t>
            </a:r>
            <a:r>
              <a:rPr sz="1050" spc="5" dirty="0">
                <a:solidFill>
                  <a:srgbClr val="FFFFFF"/>
                </a:solidFill>
                <a:latin typeface="Bahnschrift"/>
                <a:cs typeface="Bahnschrift"/>
              </a:rPr>
              <a:t> </a:t>
            </a:r>
            <a:r>
              <a:rPr sz="1050" spc="-5" dirty="0">
                <a:solidFill>
                  <a:srgbClr val="FFFFFF"/>
                </a:solidFill>
                <a:latin typeface="Bahnschrift"/>
                <a:cs typeface="Bahnschrift"/>
              </a:rPr>
              <a:t>uso</a:t>
            </a:r>
            <a:r>
              <a:rPr sz="1050" dirty="0">
                <a:solidFill>
                  <a:srgbClr val="FFFFFF"/>
                </a:solidFill>
                <a:latin typeface="Bahnschrift"/>
                <a:cs typeface="Bahnschrift"/>
              </a:rPr>
              <a:t> </a:t>
            </a:r>
            <a:r>
              <a:rPr sz="1050" spc="-5" dirty="0">
                <a:solidFill>
                  <a:srgbClr val="FFFFFF"/>
                </a:solidFill>
                <a:latin typeface="Bahnschrift"/>
                <a:cs typeface="Bahnschrift"/>
              </a:rPr>
              <a:t>eficiente</a:t>
            </a:r>
            <a:r>
              <a:rPr sz="1050" dirty="0">
                <a:solidFill>
                  <a:srgbClr val="FFFFFF"/>
                </a:solidFill>
                <a:latin typeface="Bahnschrift"/>
                <a:cs typeface="Bahnschrift"/>
              </a:rPr>
              <a:t> </a:t>
            </a:r>
            <a:r>
              <a:rPr sz="1050" spc="-5" dirty="0">
                <a:solidFill>
                  <a:srgbClr val="FFFFFF"/>
                </a:solidFill>
                <a:latin typeface="Bahnschrift"/>
                <a:cs typeface="Bahnschrift"/>
              </a:rPr>
              <a:t>de</a:t>
            </a:r>
            <a:r>
              <a:rPr sz="1050" dirty="0">
                <a:solidFill>
                  <a:srgbClr val="FFFFFF"/>
                </a:solidFill>
                <a:latin typeface="Bahnschrift"/>
                <a:cs typeface="Bahnschrift"/>
              </a:rPr>
              <a:t> </a:t>
            </a:r>
            <a:r>
              <a:rPr sz="1050" spc="-5" dirty="0">
                <a:solidFill>
                  <a:srgbClr val="FFFFFF"/>
                </a:solidFill>
                <a:latin typeface="Bahnschrift"/>
                <a:cs typeface="Bahnschrift"/>
              </a:rPr>
              <a:t>los </a:t>
            </a:r>
            <a:r>
              <a:rPr sz="1050" dirty="0">
                <a:solidFill>
                  <a:srgbClr val="FFFFFF"/>
                </a:solidFill>
                <a:latin typeface="Bahnschrift"/>
                <a:cs typeface="Bahnschrift"/>
              </a:rPr>
              <a:t> </a:t>
            </a:r>
            <a:r>
              <a:rPr sz="1050" spc="-5" dirty="0">
                <a:solidFill>
                  <a:srgbClr val="FFFFFF"/>
                </a:solidFill>
                <a:latin typeface="Bahnschrift"/>
                <a:cs typeface="Bahnschrift"/>
              </a:rPr>
              <a:t>recursos</a:t>
            </a:r>
            <a:r>
              <a:rPr sz="1050" dirty="0">
                <a:solidFill>
                  <a:srgbClr val="FFFFFF"/>
                </a:solidFill>
                <a:latin typeface="Bahnschrift"/>
                <a:cs typeface="Bahnschrift"/>
              </a:rPr>
              <a:t> </a:t>
            </a:r>
            <a:r>
              <a:rPr sz="1050" spc="-5" dirty="0">
                <a:solidFill>
                  <a:srgbClr val="FFFFFF"/>
                </a:solidFill>
                <a:latin typeface="Bahnschrift"/>
                <a:cs typeface="Bahnschrift"/>
              </a:rPr>
              <a:t>hídricos</a:t>
            </a:r>
            <a:r>
              <a:rPr sz="1050" dirty="0">
                <a:solidFill>
                  <a:srgbClr val="FFFFFF"/>
                </a:solidFill>
                <a:latin typeface="Bahnschrift"/>
                <a:cs typeface="Bahnschrift"/>
              </a:rPr>
              <a:t> en</a:t>
            </a:r>
            <a:r>
              <a:rPr sz="1050" spc="5" dirty="0">
                <a:solidFill>
                  <a:srgbClr val="FFFFFF"/>
                </a:solidFill>
                <a:latin typeface="Bahnschrift"/>
                <a:cs typeface="Bahnschrift"/>
              </a:rPr>
              <a:t> </a:t>
            </a:r>
            <a:r>
              <a:rPr sz="1050" spc="-5" dirty="0">
                <a:solidFill>
                  <a:srgbClr val="FFFFFF"/>
                </a:solidFill>
                <a:latin typeface="Bahnschrift"/>
                <a:cs typeface="Bahnschrift"/>
              </a:rPr>
              <a:t>todos</a:t>
            </a:r>
            <a:r>
              <a:rPr sz="1050" dirty="0">
                <a:solidFill>
                  <a:srgbClr val="FFFFFF"/>
                </a:solidFill>
                <a:latin typeface="Bahnschrift"/>
                <a:cs typeface="Bahnschrift"/>
              </a:rPr>
              <a:t> </a:t>
            </a:r>
            <a:r>
              <a:rPr sz="1050" spc="-5" dirty="0">
                <a:solidFill>
                  <a:srgbClr val="FFFFFF"/>
                </a:solidFill>
                <a:latin typeface="Bahnschrift"/>
                <a:cs typeface="Bahnschrift"/>
              </a:rPr>
              <a:t>los</a:t>
            </a:r>
            <a:r>
              <a:rPr sz="1050" dirty="0">
                <a:solidFill>
                  <a:srgbClr val="FFFFFF"/>
                </a:solidFill>
                <a:latin typeface="Bahnschrift"/>
                <a:cs typeface="Bahnschrift"/>
              </a:rPr>
              <a:t> </a:t>
            </a:r>
            <a:r>
              <a:rPr sz="1050" spc="-5" dirty="0">
                <a:solidFill>
                  <a:srgbClr val="FFFFFF"/>
                </a:solidFill>
                <a:latin typeface="Bahnschrift"/>
                <a:cs typeface="Bahnschrift"/>
              </a:rPr>
              <a:t>sectores</a:t>
            </a:r>
            <a:r>
              <a:rPr sz="1050" dirty="0">
                <a:solidFill>
                  <a:srgbClr val="FFFFFF"/>
                </a:solidFill>
                <a:latin typeface="Bahnschrift"/>
                <a:cs typeface="Bahnschrift"/>
              </a:rPr>
              <a:t> y </a:t>
            </a:r>
            <a:r>
              <a:rPr sz="1050" spc="5" dirty="0">
                <a:solidFill>
                  <a:srgbClr val="FFFFFF"/>
                </a:solidFill>
                <a:latin typeface="Bahnschrift"/>
                <a:cs typeface="Bahnschrift"/>
              </a:rPr>
              <a:t> </a:t>
            </a:r>
            <a:r>
              <a:rPr sz="1050" spc="-5" dirty="0">
                <a:solidFill>
                  <a:srgbClr val="FFFFFF"/>
                </a:solidFill>
                <a:latin typeface="Bahnschrift"/>
                <a:cs typeface="Bahnschrift"/>
              </a:rPr>
              <a:t>asegurar</a:t>
            </a:r>
            <a:r>
              <a:rPr sz="1050" dirty="0">
                <a:solidFill>
                  <a:srgbClr val="FFFFFF"/>
                </a:solidFill>
                <a:latin typeface="Bahnschrift"/>
                <a:cs typeface="Bahnschrift"/>
              </a:rPr>
              <a:t> </a:t>
            </a:r>
            <a:r>
              <a:rPr sz="1050" spc="-5" dirty="0">
                <a:solidFill>
                  <a:srgbClr val="FFFFFF"/>
                </a:solidFill>
                <a:latin typeface="Bahnschrift"/>
                <a:cs typeface="Bahnschrift"/>
              </a:rPr>
              <a:t>la</a:t>
            </a:r>
            <a:r>
              <a:rPr sz="1050" spc="165" dirty="0">
                <a:solidFill>
                  <a:srgbClr val="FFFFFF"/>
                </a:solidFill>
                <a:latin typeface="Bahnschrift"/>
                <a:cs typeface="Bahnschrift"/>
              </a:rPr>
              <a:t> </a:t>
            </a:r>
            <a:r>
              <a:rPr sz="1050" spc="-5" dirty="0">
                <a:solidFill>
                  <a:srgbClr val="FFFFFF"/>
                </a:solidFill>
                <a:latin typeface="Bahnschrift"/>
                <a:cs typeface="Bahnschrift"/>
              </a:rPr>
              <a:t>sostenibilidad</a:t>
            </a:r>
            <a:r>
              <a:rPr sz="1050" spc="170" dirty="0">
                <a:solidFill>
                  <a:srgbClr val="FFFFFF"/>
                </a:solidFill>
                <a:latin typeface="Bahnschrift"/>
                <a:cs typeface="Bahnschrift"/>
              </a:rPr>
              <a:t> </a:t>
            </a:r>
            <a:r>
              <a:rPr sz="1050" spc="-5" dirty="0">
                <a:solidFill>
                  <a:srgbClr val="FFFFFF"/>
                </a:solidFill>
                <a:latin typeface="Bahnschrift"/>
                <a:cs typeface="Bahnschrift"/>
              </a:rPr>
              <a:t>de</a:t>
            </a:r>
            <a:r>
              <a:rPr sz="1050" spc="170" dirty="0">
                <a:solidFill>
                  <a:srgbClr val="FFFFFF"/>
                </a:solidFill>
                <a:latin typeface="Bahnschrift"/>
                <a:cs typeface="Bahnschrift"/>
              </a:rPr>
              <a:t> </a:t>
            </a:r>
            <a:r>
              <a:rPr sz="1050" spc="-5" dirty="0">
                <a:solidFill>
                  <a:srgbClr val="FFFFFF"/>
                </a:solidFill>
                <a:latin typeface="Bahnschrift"/>
                <a:cs typeface="Bahnschrift"/>
              </a:rPr>
              <a:t>la</a:t>
            </a:r>
            <a:r>
              <a:rPr sz="1050" spc="170" dirty="0">
                <a:solidFill>
                  <a:srgbClr val="FFFFFF"/>
                </a:solidFill>
                <a:latin typeface="Bahnschrift"/>
                <a:cs typeface="Bahnschrift"/>
              </a:rPr>
              <a:t> </a:t>
            </a:r>
            <a:r>
              <a:rPr sz="1050" spc="-5" dirty="0">
                <a:solidFill>
                  <a:srgbClr val="FFFFFF"/>
                </a:solidFill>
                <a:latin typeface="Bahnschrift"/>
                <a:cs typeface="Bahnschrift"/>
              </a:rPr>
              <a:t>extracción</a:t>
            </a:r>
            <a:r>
              <a:rPr sz="1050" spc="170" dirty="0">
                <a:solidFill>
                  <a:srgbClr val="FFFFFF"/>
                </a:solidFill>
                <a:latin typeface="Bahnschrift"/>
                <a:cs typeface="Bahnschrift"/>
              </a:rPr>
              <a:t> </a:t>
            </a:r>
            <a:r>
              <a:rPr sz="1050" dirty="0">
                <a:solidFill>
                  <a:srgbClr val="FFFFFF"/>
                </a:solidFill>
                <a:latin typeface="Bahnschrift"/>
                <a:cs typeface="Bahnschrift"/>
              </a:rPr>
              <a:t>y </a:t>
            </a:r>
            <a:r>
              <a:rPr sz="1050" spc="5" dirty="0">
                <a:solidFill>
                  <a:srgbClr val="FFFFFF"/>
                </a:solidFill>
                <a:latin typeface="Bahnschrift"/>
                <a:cs typeface="Bahnschrift"/>
              </a:rPr>
              <a:t> </a:t>
            </a:r>
            <a:r>
              <a:rPr sz="1050" dirty="0">
                <a:solidFill>
                  <a:srgbClr val="FFFFFF"/>
                </a:solidFill>
                <a:latin typeface="Bahnschrift"/>
                <a:cs typeface="Bahnschrift"/>
              </a:rPr>
              <a:t>el</a:t>
            </a:r>
            <a:r>
              <a:rPr sz="1050" spc="5" dirty="0">
                <a:solidFill>
                  <a:srgbClr val="FFFFFF"/>
                </a:solidFill>
                <a:latin typeface="Bahnschrift"/>
                <a:cs typeface="Bahnschrift"/>
              </a:rPr>
              <a:t> </a:t>
            </a:r>
            <a:r>
              <a:rPr sz="1050" spc="-5" dirty="0">
                <a:solidFill>
                  <a:srgbClr val="FFFFFF"/>
                </a:solidFill>
                <a:latin typeface="Bahnschrift"/>
                <a:cs typeface="Bahnschrift"/>
              </a:rPr>
              <a:t>abastecimiento</a:t>
            </a:r>
            <a:r>
              <a:rPr sz="1050" dirty="0">
                <a:solidFill>
                  <a:srgbClr val="FFFFFF"/>
                </a:solidFill>
                <a:latin typeface="Bahnschrift"/>
                <a:cs typeface="Bahnschrift"/>
              </a:rPr>
              <a:t> </a:t>
            </a:r>
            <a:r>
              <a:rPr sz="1050" spc="-5" dirty="0">
                <a:solidFill>
                  <a:srgbClr val="FFFFFF"/>
                </a:solidFill>
                <a:latin typeface="Bahnschrift"/>
                <a:cs typeface="Bahnschrift"/>
              </a:rPr>
              <a:t>de</a:t>
            </a:r>
            <a:r>
              <a:rPr sz="1050" dirty="0">
                <a:solidFill>
                  <a:srgbClr val="FFFFFF"/>
                </a:solidFill>
                <a:latin typeface="Bahnschrift"/>
                <a:cs typeface="Bahnschrift"/>
              </a:rPr>
              <a:t> </a:t>
            </a:r>
            <a:r>
              <a:rPr sz="1050" spc="-5" dirty="0">
                <a:solidFill>
                  <a:srgbClr val="FFFFFF"/>
                </a:solidFill>
                <a:latin typeface="Bahnschrift"/>
                <a:cs typeface="Bahnschrift"/>
              </a:rPr>
              <a:t>agua</a:t>
            </a:r>
            <a:r>
              <a:rPr sz="1050" dirty="0">
                <a:solidFill>
                  <a:srgbClr val="FFFFFF"/>
                </a:solidFill>
                <a:latin typeface="Bahnschrift"/>
                <a:cs typeface="Bahnschrift"/>
              </a:rPr>
              <a:t> </a:t>
            </a:r>
            <a:r>
              <a:rPr sz="1050" spc="-5" dirty="0">
                <a:solidFill>
                  <a:srgbClr val="FFFFFF"/>
                </a:solidFill>
                <a:latin typeface="Bahnschrift"/>
                <a:cs typeface="Bahnschrift"/>
              </a:rPr>
              <a:t>dulce</a:t>
            </a:r>
            <a:r>
              <a:rPr sz="1050" dirty="0">
                <a:solidFill>
                  <a:srgbClr val="FFFFFF"/>
                </a:solidFill>
                <a:latin typeface="Bahnschrift"/>
                <a:cs typeface="Bahnschrift"/>
              </a:rPr>
              <a:t> para</a:t>
            </a:r>
            <a:r>
              <a:rPr sz="1050" spc="5" dirty="0">
                <a:solidFill>
                  <a:srgbClr val="FFFFFF"/>
                </a:solidFill>
                <a:latin typeface="Bahnschrift"/>
                <a:cs typeface="Bahnschrift"/>
              </a:rPr>
              <a:t> </a:t>
            </a:r>
            <a:r>
              <a:rPr sz="1050" dirty="0">
                <a:solidFill>
                  <a:srgbClr val="FFFFFF"/>
                </a:solidFill>
                <a:latin typeface="Bahnschrift"/>
                <a:cs typeface="Bahnschrift"/>
              </a:rPr>
              <a:t>hacer </a:t>
            </a:r>
            <a:r>
              <a:rPr sz="1050" spc="5" dirty="0">
                <a:solidFill>
                  <a:srgbClr val="FFFFFF"/>
                </a:solidFill>
                <a:latin typeface="Bahnschrift"/>
                <a:cs typeface="Bahnschrift"/>
              </a:rPr>
              <a:t> </a:t>
            </a:r>
            <a:r>
              <a:rPr sz="1050" dirty="0">
                <a:solidFill>
                  <a:srgbClr val="FFFFFF"/>
                </a:solidFill>
                <a:latin typeface="Bahnschrift"/>
                <a:cs typeface="Bahnschrift"/>
              </a:rPr>
              <a:t>frente</a:t>
            </a:r>
            <a:r>
              <a:rPr sz="1050" spc="5" dirty="0">
                <a:solidFill>
                  <a:srgbClr val="FFFFFF"/>
                </a:solidFill>
                <a:latin typeface="Bahnschrift"/>
                <a:cs typeface="Bahnschrift"/>
              </a:rPr>
              <a:t> </a:t>
            </a:r>
            <a:r>
              <a:rPr sz="1050" dirty="0">
                <a:solidFill>
                  <a:srgbClr val="FFFFFF"/>
                </a:solidFill>
                <a:latin typeface="Bahnschrift"/>
                <a:cs typeface="Bahnschrift"/>
              </a:rPr>
              <a:t>a</a:t>
            </a:r>
            <a:r>
              <a:rPr sz="1050" spc="5" dirty="0">
                <a:solidFill>
                  <a:srgbClr val="FFFFFF"/>
                </a:solidFill>
                <a:latin typeface="Bahnschrift"/>
                <a:cs typeface="Bahnschrift"/>
              </a:rPr>
              <a:t> </a:t>
            </a:r>
            <a:r>
              <a:rPr sz="1050" spc="-5" dirty="0">
                <a:solidFill>
                  <a:srgbClr val="FFFFFF"/>
                </a:solidFill>
                <a:latin typeface="Bahnschrift"/>
                <a:cs typeface="Bahnschrift"/>
              </a:rPr>
              <a:t>la</a:t>
            </a:r>
            <a:r>
              <a:rPr sz="1050" dirty="0">
                <a:solidFill>
                  <a:srgbClr val="FFFFFF"/>
                </a:solidFill>
                <a:latin typeface="Bahnschrift"/>
                <a:cs typeface="Bahnschrift"/>
              </a:rPr>
              <a:t> </a:t>
            </a:r>
            <a:r>
              <a:rPr sz="1050" spc="-5" dirty="0">
                <a:solidFill>
                  <a:srgbClr val="FFFFFF"/>
                </a:solidFill>
                <a:latin typeface="Bahnschrift"/>
                <a:cs typeface="Bahnschrift"/>
              </a:rPr>
              <a:t>escasez</a:t>
            </a:r>
            <a:r>
              <a:rPr sz="1050" dirty="0">
                <a:solidFill>
                  <a:srgbClr val="FFFFFF"/>
                </a:solidFill>
                <a:latin typeface="Bahnschrift"/>
                <a:cs typeface="Bahnschrift"/>
              </a:rPr>
              <a:t> </a:t>
            </a:r>
            <a:r>
              <a:rPr sz="1050" spc="-10" dirty="0">
                <a:solidFill>
                  <a:srgbClr val="FFFFFF"/>
                </a:solidFill>
                <a:latin typeface="Bahnschrift"/>
                <a:cs typeface="Bahnschrift"/>
              </a:rPr>
              <a:t>de</a:t>
            </a:r>
            <a:r>
              <a:rPr sz="1050" spc="-5" dirty="0">
                <a:solidFill>
                  <a:srgbClr val="FFFFFF"/>
                </a:solidFill>
                <a:latin typeface="Bahnschrift"/>
                <a:cs typeface="Bahnschrift"/>
              </a:rPr>
              <a:t> agua</a:t>
            </a:r>
            <a:r>
              <a:rPr sz="1050" dirty="0">
                <a:solidFill>
                  <a:srgbClr val="FFFFFF"/>
                </a:solidFill>
                <a:latin typeface="Bahnschrift"/>
                <a:cs typeface="Bahnschrift"/>
              </a:rPr>
              <a:t> y</a:t>
            </a:r>
            <a:r>
              <a:rPr sz="1050" spc="5" dirty="0">
                <a:solidFill>
                  <a:srgbClr val="FFFFFF"/>
                </a:solidFill>
                <a:latin typeface="Bahnschrift"/>
                <a:cs typeface="Bahnschrift"/>
              </a:rPr>
              <a:t> </a:t>
            </a:r>
            <a:r>
              <a:rPr sz="1050" spc="-5" dirty="0">
                <a:solidFill>
                  <a:srgbClr val="FFFFFF"/>
                </a:solidFill>
                <a:latin typeface="Bahnschrift"/>
                <a:cs typeface="Bahnschrift"/>
              </a:rPr>
              <a:t>reducir </a:t>
            </a:r>
            <a:r>
              <a:rPr sz="1050" dirty="0">
                <a:solidFill>
                  <a:srgbClr val="FFFFFF"/>
                </a:solidFill>
                <a:latin typeface="Bahnschrift"/>
                <a:cs typeface="Bahnschrift"/>
              </a:rPr>
              <a:t> </a:t>
            </a:r>
            <a:r>
              <a:rPr sz="1050" spc="-5" dirty="0">
                <a:solidFill>
                  <a:srgbClr val="FFFFFF"/>
                </a:solidFill>
                <a:latin typeface="Bahnschrift"/>
                <a:cs typeface="Bahnschrift"/>
              </a:rPr>
              <a:t>considerablemente</a:t>
            </a:r>
            <a:r>
              <a:rPr sz="1050" dirty="0">
                <a:solidFill>
                  <a:srgbClr val="FFFFFF"/>
                </a:solidFill>
                <a:latin typeface="Bahnschrift"/>
                <a:cs typeface="Bahnschrift"/>
              </a:rPr>
              <a:t> el</a:t>
            </a:r>
            <a:r>
              <a:rPr sz="1050" spc="5" dirty="0">
                <a:solidFill>
                  <a:srgbClr val="FFFFFF"/>
                </a:solidFill>
                <a:latin typeface="Bahnschrift"/>
                <a:cs typeface="Bahnschrift"/>
              </a:rPr>
              <a:t> </a:t>
            </a:r>
            <a:r>
              <a:rPr sz="1050" dirty="0">
                <a:solidFill>
                  <a:srgbClr val="FFFFFF"/>
                </a:solidFill>
                <a:latin typeface="Bahnschrift"/>
                <a:cs typeface="Bahnschrift"/>
              </a:rPr>
              <a:t>número</a:t>
            </a:r>
            <a:r>
              <a:rPr sz="1050" spc="180" dirty="0">
                <a:solidFill>
                  <a:srgbClr val="FFFFFF"/>
                </a:solidFill>
                <a:latin typeface="Bahnschrift"/>
                <a:cs typeface="Bahnschrift"/>
              </a:rPr>
              <a:t> </a:t>
            </a:r>
            <a:r>
              <a:rPr sz="1050" spc="-5" dirty="0">
                <a:solidFill>
                  <a:srgbClr val="FFFFFF"/>
                </a:solidFill>
                <a:latin typeface="Bahnschrift"/>
                <a:cs typeface="Bahnschrift"/>
              </a:rPr>
              <a:t>de</a:t>
            </a:r>
            <a:r>
              <a:rPr sz="1050" spc="170" dirty="0">
                <a:solidFill>
                  <a:srgbClr val="FFFFFF"/>
                </a:solidFill>
                <a:latin typeface="Bahnschrift"/>
                <a:cs typeface="Bahnschrift"/>
              </a:rPr>
              <a:t> </a:t>
            </a:r>
            <a:r>
              <a:rPr sz="1050" dirty="0">
                <a:solidFill>
                  <a:srgbClr val="FFFFFF"/>
                </a:solidFill>
                <a:latin typeface="Bahnschrift"/>
                <a:cs typeface="Bahnschrift"/>
              </a:rPr>
              <a:t>personas </a:t>
            </a:r>
            <a:r>
              <a:rPr sz="1050" spc="5" dirty="0">
                <a:solidFill>
                  <a:srgbClr val="FFFFFF"/>
                </a:solidFill>
                <a:latin typeface="Bahnschrift"/>
                <a:cs typeface="Bahnschrift"/>
              </a:rPr>
              <a:t> </a:t>
            </a:r>
            <a:r>
              <a:rPr sz="1050" spc="-5" dirty="0">
                <a:solidFill>
                  <a:srgbClr val="FFFFFF"/>
                </a:solidFill>
                <a:latin typeface="Bahnschrift"/>
                <a:cs typeface="Bahnschrift"/>
              </a:rPr>
              <a:t>que</a:t>
            </a:r>
            <a:r>
              <a:rPr sz="1050" spc="100" dirty="0">
                <a:solidFill>
                  <a:srgbClr val="FFFFFF"/>
                </a:solidFill>
                <a:latin typeface="Bahnschrift"/>
                <a:cs typeface="Bahnschrift"/>
              </a:rPr>
              <a:t> </a:t>
            </a:r>
            <a:r>
              <a:rPr sz="1050" dirty="0">
                <a:solidFill>
                  <a:srgbClr val="FFFFFF"/>
                </a:solidFill>
                <a:latin typeface="Bahnschrift"/>
                <a:cs typeface="Bahnschrift"/>
              </a:rPr>
              <a:t>sufren</a:t>
            </a:r>
            <a:r>
              <a:rPr sz="1050" spc="95" dirty="0">
                <a:solidFill>
                  <a:srgbClr val="FFFFFF"/>
                </a:solidFill>
                <a:latin typeface="Bahnschrift"/>
                <a:cs typeface="Bahnschrift"/>
              </a:rPr>
              <a:t> </a:t>
            </a:r>
            <a:r>
              <a:rPr sz="1050" dirty="0">
                <a:solidFill>
                  <a:srgbClr val="FFFFFF"/>
                </a:solidFill>
                <a:latin typeface="Bahnschrift"/>
                <a:cs typeface="Bahnschrift"/>
              </a:rPr>
              <a:t>falta</a:t>
            </a:r>
            <a:r>
              <a:rPr sz="1050" spc="95" dirty="0">
                <a:solidFill>
                  <a:srgbClr val="FFFFFF"/>
                </a:solidFill>
                <a:latin typeface="Bahnschrift"/>
                <a:cs typeface="Bahnschrift"/>
              </a:rPr>
              <a:t> </a:t>
            </a:r>
            <a:r>
              <a:rPr sz="1050" spc="-5" dirty="0">
                <a:solidFill>
                  <a:srgbClr val="FFFFFF"/>
                </a:solidFill>
                <a:latin typeface="Bahnschrift"/>
                <a:cs typeface="Bahnschrift"/>
              </a:rPr>
              <a:t>de</a:t>
            </a:r>
            <a:r>
              <a:rPr sz="1050" spc="105" dirty="0">
                <a:solidFill>
                  <a:srgbClr val="FFFFFF"/>
                </a:solidFill>
                <a:latin typeface="Bahnschrift"/>
                <a:cs typeface="Bahnschrift"/>
              </a:rPr>
              <a:t> </a:t>
            </a:r>
            <a:r>
              <a:rPr sz="1050" spc="-5" dirty="0">
                <a:solidFill>
                  <a:srgbClr val="FFFFFF"/>
                </a:solidFill>
                <a:latin typeface="Bahnschrift"/>
                <a:cs typeface="Bahnschrift"/>
              </a:rPr>
              <a:t>agua</a:t>
            </a:r>
            <a:endParaRPr sz="1050" dirty="0">
              <a:latin typeface="Bahnschrift"/>
              <a:cs typeface="Bahnschrift"/>
            </a:endParaRPr>
          </a:p>
        </p:txBody>
      </p:sp>
      <p:sp>
        <p:nvSpPr>
          <p:cNvPr id="14" name="object 14"/>
          <p:cNvSpPr txBox="1"/>
          <p:nvPr/>
        </p:nvSpPr>
        <p:spPr>
          <a:xfrm>
            <a:off x="3300680" y="3086790"/>
            <a:ext cx="3887470" cy="320601"/>
          </a:xfrm>
          <a:prstGeom prst="rect">
            <a:avLst/>
          </a:prstGeom>
        </p:spPr>
        <p:txBody>
          <a:bodyPr vert="horz" wrap="square" lIns="0" tIns="12700" rIns="0" bIns="0" rtlCol="0">
            <a:spAutoFit/>
          </a:bodyPr>
          <a:lstStyle/>
          <a:p>
            <a:pPr marL="12700" marR="5080">
              <a:lnSpc>
                <a:spcPct val="100000"/>
              </a:lnSpc>
              <a:spcBef>
                <a:spcPts val="100"/>
              </a:spcBef>
            </a:pPr>
            <a:r>
              <a:rPr lang="es-ES" sz="1000" spc="-5" dirty="0">
                <a:solidFill>
                  <a:srgbClr val="464646"/>
                </a:solidFill>
                <a:latin typeface="Bahnschrift"/>
              </a:rPr>
              <a:t>Control </a:t>
            </a:r>
            <a:r>
              <a:rPr sz="1000" spc="-5" dirty="0">
                <a:solidFill>
                  <a:srgbClr val="464646"/>
                </a:solidFill>
                <a:latin typeface="Bahnschrift"/>
              </a:rPr>
              <a:t>de los consumos y revision de instalaciones con el fin de detectar potenciales fugas.</a:t>
            </a:r>
          </a:p>
        </p:txBody>
      </p:sp>
      <p:sp>
        <p:nvSpPr>
          <p:cNvPr id="15" name="object 15"/>
          <p:cNvSpPr txBox="1"/>
          <p:nvPr/>
        </p:nvSpPr>
        <p:spPr>
          <a:xfrm>
            <a:off x="3272789" y="3478798"/>
            <a:ext cx="3946779" cy="166712"/>
          </a:xfrm>
          <a:prstGeom prst="rect">
            <a:avLst/>
          </a:prstGeom>
        </p:spPr>
        <p:txBody>
          <a:bodyPr vert="horz" wrap="square" lIns="0" tIns="12700" rIns="0" bIns="0" rtlCol="0">
            <a:spAutoFit/>
          </a:bodyPr>
          <a:lstStyle/>
          <a:p>
            <a:pPr marL="12700">
              <a:lnSpc>
                <a:spcPct val="100000"/>
              </a:lnSpc>
              <a:spcBef>
                <a:spcPts val="100"/>
              </a:spcBef>
            </a:pPr>
            <a:r>
              <a:rPr lang="es-ES" sz="900" spc="-5" dirty="0">
                <a:solidFill>
                  <a:srgbClr val="464646"/>
                </a:solidFill>
                <a:latin typeface="Bahnschrift"/>
                <a:cs typeface="Bahnschrift"/>
              </a:rPr>
              <a:t> </a:t>
            </a:r>
            <a:r>
              <a:rPr lang="es-ES" sz="1000" spc="-5" dirty="0">
                <a:solidFill>
                  <a:srgbClr val="464646"/>
                </a:solidFill>
                <a:latin typeface="Bahnschrift"/>
                <a:cs typeface="Bahnschrift"/>
              </a:rPr>
              <a:t>Renovación de tuberías de parte del anillo de agua, en frente bloque I</a:t>
            </a:r>
            <a:endParaRPr sz="1000" dirty="0">
              <a:latin typeface="Bahnschrift"/>
              <a:cs typeface="Bahnschrift"/>
            </a:endParaRPr>
          </a:p>
        </p:txBody>
      </p:sp>
      <p:sp>
        <p:nvSpPr>
          <p:cNvPr id="16" name="object 16"/>
          <p:cNvSpPr txBox="1"/>
          <p:nvPr/>
        </p:nvSpPr>
        <p:spPr>
          <a:xfrm>
            <a:off x="3300144" y="3744055"/>
            <a:ext cx="3683699" cy="320601"/>
          </a:xfrm>
          <a:prstGeom prst="rect">
            <a:avLst/>
          </a:prstGeom>
        </p:spPr>
        <p:txBody>
          <a:bodyPr vert="horz" wrap="square" lIns="0" tIns="12700" rIns="0" bIns="0" rtlCol="0">
            <a:spAutoFit/>
          </a:bodyPr>
          <a:lstStyle/>
          <a:p>
            <a:pPr marL="12700">
              <a:lnSpc>
                <a:spcPct val="100000"/>
              </a:lnSpc>
              <a:spcBef>
                <a:spcPts val="100"/>
              </a:spcBef>
            </a:pPr>
            <a:r>
              <a:rPr sz="1000" spc="-5" dirty="0">
                <a:solidFill>
                  <a:srgbClr val="464646"/>
                </a:solidFill>
                <a:latin typeface="Bahnschrift"/>
                <a:cs typeface="Bahnschrift"/>
              </a:rPr>
              <a:t>Difundir</a:t>
            </a:r>
            <a:r>
              <a:rPr sz="1000" spc="75" dirty="0">
                <a:solidFill>
                  <a:srgbClr val="464646"/>
                </a:solidFill>
                <a:latin typeface="Bahnschrift"/>
                <a:cs typeface="Bahnschrift"/>
              </a:rPr>
              <a:t> </a:t>
            </a:r>
            <a:r>
              <a:rPr sz="1000" spc="-5" dirty="0">
                <a:solidFill>
                  <a:srgbClr val="464646"/>
                </a:solidFill>
                <a:latin typeface="Bahnschrift"/>
                <a:cs typeface="Bahnschrift"/>
              </a:rPr>
              <a:t>buenas</a:t>
            </a:r>
            <a:r>
              <a:rPr sz="1000" spc="80" dirty="0">
                <a:solidFill>
                  <a:srgbClr val="464646"/>
                </a:solidFill>
                <a:latin typeface="Bahnschrift"/>
                <a:cs typeface="Bahnschrift"/>
              </a:rPr>
              <a:t> </a:t>
            </a:r>
            <a:r>
              <a:rPr sz="1000" spc="-5" dirty="0">
                <a:solidFill>
                  <a:srgbClr val="464646"/>
                </a:solidFill>
                <a:latin typeface="Bahnschrift"/>
                <a:cs typeface="Bahnschrift"/>
              </a:rPr>
              <a:t>prácticas</a:t>
            </a:r>
            <a:r>
              <a:rPr sz="1000" spc="80" dirty="0">
                <a:solidFill>
                  <a:srgbClr val="464646"/>
                </a:solidFill>
                <a:latin typeface="Bahnschrift"/>
                <a:cs typeface="Bahnschrift"/>
              </a:rPr>
              <a:t> </a:t>
            </a:r>
            <a:r>
              <a:rPr sz="1000" spc="-5" dirty="0">
                <a:solidFill>
                  <a:srgbClr val="464646"/>
                </a:solidFill>
                <a:latin typeface="Bahnschrift"/>
                <a:cs typeface="Bahnschrift"/>
              </a:rPr>
              <a:t>entre</a:t>
            </a:r>
            <a:r>
              <a:rPr sz="1000" spc="105" dirty="0">
                <a:solidFill>
                  <a:srgbClr val="464646"/>
                </a:solidFill>
                <a:latin typeface="Bahnschrift"/>
                <a:cs typeface="Bahnschrift"/>
              </a:rPr>
              <a:t> </a:t>
            </a:r>
            <a:r>
              <a:rPr sz="1000" dirty="0">
                <a:solidFill>
                  <a:srgbClr val="464646"/>
                </a:solidFill>
                <a:latin typeface="Bahnschrift"/>
                <a:cs typeface="Bahnschrift"/>
              </a:rPr>
              <a:t>los</a:t>
            </a:r>
            <a:r>
              <a:rPr sz="1000" spc="75" dirty="0">
                <a:solidFill>
                  <a:srgbClr val="464646"/>
                </a:solidFill>
                <a:latin typeface="Bahnschrift"/>
                <a:cs typeface="Bahnschrift"/>
              </a:rPr>
              <a:t> </a:t>
            </a:r>
            <a:r>
              <a:rPr sz="1000" spc="-5" dirty="0">
                <a:solidFill>
                  <a:srgbClr val="464646"/>
                </a:solidFill>
                <a:latin typeface="Bahnschrift"/>
                <a:cs typeface="Bahnschrift"/>
              </a:rPr>
              <a:t>usuarios</a:t>
            </a:r>
            <a:r>
              <a:rPr sz="1000" spc="60" dirty="0">
                <a:solidFill>
                  <a:srgbClr val="464646"/>
                </a:solidFill>
                <a:latin typeface="Bahnschrift"/>
                <a:cs typeface="Bahnschrift"/>
              </a:rPr>
              <a:t> </a:t>
            </a:r>
            <a:r>
              <a:rPr sz="1000" dirty="0">
                <a:solidFill>
                  <a:srgbClr val="464646"/>
                </a:solidFill>
                <a:latin typeface="Bahnschrift"/>
                <a:cs typeface="Bahnschrift"/>
              </a:rPr>
              <a:t>para</a:t>
            </a:r>
            <a:r>
              <a:rPr sz="1000" spc="80" dirty="0">
                <a:solidFill>
                  <a:srgbClr val="464646"/>
                </a:solidFill>
                <a:latin typeface="Bahnschrift"/>
                <a:cs typeface="Bahnschrift"/>
              </a:rPr>
              <a:t> </a:t>
            </a:r>
            <a:r>
              <a:rPr sz="1000" spc="-5" dirty="0">
                <a:solidFill>
                  <a:srgbClr val="464646"/>
                </a:solidFill>
                <a:latin typeface="Bahnschrift"/>
                <a:cs typeface="Bahnschrift"/>
              </a:rPr>
              <a:t>el</a:t>
            </a:r>
            <a:r>
              <a:rPr sz="1000" spc="105" dirty="0">
                <a:solidFill>
                  <a:srgbClr val="464646"/>
                </a:solidFill>
                <a:latin typeface="Bahnschrift"/>
                <a:cs typeface="Bahnschrift"/>
              </a:rPr>
              <a:t> </a:t>
            </a:r>
            <a:r>
              <a:rPr sz="1000" spc="-5" dirty="0">
                <a:solidFill>
                  <a:srgbClr val="464646"/>
                </a:solidFill>
                <a:latin typeface="Bahnschrift"/>
                <a:cs typeface="Bahnschrift"/>
              </a:rPr>
              <a:t>ahorro</a:t>
            </a:r>
            <a:r>
              <a:rPr sz="1000" spc="65" dirty="0">
                <a:solidFill>
                  <a:srgbClr val="464646"/>
                </a:solidFill>
                <a:latin typeface="Bahnschrift"/>
                <a:cs typeface="Bahnschrift"/>
              </a:rPr>
              <a:t> </a:t>
            </a:r>
            <a:r>
              <a:rPr sz="1000" spc="-5" dirty="0">
                <a:solidFill>
                  <a:srgbClr val="464646"/>
                </a:solidFill>
                <a:latin typeface="Bahnschrift"/>
                <a:cs typeface="Bahnschrift"/>
              </a:rPr>
              <a:t>de</a:t>
            </a:r>
            <a:r>
              <a:rPr sz="1000" spc="95" dirty="0">
                <a:solidFill>
                  <a:srgbClr val="464646"/>
                </a:solidFill>
                <a:latin typeface="Bahnschrift"/>
                <a:cs typeface="Bahnschrift"/>
              </a:rPr>
              <a:t> </a:t>
            </a:r>
            <a:r>
              <a:rPr sz="1000" spc="-5" dirty="0">
                <a:solidFill>
                  <a:srgbClr val="464646"/>
                </a:solidFill>
                <a:latin typeface="Bahnschrift"/>
                <a:cs typeface="Bahnschrift"/>
              </a:rPr>
              <a:t>agua</a:t>
            </a:r>
            <a:r>
              <a:rPr sz="900" spc="-5" dirty="0">
                <a:solidFill>
                  <a:srgbClr val="464646"/>
                </a:solidFill>
                <a:latin typeface="Bahnschrift"/>
                <a:cs typeface="Bahnschrift"/>
              </a:rPr>
              <a:t>.</a:t>
            </a:r>
            <a:endParaRPr sz="900" dirty="0">
              <a:latin typeface="Bahnschrift"/>
              <a:cs typeface="Bahnschrift"/>
            </a:endParaRPr>
          </a:p>
        </p:txBody>
      </p:sp>
      <p:grpSp>
        <p:nvGrpSpPr>
          <p:cNvPr id="21" name="object 21"/>
          <p:cNvGrpSpPr/>
          <p:nvPr/>
        </p:nvGrpSpPr>
        <p:grpSpPr>
          <a:xfrm>
            <a:off x="349415" y="2256523"/>
            <a:ext cx="2923540" cy="356870"/>
            <a:chOff x="349415" y="2256523"/>
            <a:chExt cx="2923540" cy="356870"/>
          </a:xfrm>
          <a:solidFill>
            <a:schemeClr val="accent6">
              <a:lumMod val="75000"/>
            </a:schemeClr>
          </a:solidFill>
        </p:grpSpPr>
        <p:sp>
          <p:nvSpPr>
            <p:cNvPr id="22" name="object 22"/>
            <p:cNvSpPr/>
            <p:nvPr/>
          </p:nvSpPr>
          <p:spPr>
            <a:xfrm>
              <a:off x="349415" y="2256523"/>
              <a:ext cx="1520825" cy="356870"/>
            </a:xfrm>
            <a:custGeom>
              <a:avLst/>
              <a:gdLst/>
              <a:ahLst/>
              <a:cxnLst/>
              <a:rect l="l" t="t" r="r" b="b"/>
              <a:pathLst>
                <a:path w="1520825" h="356869">
                  <a:moveTo>
                    <a:pt x="1520825" y="0"/>
                  </a:moveTo>
                  <a:lnTo>
                    <a:pt x="0" y="0"/>
                  </a:lnTo>
                  <a:lnTo>
                    <a:pt x="0" y="356501"/>
                  </a:lnTo>
                  <a:lnTo>
                    <a:pt x="1520825" y="356501"/>
                  </a:lnTo>
                  <a:lnTo>
                    <a:pt x="1520825" y="0"/>
                  </a:lnTo>
                  <a:close/>
                </a:path>
              </a:pathLst>
            </a:custGeom>
            <a:grpFill/>
          </p:spPr>
          <p:txBody>
            <a:bodyPr wrap="square" lIns="0" tIns="0" rIns="0" bIns="0" rtlCol="0"/>
            <a:lstStyle/>
            <a:p>
              <a:endParaRPr/>
            </a:p>
          </p:txBody>
        </p:sp>
        <p:sp>
          <p:nvSpPr>
            <p:cNvPr id="23" name="object 23"/>
            <p:cNvSpPr/>
            <p:nvPr/>
          </p:nvSpPr>
          <p:spPr>
            <a:xfrm>
              <a:off x="1870329" y="2256523"/>
              <a:ext cx="1402715" cy="356870"/>
            </a:xfrm>
            <a:custGeom>
              <a:avLst/>
              <a:gdLst/>
              <a:ahLst/>
              <a:cxnLst/>
              <a:rect l="l" t="t" r="r" b="b"/>
              <a:pathLst>
                <a:path w="1402714" h="356869">
                  <a:moveTo>
                    <a:pt x="1402461" y="0"/>
                  </a:moveTo>
                  <a:lnTo>
                    <a:pt x="0" y="0"/>
                  </a:lnTo>
                  <a:lnTo>
                    <a:pt x="0" y="356501"/>
                  </a:lnTo>
                  <a:lnTo>
                    <a:pt x="1402461" y="356501"/>
                  </a:lnTo>
                  <a:lnTo>
                    <a:pt x="1402461" y="0"/>
                  </a:lnTo>
                  <a:close/>
                </a:path>
              </a:pathLst>
            </a:custGeom>
            <a:grpFill/>
          </p:spPr>
          <p:txBody>
            <a:bodyPr wrap="square" lIns="0" tIns="0" rIns="0" bIns="0" rtlCol="0"/>
            <a:lstStyle/>
            <a:p>
              <a:endParaRPr/>
            </a:p>
          </p:txBody>
        </p:sp>
      </p:grpSp>
      <p:sp>
        <p:nvSpPr>
          <p:cNvPr id="24" name="object 24"/>
          <p:cNvSpPr txBox="1"/>
          <p:nvPr/>
        </p:nvSpPr>
        <p:spPr>
          <a:xfrm>
            <a:off x="428345" y="2329688"/>
            <a:ext cx="984250" cy="208279"/>
          </a:xfrm>
          <a:prstGeom prst="rect">
            <a:avLst/>
          </a:prstGeom>
        </p:spPr>
        <p:txBody>
          <a:bodyPr vert="horz" wrap="square" lIns="0" tIns="12700" rIns="0" bIns="0" rtlCol="0">
            <a:spAutoFit/>
          </a:bodyPr>
          <a:lstStyle/>
          <a:p>
            <a:pPr marL="12700">
              <a:lnSpc>
                <a:spcPct val="100000"/>
              </a:lnSpc>
              <a:spcBef>
                <a:spcPts val="100"/>
              </a:spcBef>
            </a:pPr>
            <a:r>
              <a:rPr sz="1200" b="1" spc="-55" dirty="0">
                <a:solidFill>
                  <a:srgbClr val="FFFFFF"/>
                </a:solidFill>
                <a:latin typeface="Arial"/>
                <a:cs typeface="Arial"/>
              </a:rPr>
              <a:t>Responsables</a:t>
            </a:r>
            <a:endParaRPr sz="1200">
              <a:latin typeface="Arial"/>
              <a:cs typeface="Arial"/>
            </a:endParaRPr>
          </a:p>
        </p:txBody>
      </p:sp>
      <p:sp>
        <p:nvSpPr>
          <p:cNvPr id="25" name="object 25"/>
          <p:cNvSpPr txBox="1"/>
          <p:nvPr/>
        </p:nvSpPr>
        <p:spPr>
          <a:xfrm>
            <a:off x="1949323" y="2340686"/>
            <a:ext cx="514984" cy="187325"/>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464646"/>
                </a:solidFill>
                <a:latin typeface="Bahnschrift"/>
                <a:cs typeface="Bahnschrift"/>
              </a:rPr>
              <a:t>C.D,</a:t>
            </a:r>
            <a:r>
              <a:rPr sz="1050" spc="25" dirty="0">
                <a:solidFill>
                  <a:srgbClr val="464646"/>
                </a:solidFill>
                <a:latin typeface="Bahnschrift"/>
                <a:cs typeface="Bahnschrift"/>
              </a:rPr>
              <a:t> </a:t>
            </a:r>
            <a:r>
              <a:rPr sz="1050" spc="5" dirty="0">
                <a:solidFill>
                  <a:srgbClr val="464646"/>
                </a:solidFill>
                <a:latin typeface="Bahnschrift"/>
                <a:cs typeface="Bahnschrift"/>
              </a:rPr>
              <a:t>M.B</a:t>
            </a:r>
            <a:endParaRPr sz="1050">
              <a:latin typeface="Bahnschrift"/>
              <a:cs typeface="Bahnschrift"/>
            </a:endParaRPr>
          </a:p>
        </p:txBody>
      </p:sp>
      <p:grpSp>
        <p:nvGrpSpPr>
          <p:cNvPr id="26" name="object 26"/>
          <p:cNvGrpSpPr/>
          <p:nvPr/>
        </p:nvGrpSpPr>
        <p:grpSpPr>
          <a:xfrm>
            <a:off x="349415" y="1855089"/>
            <a:ext cx="2923540" cy="355600"/>
            <a:chOff x="349415" y="1855089"/>
            <a:chExt cx="2923540" cy="355600"/>
          </a:xfrm>
        </p:grpSpPr>
        <p:sp>
          <p:nvSpPr>
            <p:cNvPr id="27" name="object 27"/>
            <p:cNvSpPr/>
            <p:nvPr/>
          </p:nvSpPr>
          <p:spPr>
            <a:xfrm>
              <a:off x="349415" y="1855089"/>
              <a:ext cx="1517015" cy="355600"/>
            </a:xfrm>
            <a:custGeom>
              <a:avLst/>
              <a:gdLst/>
              <a:ahLst/>
              <a:cxnLst/>
              <a:rect l="l" t="t" r="r" b="b"/>
              <a:pathLst>
                <a:path w="1517014" h="355600">
                  <a:moveTo>
                    <a:pt x="1516761" y="0"/>
                  </a:moveTo>
                  <a:lnTo>
                    <a:pt x="0" y="0"/>
                  </a:lnTo>
                  <a:lnTo>
                    <a:pt x="0" y="355600"/>
                  </a:lnTo>
                  <a:lnTo>
                    <a:pt x="1516761" y="355600"/>
                  </a:lnTo>
                  <a:lnTo>
                    <a:pt x="1516761" y="0"/>
                  </a:lnTo>
                  <a:close/>
                </a:path>
              </a:pathLst>
            </a:custGeom>
            <a:solidFill>
              <a:schemeClr val="accent6">
                <a:lumMod val="75000"/>
              </a:schemeClr>
            </a:solidFill>
          </p:spPr>
          <p:txBody>
            <a:bodyPr wrap="square" lIns="0" tIns="0" rIns="0" bIns="0" rtlCol="0"/>
            <a:lstStyle/>
            <a:p>
              <a:endParaRPr/>
            </a:p>
          </p:txBody>
        </p:sp>
        <p:sp>
          <p:nvSpPr>
            <p:cNvPr id="28" name="object 28"/>
            <p:cNvSpPr/>
            <p:nvPr/>
          </p:nvSpPr>
          <p:spPr>
            <a:xfrm>
              <a:off x="1866264" y="1855089"/>
              <a:ext cx="1406525" cy="355600"/>
            </a:xfrm>
            <a:custGeom>
              <a:avLst/>
              <a:gdLst/>
              <a:ahLst/>
              <a:cxnLst/>
              <a:rect l="l" t="t" r="r" b="b"/>
              <a:pathLst>
                <a:path w="1406525" h="355600">
                  <a:moveTo>
                    <a:pt x="1406525" y="0"/>
                  </a:moveTo>
                  <a:lnTo>
                    <a:pt x="0" y="0"/>
                  </a:lnTo>
                  <a:lnTo>
                    <a:pt x="0" y="355600"/>
                  </a:lnTo>
                  <a:lnTo>
                    <a:pt x="1406525" y="355600"/>
                  </a:lnTo>
                  <a:lnTo>
                    <a:pt x="1406525" y="0"/>
                  </a:lnTo>
                  <a:close/>
                </a:path>
              </a:pathLst>
            </a:custGeom>
            <a:solidFill>
              <a:srgbClr val="E6E6E6"/>
            </a:solidFill>
          </p:spPr>
          <p:txBody>
            <a:bodyPr wrap="square" lIns="0" tIns="0" rIns="0" bIns="0" rtlCol="0"/>
            <a:lstStyle/>
            <a:p>
              <a:endParaRPr dirty="0"/>
            </a:p>
          </p:txBody>
        </p:sp>
      </p:grpSp>
      <p:sp>
        <p:nvSpPr>
          <p:cNvPr id="29" name="object 29"/>
          <p:cNvSpPr txBox="1"/>
          <p:nvPr/>
        </p:nvSpPr>
        <p:spPr>
          <a:xfrm>
            <a:off x="428345" y="1921509"/>
            <a:ext cx="403225"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P</a:t>
            </a:r>
            <a:r>
              <a:rPr sz="1200" b="1" spc="-10" dirty="0">
                <a:solidFill>
                  <a:srgbClr val="FFFFFF"/>
                </a:solidFill>
                <a:latin typeface="Arial"/>
                <a:cs typeface="Arial"/>
              </a:rPr>
              <a:t>la</a:t>
            </a:r>
            <a:r>
              <a:rPr sz="1200" b="1" spc="-20" dirty="0">
                <a:solidFill>
                  <a:srgbClr val="FFFFFF"/>
                </a:solidFill>
                <a:latin typeface="Arial"/>
                <a:cs typeface="Arial"/>
              </a:rPr>
              <a:t>z</a:t>
            </a:r>
            <a:r>
              <a:rPr sz="1200" b="1" spc="-80" dirty="0">
                <a:solidFill>
                  <a:srgbClr val="FFFFFF"/>
                </a:solidFill>
                <a:latin typeface="Arial"/>
                <a:cs typeface="Arial"/>
              </a:rPr>
              <a:t>o</a:t>
            </a:r>
            <a:endParaRPr sz="1200">
              <a:latin typeface="Arial"/>
              <a:cs typeface="Arial"/>
            </a:endParaRPr>
          </a:p>
        </p:txBody>
      </p:sp>
      <p:sp>
        <p:nvSpPr>
          <p:cNvPr id="30" name="object 30"/>
          <p:cNvSpPr txBox="1"/>
          <p:nvPr/>
        </p:nvSpPr>
        <p:spPr>
          <a:xfrm>
            <a:off x="1945385" y="1939290"/>
            <a:ext cx="1327404" cy="175048"/>
          </a:xfrm>
          <a:prstGeom prst="rect">
            <a:avLst/>
          </a:prstGeom>
        </p:spPr>
        <p:txBody>
          <a:bodyPr vert="horz" wrap="square" lIns="0" tIns="13335" rIns="0" bIns="0" rtlCol="0">
            <a:spAutoFit/>
          </a:bodyPr>
          <a:lstStyle/>
          <a:p>
            <a:pPr marL="12700">
              <a:lnSpc>
                <a:spcPct val="100000"/>
              </a:lnSpc>
              <a:spcBef>
                <a:spcPts val="105"/>
              </a:spcBef>
            </a:pPr>
            <a:r>
              <a:rPr lang="es-ES" sz="1050" dirty="0">
                <a:latin typeface="Bahnschrift"/>
                <a:cs typeface="Bahnschrift"/>
              </a:rPr>
              <a:t>2024</a:t>
            </a:r>
            <a:endParaRPr sz="1050" dirty="0">
              <a:latin typeface="Bahnschrift"/>
              <a:cs typeface="Bahnschrift"/>
            </a:endParaRPr>
          </a:p>
        </p:txBody>
      </p:sp>
      <p:sp>
        <p:nvSpPr>
          <p:cNvPr id="31" name="object 31"/>
          <p:cNvSpPr txBox="1"/>
          <p:nvPr/>
        </p:nvSpPr>
        <p:spPr>
          <a:xfrm>
            <a:off x="6863588" y="5370677"/>
            <a:ext cx="165735"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888888"/>
                </a:solidFill>
                <a:latin typeface="Bahnschrift"/>
                <a:cs typeface="Bahnschrift"/>
              </a:rPr>
              <a:t>45</a:t>
            </a:r>
            <a:endParaRPr sz="1000">
              <a:latin typeface="Bahnschrift"/>
              <a:cs typeface="Bahnschrift"/>
            </a:endParaRPr>
          </a:p>
        </p:txBody>
      </p:sp>
      <p:grpSp>
        <p:nvGrpSpPr>
          <p:cNvPr id="32" name="object 32"/>
          <p:cNvGrpSpPr/>
          <p:nvPr/>
        </p:nvGrpSpPr>
        <p:grpSpPr>
          <a:xfrm>
            <a:off x="3551384" y="1888988"/>
            <a:ext cx="3078015" cy="411480"/>
            <a:chOff x="3521710" y="1852802"/>
            <a:chExt cx="3078015" cy="411480"/>
          </a:xfrm>
        </p:grpSpPr>
        <p:sp>
          <p:nvSpPr>
            <p:cNvPr id="34" name="object 34"/>
            <p:cNvSpPr/>
            <p:nvPr/>
          </p:nvSpPr>
          <p:spPr>
            <a:xfrm>
              <a:off x="3521710" y="1852802"/>
              <a:ext cx="1330960" cy="411480"/>
            </a:xfrm>
            <a:custGeom>
              <a:avLst/>
              <a:gdLst/>
              <a:ahLst/>
              <a:cxnLst/>
              <a:rect l="l" t="t" r="r" b="b"/>
              <a:pathLst>
                <a:path w="1330960" h="411480">
                  <a:moveTo>
                    <a:pt x="1330833" y="0"/>
                  </a:moveTo>
                  <a:lnTo>
                    <a:pt x="0" y="0"/>
                  </a:lnTo>
                  <a:lnTo>
                    <a:pt x="0" y="411479"/>
                  </a:lnTo>
                  <a:lnTo>
                    <a:pt x="1330833" y="411479"/>
                  </a:lnTo>
                  <a:lnTo>
                    <a:pt x="1330833" y="0"/>
                  </a:lnTo>
                  <a:close/>
                </a:path>
              </a:pathLst>
            </a:custGeom>
            <a:solidFill>
              <a:schemeClr val="accent6">
                <a:lumMod val="75000"/>
              </a:schemeClr>
            </a:solidFill>
          </p:spPr>
          <p:txBody>
            <a:bodyPr wrap="square" lIns="0" tIns="0" rIns="0" bIns="0" rtlCol="0"/>
            <a:lstStyle/>
            <a:p>
              <a:endParaRPr/>
            </a:p>
          </p:txBody>
        </p:sp>
        <p:sp>
          <p:nvSpPr>
            <p:cNvPr id="35" name="object 35"/>
            <p:cNvSpPr/>
            <p:nvPr/>
          </p:nvSpPr>
          <p:spPr>
            <a:xfrm>
              <a:off x="4852668" y="1852802"/>
              <a:ext cx="1747057" cy="411480"/>
            </a:xfrm>
            <a:custGeom>
              <a:avLst/>
              <a:gdLst/>
              <a:ahLst/>
              <a:cxnLst/>
              <a:rect l="l" t="t" r="r" b="b"/>
              <a:pathLst>
                <a:path w="1234439" h="411480">
                  <a:moveTo>
                    <a:pt x="1234059" y="0"/>
                  </a:moveTo>
                  <a:lnTo>
                    <a:pt x="0" y="0"/>
                  </a:lnTo>
                  <a:lnTo>
                    <a:pt x="0" y="411479"/>
                  </a:lnTo>
                  <a:lnTo>
                    <a:pt x="1234059" y="411479"/>
                  </a:lnTo>
                  <a:lnTo>
                    <a:pt x="1234059" y="0"/>
                  </a:lnTo>
                  <a:close/>
                </a:path>
              </a:pathLst>
            </a:custGeom>
            <a:solidFill>
              <a:schemeClr val="accent6">
                <a:lumMod val="75000"/>
              </a:schemeClr>
            </a:solidFill>
          </p:spPr>
          <p:txBody>
            <a:bodyPr wrap="square" lIns="0" tIns="0" rIns="0" bIns="0" rtlCol="0"/>
            <a:lstStyle/>
            <a:p>
              <a:endParaRPr/>
            </a:p>
          </p:txBody>
        </p:sp>
      </p:grpSp>
      <p:sp>
        <p:nvSpPr>
          <p:cNvPr id="37" name="object 37"/>
          <p:cNvSpPr txBox="1"/>
          <p:nvPr/>
        </p:nvSpPr>
        <p:spPr>
          <a:xfrm>
            <a:off x="3600958" y="1946859"/>
            <a:ext cx="706525" cy="197490"/>
          </a:xfrm>
          <a:prstGeom prst="rect">
            <a:avLst/>
          </a:prstGeom>
        </p:spPr>
        <p:txBody>
          <a:bodyPr vert="horz" wrap="square" lIns="0" tIns="12700" rIns="0" bIns="0" rtlCol="0">
            <a:spAutoFit/>
          </a:bodyPr>
          <a:lstStyle/>
          <a:p>
            <a:pPr marL="12700">
              <a:lnSpc>
                <a:spcPct val="100000"/>
              </a:lnSpc>
              <a:spcBef>
                <a:spcPts val="100"/>
              </a:spcBef>
            </a:pPr>
            <a:r>
              <a:rPr sz="1200" b="1" spc="-50" dirty="0" err="1">
                <a:solidFill>
                  <a:srgbClr val="FFFFFF"/>
                </a:solidFill>
                <a:latin typeface="Arial"/>
                <a:cs typeface="Arial"/>
              </a:rPr>
              <a:t>Indicador</a:t>
            </a:r>
            <a:r>
              <a:rPr lang="es-ES" sz="1200" b="1" spc="-50" dirty="0">
                <a:solidFill>
                  <a:srgbClr val="FFFFFF"/>
                </a:solidFill>
                <a:latin typeface="Arial"/>
                <a:cs typeface="Arial"/>
              </a:rPr>
              <a:t>;</a:t>
            </a:r>
            <a:endParaRPr sz="1200" dirty="0">
              <a:latin typeface="Arial"/>
              <a:cs typeface="Arial"/>
            </a:endParaRPr>
          </a:p>
        </p:txBody>
      </p:sp>
      <p:sp>
        <p:nvSpPr>
          <p:cNvPr id="38" name="object 38"/>
          <p:cNvSpPr txBox="1"/>
          <p:nvPr/>
        </p:nvSpPr>
        <p:spPr>
          <a:xfrm>
            <a:off x="4953933" y="1963320"/>
            <a:ext cx="1681963" cy="175048"/>
          </a:xfrm>
          <a:prstGeom prst="rect">
            <a:avLst/>
          </a:prstGeom>
        </p:spPr>
        <p:txBody>
          <a:bodyPr vert="horz" wrap="square" lIns="0" tIns="13335" rIns="0" bIns="0" rtlCol="0">
            <a:spAutoFit/>
          </a:bodyPr>
          <a:lstStyle/>
          <a:p>
            <a:pPr marL="12700" marR="5080">
              <a:lnSpc>
                <a:spcPct val="100000"/>
              </a:lnSpc>
              <a:spcBef>
                <a:spcPts val="105"/>
              </a:spcBef>
            </a:pPr>
            <a:r>
              <a:rPr sz="1050" dirty="0">
                <a:solidFill>
                  <a:srgbClr val="FFFFFF"/>
                </a:solidFill>
                <a:latin typeface="Bahnschrift"/>
                <a:cs typeface="Bahnschrift"/>
              </a:rPr>
              <a:t>Ahorro</a:t>
            </a:r>
            <a:r>
              <a:rPr sz="1050" spc="50" dirty="0">
                <a:solidFill>
                  <a:srgbClr val="FFFFFF"/>
                </a:solidFill>
                <a:latin typeface="Bahnschrift"/>
                <a:cs typeface="Bahnschrift"/>
              </a:rPr>
              <a:t> </a:t>
            </a:r>
            <a:r>
              <a:rPr sz="1050" spc="-5" dirty="0">
                <a:solidFill>
                  <a:srgbClr val="FFFFFF"/>
                </a:solidFill>
                <a:latin typeface="Bahnschrift"/>
                <a:cs typeface="Bahnschrift"/>
              </a:rPr>
              <a:t>de</a:t>
            </a:r>
            <a:r>
              <a:rPr sz="1050" spc="65" dirty="0">
                <a:solidFill>
                  <a:srgbClr val="FFFFFF"/>
                </a:solidFill>
                <a:latin typeface="Bahnschrift"/>
                <a:cs typeface="Bahnschrift"/>
              </a:rPr>
              <a:t> </a:t>
            </a:r>
            <a:r>
              <a:rPr sz="1050" spc="-5" dirty="0">
                <a:solidFill>
                  <a:srgbClr val="FFFFFF"/>
                </a:solidFill>
                <a:latin typeface="Bahnschrift"/>
                <a:cs typeface="Bahnschrift"/>
              </a:rPr>
              <a:t>agua </a:t>
            </a:r>
            <a:r>
              <a:rPr sz="1050" spc="-165" dirty="0">
                <a:solidFill>
                  <a:srgbClr val="FFFFFF"/>
                </a:solidFill>
                <a:latin typeface="Bahnschrift"/>
                <a:cs typeface="Bahnschrift"/>
              </a:rPr>
              <a:t> </a:t>
            </a:r>
            <a:r>
              <a:rPr sz="1050" spc="-5" dirty="0">
                <a:solidFill>
                  <a:srgbClr val="FFFFFF"/>
                </a:solidFill>
                <a:latin typeface="Bahnschrift"/>
                <a:cs typeface="Bahnschrift"/>
              </a:rPr>
              <a:t>anual</a:t>
            </a:r>
            <a:r>
              <a:rPr sz="1050" spc="90" dirty="0">
                <a:solidFill>
                  <a:srgbClr val="FFFFFF"/>
                </a:solidFill>
                <a:latin typeface="Bahnschrift"/>
                <a:cs typeface="Bahnschrift"/>
              </a:rPr>
              <a:t> </a:t>
            </a:r>
            <a:r>
              <a:rPr sz="1050" dirty="0">
                <a:solidFill>
                  <a:srgbClr val="FFFFFF"/>
                </a:solidFill>
                <a:latin typeface="Bahnschrift"/>
                <a:cs typeface="Bahnschrift"/>
              </a:rPr>
              <a:t>(m3)</a:t>
            </a:r>
            <a:endParaRPr sz="1050" dirty="0">
              <a:latin typeface="Bahnschrift"/>
              <a:cs typeface="Bahnschrift"/>
            </a:endParaRPr>
          </a:p>
        </p:txBody>
      </p:sp>
      <p:sp>
        <p:nvSpPr>
          <p:cNvPr id="39" name="object 15"/>
          <p:cNvSpPr txBox="1"/>
          <p:nvPr/>
        </p:nvSpPr>
        <p:spPr>
          <a:xfrm>
            <a:off x="3311779" y="4134572"/>
            <a:ext cx="3884929" cy="166712"/>
          </a:xfrm>
          <a:prstGeom prst="rect">
            <a:avLst/>
          </a:prstGeom>
        </p:spPr>
        <p:txBody>
          <a:bodyPr vert="horz" wrap="square" lIns="0" tIns="12700" rIns="0" bIns="0" rtlCol="0">
            <a:spAutoFit/>
          </a:bodyPr>
          <a:lstStyle/>
          <a:p>
            <a:pPr marL="12700">
              <a:lnSpc>
                <a:spcPct val="100000"/>
              </a:lnSpc>
              <a:spcBef>
                <a:spcPts val="100"/>
              </a:spcBef>
            </a:pPr>
            <a:r>
              <a:rPr lang="es-ES" sz="1000" spc="-5" dirty="0">
                <a:solidFill>
                  <a:srgbClr val="464646"/>
                </a:solidFill>
                <a:latin typeface="Bahnschrift"/>
                <a:cs typeface="Bahnschrift"/>
              </a:rPr>
              <a:t>Formación trabajadores en prácticas ahorro de agua.</a:t>
            </a:r>
            <a:endParaRPr sz="1000" dirty="0">
              <a:latin typeface="Bahnschrift"/>
              <a:cs typeface="Bahnschrift"/>
            </a:endParaRPr>
          </a:p>
        </p:txBody>
      </p:sp>
      <p:pic>
        <p:nvPicPr>
          <p:cNvPr id="17" name="object 24">
            <a:extLst>
              <a:ext uri="{FF2B5EF4-FFF2-40B4-BE49-F238E27FC236}">
                <a16:creationId xmlns:a16="http://schemas.microsoft.com/office/drawing/2014/main" id="{8E497A5F-F5CF-B977-ED25-7124B37691FB}"/>
              </a:ext>
            </a:extLst>
          </p:cNvPr>
          <p:cNvPicPr/>
          <p:nvPr/>
        </p:nvPicPr>
        <p:blipFill>
          <a:blip r:embed="rId3" cstate="print"/>
          <a:stretch>
            <a:fillRect/>
          </a:stretch>
        </p:blipFill>
        <p:spPr>
          <a:xfrm>
            <a:off x="251386" y="5317155"/>
            <a:ext cx="722522" cy="303463"/>
          </a:xfrm>
          <a:prstGeom prst="rect">
            <a:avLst/>
          </a:prstGeom>
        </p:spPr>
      </p:pic>
      <p:sp>
        <p:nvSpPr>
          <p:cNvPr id="20" name="Rectángulo 19"/>
          <p:cNvSpPr/>
          <p:nvPr/>
        </p:nvSpPr>
        <p:spPr>
          <a:xfrm>
            <a:off x="3256194" y="4493886"/>
            <a:ext cx="3810000" cy="400110"/>
          </a:xfrm>
          <a:prstGeom prst="rect">
            <a:avLst/>
          </a:prstGeom>
        </p:spPr>
        <p:txBody>
          <a:bodyPr>
            <a:spAutoFit/>
          </a:bodyPr>
          <a:lstStyle/>
          <a:p>
            <a:pPr marL="12700" marR="5080" algn="just">
              <a:spcBef>
                <a:spcPts val="100"/>
              </a:spcBef>
            </a:pPr>
            <a:r>
              <a:rPr lang="es-ES" sz="1000" spc="-5" dirty="0">
                <a:solidFill>
                  <a:srgbClr val="464646"/>
                </a:solidFill>
                <a:latin typeface="Bahnschrift"/>
                <a:cs typeface="Bahnschrift"/>
              </a:rPr>
              <a:t>Sustitución de conducciones subterráneas de agua por tuberías en superficie hasta los  puntos de agua en parcelas.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1724025"/>
          </a:xfrm>
          <a:custGeom>
            <a:avLst/>
            <a:gdLst/>
            <a:ahLst/>
            <a:cxnLst/>
            <a:rect l="l" t="t" r="r" b="b"/>
            <a:pathLst>
              <a:path w="7620000" h="1724025">
                <a:moveTo>
                  <a:pt x="0" y="1723644"/>
                </a:moveTo>
                <a:lnTo>
                  <a:pt x="7620000" y="1723644"/>
                </a:lnTo>
                <a:lnTo>
                  <a:pt x="7620000" y="0"/>
                </a:lnTo>
                <a:lnTo>
                  <a:pt x="0" y="0"/>
                </a:lnTo>
                <a:lnTo>
                  <a:pt x="0" y="1723644"/>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82702" y="129285"/>
            <a:ext cx="4513580" cy="1069340"/>
          </a:xfrm>
          <a:prstGeom prst="rect">
            <a:avLst/>
          </a:prstGeom>
        </p:spPr>
        <p:txBody>
          <a:bodyPr vert="horz" wrap="square" lIns="0" tIns="12700" rIns="0" bIns="0" rtlCol="0">
            <a:spAutoFit/>
          </a:bodyPr>
          <a:lstStyle/>
          <a:p>
            <a:pPr marL="12700">
              <a:lnSpc>
                <a:spcPts val="4110"/>
              </a:lnSpc>
              <a:spcBef>
                <a:spcPts val="100"/>
              </a:spcBef>
            </a:pPr>
            <a:r>
              <a:rPr sz="3600" spc="-55" dirty="0"/>
              <a:t>04.</a:t>
            </a:r>
            <a:endParaRPr sz="3600" dirty="0"/>
          </a:p>
          <a:p>
            <a:pPr marL="12700">
              <a:lnSpc>
                <a:spcPts val="4110"/>
              </a:lnSpc>
            </a:pPr>
            <a:r>
              <a:rPr sz="3600" spc="-100" dirty="0"/>
              <a:t>Plan</a:t>
            </a:r>
            <a:r>
              <a:rPr sz="3600" spc="-55" dirty="0"/>
              <a:t> </a:t>
            </a:r>
            <a:r>
              <a:rPr sz="3600" spc="-180" dirty="0"/>
              <a:t>d</a:t>
            </a:r>
            <a:r>
              <a:rPr sz="3600" spc="-160" dirty="0"/>
              <a:t>e</a:t>
            </a:r>
            <a:r>
              <a:rPr sz="3600" spc="-50" dirty="0"/>
              <a:t> </a:t>
            </a:r>
            <a:r>
              <a:rPr sz="3600" spc="-135" dirty="0"/>
              <a:t>sostenibilidad</a:t>
            </a:r>
            <a:endParaRPr sz="3600" dirty="0"/>
          </a:p>
        </p:txBody>
      </p:sp>
      <p:grpSp>
        <p:nvGrpSpPr>
          <p:cNvPr id="4" name="object 4"/>
          <p:cNvGrpSpPr/>
          <p:nvPr/>
        </p:nvGrpSpPr>
        <p:grpSpPr>
          <a:xfrm>
            <a:off x="-2561" y="36716"/>
            <a:ext cx="7620000" cy="5715000"/>
            <a:chOff x="0" y="0"/>
            <a:chExt cx="7620000" cy="5715000"/>
          </a:xfrm>
        </p:grpSpPr>
        <p:sp>
          <p:nvSpPr>
            <p:cNvPr id="5" name="object 5"/>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7" name="object 7"/>
            <p:cNvSpPr/>
            <p:nvPr/>
          </p:nvSpPr>
          <p:spPr>
            <a:xfrm>
              <a:off x="349415" y="2751568"/>
              <a:ext cx="6971665" cy="348615"/>
            </a:xfrm>
            <a:custGeom>
              <a:avLst/>
              <a:gdLst/>
              <a:ahLst/>
              <a:cxnLst/>
              <a:rect l="l" t="t" r="r" b="b"/>
              <a:pathLst>
                <a:path w="6971665" h="348614">
                  <a:moveTo>
                    <a:pt x="6971246" y="0"/>
                  </a:moveTo>
                  <a:lnTo>
                    <a:pt x="2926702" y="0"/>
                  </a:lnTo>
                  <a:lnTo>
                    <a:pt x="0" y="0"/>
                  </a:lnTo>
                  <a:lnTo>
                    <a:pt x="0" y="348348"/>
                  </a:lnTo>
                  <a:lnTo>
                    <a:pt x="2926664" y="348348"/>
                  </a:lnTo>
                  <a:lnTo>
                    <a:pt x="6971246" y="348348"/>
                  </a:lnTo>
                  <a:lnTo>
                    <a:pt x="6971246" y="0"/>
                  </a:lnTo>
                  <a:close/>
                </a:path>
              </a:pathLst>
            </a:custGeom>
            <a:solidFill>
              <a:schemeClr val="accent6">
                <a:lumMod val="50000"/>
              </a:schemeClr>
            </a:solidFill>
          </p:spPr>
          <p:txBody>
            <a:bodyPr wrap="square" lIns="0" tIns="0" rIns="0" bIns="0" rtlCol="0"/>
            <a:lstStyle/>
            <a:p>
              <a:endParaRPr/>
            </a:p>
          </p:txBody>
        </p:sp>
        <p:sp>
          <p:nvSpPr>
            <p:cNvPr id="8" name="object 8"/>
            <p:cNvSpPr/>
            <p:nvPr/>
          </p:nvSpPr>
          <p:spPr>
            <a:xfrm>
              <a:off x="376156" y="3200393"/>
              <a:ext cx="2926715" cy="2029320"/>
            </a:xfrm>
            <a:custGeom>
              <a:avLst/>
              <a:gdLst/>
              <a:ahLst/>
              <a:cxnLst/>
              <a:rect l="l" t="t" r="r" b="b"/>
              <a:pathLst>
                <a:path w="2926715" h="731520">
                  <a:moveTo>
                    <a:pt x="2926714" y="0"/>
                  </a:moveTo>
                  <a:lnTo>
                    <a:pt x="0" y="0"/>
                  </a:lnTo>
                  <a:lnTo>
                    <a:pt x="0" y="731519"/>
                  </a:lnTo>
                  <a:lnTo>
                    <a:pt x="2926714" y="731519"/>
                  </a:lnTo>
                  <a:lnTo>
                    <a:pt x="2926714" y="0"/>
                  </a:lnTo>
                  <a:close/>
                </a:path>
              </a:pathLst>
            </a:custGeom>
            <a:solidFill>
              <a:schemeClr val="bg1">
                <a:lumMod val="65000"/>
              </a:schemeClr>
            </a:solidFill>
          </p:spPr>
          <p:txBody>
            <a:bodyPr wrap="square" lIns="0" tIns="0" rIns="0" bIns="0" rtlCol="0"/>
            <a:lstStyle/>
            <a:p>
              <a:endParaRPr/>
            </a:p>
          </p:txBody>
        </p:sp>
        <p:sp>
          <p:nvSpPr>
            <p:cNvPr id="9" name="object 9"/>
            <p:cNvSpPr/>
            <p:nvPr/>
          </p:nvSpPr>
          <p:spPr>
            <a:xfrm>
              <a:off x="3285617" y="3191839"/>
              <a:ext cx="4044950" cy="2037874"/>
            </a:xfrm>
            <a:custGeom>
              <a:avLst/>
              <a:gdLst/>
              <a:ahLst/>
              <a:cxnLst/>
              <a:rect l="l" t="t" r="r" b="b"/>
              <a:pathLst>
                <a:path w="4044950" h="731520">
                  <a:moveTo>
                    <a:pt x="4044569" y="0"/>
                  </a:moveTo>
                  <a:lnTo>
                    <a:pt x="0" y="0"/>
                  </a:lnTo>
                  <a:lnTo>
                    <a:pt x="0" y="731519"/>
                  </a:lnTo>
                  <a:lnTo>
                    <a:pt x="4044569" y="731519"/>
                  </a:lnTo>
                  <a:lnTo>
                    <a:pt x="4044569" y="0"/>
                  </a:lnTo>
                  <a:close/>
                </a:path>
              </a:pathLst>
            </a:custGeom>
            <a:solidFill>
              <a:srgbClr val="E6E6E6"/>
            </a:solidFill>
          </p:spPr>
          <p:txBody>
            <a:bodyPr wrap="square" lIns="0" tIns="0" rIns="0" bIns="0" rtlCol="0"/>
            <a:lstStyle/>
            <a:p>
              <a:endParaRPr/>
            </a:p>
          </p:txBody>
        </p:sp>
      </p:grpSp>
      <p:sp>
        <p:nvSpPr>
          <p:cNvPr id="10" name="object 10"/>
          <p:cNvSpPr txBox="1"/>
          <p:nvPr/>
        </p:nvSpPr>
        <p:spPr>
          <a:xfrm>
            <a:off x="400508" y="2812604"/>
            <a:ext cx="436880"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M</a:t>
            </a:r>
            <a:r>
              <a:rPr sz="1200" b="1" spc="-40" dirty="0">
                <a:solidFill>
                  <a:srgbClr val="FFFFFF"/>
                </a:solidFill>
                <a:latin typeface="Arial"/>
                <a:cs typeface="Arial"/>
              </a:rPr>
              <a:t>e</a:t>
            </a:r>
            <a:r>
              <a:rPr sz="1200" b="1" spc="-10" dirty="0">
                <a:solidFill>
                  <a:srgbClr val="FFFFFF"/>
                </a:solidFill>
                <a:latin typeface="Arial"/>
                <a:cs typeface="Arial"/>
              </a:rPr>
              <a:t>t</a:t>
            </a:r>
            <a:r>
              <a:rPr sz="1200" b="1" spc="-45" dirty="0">
                <a:solidFill>
                  <a:srgbClr val="FFFFFF"/>
                </a:solidFill>
                <a:latin typeface="Arial"/>
                <a:cs typeface="Arial"/>
              </a:rPr>
              <a:t>as</a:t>
            </a:r>
            <a:endParaRPr sz="1200" dirty="0">
              <a:latin typeface="Arial"/>
              <a:cs typeface="Arial"/>
            </a:endParaRPr>
          </a:p>
        </p:txBody>
      </p:sp>
      <p:sp>
        <p:nvSpPr>
          <p:cNvPr id="11" name="object 11"/>
          <p:cNvSpPr txBox="1"/>
          <p:nvPr/>
        </p:nvSpPr>
        <p:spPr>
          <a:xfrm>
            <a:off x="3521709" y="2812604"/>
            <a:ext cx="1530350" cy="208279"/>
          </a:xfrm>
          <a:prstGeom prst="rect">
            <a:avLst/>
          </a:prstGeom>
        </p:spPr>
        <p:txBody>
          <a:bodyPr vert="horz" wrap="square" lIns="0" tIns="12700" rIns="0" bIns="0" rtlCol="0">
            <a:spAutoFit/>
          </a:bodyPr>
          <a:lstStyle/>
          <a:p>
            <a:pPr marL="12700">
              <a:lnSpc>
                <a:spcPct val="100000"/>
              </a:lnSpc>
              <a:spcBef>
                <a:spcPts val="100"/>
              </a:spcBef>
            </a:pPr>
            <a:r>
              <a:rPr sz="1200" b="1" spc="-90" dirty="0">
                <a:solidFill>
                  <a:srgbClr val="FFFFFF"/>
                </a:solidFill>
                <a:latin typeface="Arial"/>
                <a:cs typeface="Arial"/>
              </a:rPr>
              <a:t>A</a:t>
            </a:r>
            <a:r>
              <a:rPr sz="1200" b="1" spc="-75" dirty="0">
                <a:solidFill>
                  <a:srgbClr val="FFFFFF"/>
                </a:solidFill>
                <a:latin typeface="Arial"/>
                <a:cs typeface="Arial"/>
              </a:rPr>
              <a:t>c</a:t>
            </a:r>
            <a:r>
              <a:rPr sz="1200" b="1" spc="-55" dirty="0">
                <a:solidFill>
                  <a:srgbClr val="FFFFFF"/>
                </a:solidFill>
                <a:latin typeface="Arial"/>
                <a:cs typeface="Arial"/>
              </a:rPr>
              <a:t>ci</a:t>
            </a:r>
            <a:r>
              <a:rPr sz="1200" b="1" spc="-90" dirty="0">
                <a:solidFill>
                  <a:srgbClr val="FFFFFF"/>
                </a:solidFill>
                <a:latin typeface="Arial"/>
                <a:cs typeface="Arial"/>
              </a:rPr>
              <a:t>o</a:t>
            </a:r>
            <a:r>
              <a:rPr sz="1200" b="1" spc="-50" dirty="0">
                <a:solidFill>
                  <a:srgbClr val="FFFFFF"/>
                </a:solidFill>
                <a:latin typeface="Arial"/>
                <a:cs typeface="Arial"/>
              </a:rPr>
              <a:t>n</a:t>
            </a:r>
            <a:r>
              <a:rPr sz="1200" b="1" spc="-40" dirty="0">
                <a:solidFill>
                  <a:srgbClr val="FFFFFF"/>
                </a:solidFill>
                <a:latin typeface="Arial"/>
                <a:cs typeface="Arial"/>
              </a:rPr>
              <a:t>e</a:t>
            </a:r>
            <a:r>
              <a:rPr sz="1200" b="1" spc="-50" dirty="0">
                <a:solidFill>
                  <a:srgbClr val="FFFFFF"/>
                </a:solidFill>
                <a:latin typeface="Arial"/>
                <a:cs typeface="Arial"/>
              </a:rPr>
              <a:t>s</a:t>
            </a:r>
            <a:r>
              <a:rPr sz="1200" b="1" spc="-20" dirty="0">
                <a:solidFill>
                  <a:srgbClr val="FFFFFF"/>
                </a:solidFill>
                <a:latin typeface="Arial"/>
                <a:cs typeface="Arial"/>
              </a:rPr>
              <a:t> </a:t>
            </a:r>
            <a:r>
              <a:rPr sz="1200" b="1" spc="-25" dirty="0">
                <a:solidFill>
                  <a:srgbClr val="FFFFFF"/>
                </a:solidFill>
                <a:latin typeface="Arial"/>
                <a:cs typeface="Arial"/>
              </a:rPr>
              <a:t>e</a:t>
            </a:r>
            <a:r>
              <a:rPr sz="1200" b="1" spc="-35" dirty="0">
                <a:solidFill>
                  <a:srgbClr val="FFFFFF"/>
                </a:solidFill>
                <a:latin typeface="Arial"/>
                <a:cs typeface="Arial"/>
              </a:rPr>
              <a:t>s</a:t>
            </a:r>
            <a:r>
              <a:rPr sz="1200" b="1" spc="-15" dirty="0">
                <a:solidFill>
                  <a:srgbClr val="FFFFFF"/>
                </a:solidFill>
                <a:latin typeface="Arial"/>
                <a:cs typeface="Arial"/>
              </a:rPr>
              <a:t>t</a:t>
            </a:r>
            <a:r>
              <a:rPr sz="1200" b="1" dirty="0">
                <a:solidFill>
                  <a:srgbClr val="FFFFFF"/>
                </a:solidFill>
                <a:latin typeface="Arial"/>
                <a:cs typeface="Arial"/>
              </a:rPr>
              <a:t>ra</a:t>
            </a:r>
            <a:r>
              <a:rPr sz="1200" b="1" spc="5" dirty="0">
                <a:solidFill>
                  <a:srgbClr val="FFFFFF"/>
                </a:solidFill>
                <a:latin typeface="Arial"/>
                <a:cs typeface="Arial"/>
              </a:rPr>
              <a:t>t</a:t>
            </a:r>
            <a:r>
              <a:rPr sz="1200" b="1" spc="-25" dirty="0">
                <a:solidFill>
                  <a:srgbClr val="FFFFFF"/>
                </a:solidFill>
                <a:latin typeface="Arial"/>
                <a:cs typeface="Arial"/>
              </a:rPr>
              <a:t>é</a:t>
            </a:r>
            <a:r>
              <a:rPr sz="1200" b="1" spc="-60" dirty="0">
                <a:solidFill>
                  <a:srgbClr val="FFFFFF"/>
                </a:solidFill>
                <a:latin typeface="Arial"/>
                <a:cs typeface="Arial"/>
              </a:rPr>
              <a:t>gicas</a:t>
            </a:r>
            <a:endParaRPr sz="1200" dirty="0">
              <a:latin typeface="Arial"/>
              <a:cs typeface="Arial"/>
            </a:endParaRPr>
          </a:p>
        </p:txBody>
      </p:sp>
      <p:sp>
        <p:nvSpPr>
          <p:cNvPr id="16" name="object 16"/>
          <p:cNvSpPr txBox="1"/>
          <p:nvPr/>
        </p:nvSpPr>
        <p:spPr>
          <a:xfrm>
            <a:off x="3302871" y="3212409"/>
            <a:ext cx="3887470" cy="1118896"/>
          </a:xfrm>
          <a:prstGeom prst="rect">
            <a:avLst/>
          </a:prstGeom>
        </p:spPr>
        <p:txBody>
          <a:bodyPr vert="horz" wrap="square" lIns="0" tIns="13335" rIns="0" bIns="0" rtlCol="0">
            <a:spAutoFit/>
          </a:bodyPr>
          <a:lstStyle/>
          <a:p>
            <a:pPr marL="12700" marR="5080">
              <a:lnSpc>
                <a:spcPct val="100000"/>
              </a:lnSpc>
              <a:spcBef>
                <a:spcPts val="105"/>
              </a:spcBef>
            </a:pPr>
            <a:r>
              <a:rPr lang="es-ES" sz="1000" spc="-5" dirty="0">
                <a:solidFill>
                  <a:srgbClr val="404040"/>
                </a:solidFill>
                <a:latin typeface="Bahnschrift"/>
                <a:cs typeface="Bahnschrift"/>
              </a:rPr>
              <a:t>Instalar sistemas alternativos a los equipos de refrigeración/calefacción de nuestros alojamientos para compatibilizar el bienestar del cliente con la utilización de sistemas menos contaminantes:</a:t>
            </a:r>
          </a:p>
          <a:p>
            <a:pPr marL="12700" marR="5080">
              <a:lnSpc>
                <a:spcPct val="100000"/>
              </a:lnSpc>
              <a:spcBef>
                <a:spcPts val="105"/>
              </a:spcBef>
            </a:pPr>
            <a:r>
              <a:rPr lang="es-ES" sz="1000" i="1" spc="-5" dirty="0">
                <a:solidFill>
                  <a:srgbClr val="404040"/>
                </a:solidFill>
                <a:latin typeface="Bahnschrift"/>
                <a:cs typeface="Bahnschrift"/>
              </a:rPr>
              <a:t>-     </a:t>
            </a:r>
            <a:r>
              <a:rPr lang="es-ES" sz="1000" b="1" i="1" spc="-5" dirty="0">
                <a:solidFill>
                  <a:srgbClr val="404040"/>
                </a:solidFill>
                <a:latin typeface="Bahnschrift"/>
                <a:cs typeface="Bahnschrift"/>
              </a:rPr>
              <a:t>Instalación de ventiladores de techo en las habitaciones de las  villas y ventiladores de pie en las buhardillas.</a:t>
            </a:r>
            <a:r>
              <a:rPr lang="es-ES" sz="1050" b="1" i="1" spc="-5" dirty="0">
                <a:solidFill>
                  <a:srgbClr val="404040"/>
                </a:solidFill>
                <a:latin typeface="Bahnschrift"/>
                <a:cs typeface="Bahnschrift"/>
              </a:rPr>
              <a:t>                                                                        -     </a:t>
            </a:r>
            <a:r>
              <a:rPr lang="es-ES" sz="1000" b="1" i="1" spc="-5" dirty="0">
                <a:solidFill>
                  <a:srgbClr val="404040"/>
                </a:solidFill>
                <a:latin typeface="Bahnschrift"/>
                <a:cs typeface="Bahnschrift"/>
              </a:rPr>
              <a:t>Instalación de estufas de pellets en vill</a:t>
            </a:r>
            <a:r>
              <a:rPr lang="es-ES" sz="1050" b="1" i="1" spc="-5" dirty="0">
                <a:solidFill>
                  <a:srgbClr val="404040"/>
                </a:solidFill>
                <a:latin typeface="Bahnschrift"/>
                <a:cs typeface="Bahnschrift"/>
              </a:rPr>
              <a:t>as</a:t>
            </a:r>
            <a:r>
              <a:rPr lang="es-ES" sz="1050" i="1" spc="-5" dirty="0">
                <a:solidFill>
                  <a:srgbClr val="404040"/>
                </a:solidFill>
                <a:latin typeface="Bahnschrift"/>
                <a:cs typeface="Bahnschrift"/>
              </a:rPr>
              <a:t>.                                                                                                                                                                                                                                                                               </a:t>
            </a:r>
            <a:endParaRPr sz="1050" b="1" i="1" dirty="0">
              <a:latin typeface="Bahnschrift"/>
              <a:cs typeface="Bahnschrift"/>
            </a:endParaRPr>
          </a:p>
        </p:txBody>
      </p:sp>
      <p:grpSp>
        <p:nvGrpSpPr>
          <p:cNvPr id="17" name="object 17"/>
          <p:cNvGrpSpPr/>
          <p:nvPr/>
        </p:nvGrpSpPr>
        <p:grpSpPr>
          <a:xfrm>
            <a:off x="349415" y="1855089"/>
            <a:ext cx="2903152" cy="355600"/>
            <a:chOff x="349415" y="1855089"/>
            <a:chExt cx="2903152" cy="355600"/>
          </a:xfrm>
        </p:grpSpPr>
        <p:sp>
          <p:nvSpPr>
            <p:cNvPr id="18" name="object 18"/>
            <p:cNvSpPr/>
            <p:nvPr/>
          </p:nvSpPr>
          <p:spPr>
            <a:xfrm>
              <a:off x="349415" y="1855089"/>
              <a:ext cx="1517015" cy="355600"/>
            </a:xfrm>
            <a:custGeom>
              <a:avLst/>
              <a:gdLst/>
              <a:ahLst/>
              <a:cxnLst/>
              <a:rect l="l" t="t" r="r" b="b"/>
              <a:pathLst>
                <a:path w="1517014" h="355600">
                  <a:moveTo>
                    <a:pt x="1516761" y="0"/>
                  </a:moveTo>
                  <a:lnTo>
                    <a:pt x="0" y="0"/>
                  </a:lnTo>
                  <a:lnTo>
                    <a:pt x="0" y="355600"/>
                  </a:lnTo>
                  <a:lnTo>
                    <a:pt x="1516761" y="355600"/>
                  </a:lnTo>
                  <a:lnTo>
                    <a:pt x="1516761" y="0"/>
                  </a:lnTo>
                  <a:close/>
                </a:path>
              </a:pathLst>
            </a:custGeom>
            <a:solidFill>
              <a:schemeClr val="accent6">
                <a:lumMod val="75000"/>
              </a:schemeClr>
            </a:solidFill>
          </p:spPr>
          <p:txBody>
            <a:bodyPr wrap="square" lIns="0" tIns="0" rIns="0" bIns="0" rtlCol="0"/>
            <a:lstStyle/>
            <a:p>
              <a:endParaRPr/>
            </a:p>
          </p:txBody>
        </p:sp>
        <p:sp>
          <p:nvSpPr>
            <p:cNvPr id="19" name="object 19"/>
            <p:cNvSpPr/>
            <p:nvPr/>
          </p:nvSpPr>
          <p:spPr>
            <a:xfrm>
              <a:off x="1846042" y="1855089"/>
              <a:ext cx="1406525" cy="355600"/>
            </a:xfrm>
            <a:custGeom>
              <a:avLst/>
              <a:gdLst/>
              <a:ahLst/>
              <a:cxnLst/>
              <a:rect l="l" t="t" r="r" b="b"/>
              <a:pathLst>
                <a:path w="1406525" h="355600">
                  <a:moveTo>
                    <a:pt x="1406525" y="0"/>
                  </a:moveTo>
                  <a:lnTo>
                    <a:pt x="0" y="0"/>
                  </a:lnTo>
                  <a:lnTo>
                    <a:pt x="0" y="355600"/>
                  </a:lnTo>
                  <a:lnTo>
                    <a:pt x="1406525" y="355600"/>
                  </a:lnTo>
                  <a:lnTo>
                    <a:pt x="1406525" y="0"/>
                  </a:lnTo>
                  <a:close/>
                </a:path>
              </a:pathLst>
            </a:custGeom>
            <a:solidFill>
              <a:srgbClr val="E6E6E6"/>
            </a:solidFill>
          </p:spPr>
          <p:txBody>
            <a:bodyPr wrap="square" lIns="0" tIns="0" rIns="0" bIns="0" rtlCol="0"/>
            <a:lstStyle/>
            <a:p>
              <a:endParaRPr dirty="0"/>
            </a:p>
          </p:txBody>
        </p:sp>
      </p:grpSp>
      <p:sp>
        <p:nvSpPr>
          <p:cNvPr id="20" name="object 20"/>
          <p:cNvSpPr txBox="1"/>
          <p:nvPr/>
        </p:nvSpPr>
        <p:spPr>
          <a:xfrm>
            <a:off x="428345" y="1921509"/>
            <a:ext cx="403225"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P</a:t>
            </a:r>
            <a:r>
              <a:rPr sz="1200" b="1" spc="-10" dirty="0">
                <a:solidFill>
                  <a:srgbClr val="FFFFFF"/>
                </a:solidFill>
                <a:latin typeface="Arial"/>
                <a:cs typeface="Arial"/>
              </a:rPr>
              <a:t>la</a:t>
            </a:r>
            <a:r>
              <a:rPr sz="1200" b="1" spc="-20" dirty="0">
                <a:solidFill>
                  <a:srgbClr val="FFFFFF"/>
                </a:solidFill>
                <a:latin typeface="Arial"/>
                <a:cs typeface="Arial"/>
              </a:rPr>
              <a:t>z</a:t>
            </a:r>
            <a:r>
              <a:rPr sz="1200" b="1" spc="-80" dirty="0">
                <a:solidFill>
                  <a:srgbClr val="FFFFFF"/>
                </a:solidFill>
                <a:latin typeface="Arial"/>
                <a:cs typeface="Arial"/>
              </a:rPr>
              <a:t>o</a:t>
            </a:r>
            <a:endParaRPr sz="1200">
              <a:latin typeface="Arial"/>
              <a:cs typeface="Arial"/>
            </a:endParaRPr>
          </a:p>
        </p:txBody>
      </p:sp>
      <p:sp>
        <p:nvSpPr>
          <p:cNvPr id="21" name="object 21"/>
          <p:cNvSpPr txBox="1"/>
          <p:nvPr/>
        </p:nvSpPr>
        <p:spPr>
          <a:xfrm>
            <a:off x="1945385" y="1939290"/>
            <a:ext cx="1102615" cy="175048"/>
          </a:xfrm>
          <a:prstGeom prst="rect">
            <a:avLst/>
          </a:prstGeom>
        </p:spPr>
        <p:txBody>
          <a:bodyPr vert="horz" wrap="square" lIns="0" tIns="13335" rIns="0" bIns="0" rtlCol="0">
            <a:spAutoFit/>
          </a:bodyPr>
          <a:lstStyle/>
          <a:p>
            <a:pPr marL="12700">
              <a:lnSpc>
                <a:spcPct val="100000"/>
              </a:lnSpc>
              <a:spcBef>
                <a:spcPts val="105"/>
              </a:spcBef>
            </a:pPr>
            <a:r>
              <a:rPr lang="es-ES" sz="1050" dirty="0">
                <a:solidFill>
                  <a:srgbClr val="404040"/>
                </a:solidFill>
                <a:latin typeface="Bahnschrift"/>
                <a:cs typeface="Bahnschrift"/>
              </a:rPr>
              <a:t>2024</a:t>
            </a:r>
            <a:endParaRPr sz="1050" dirty="0">
              <a:latin typeface="Bahnschrift"/>
              <a:cs typeface="Bahnschrift"/>
            </a:endParaRPr>
          </a:p>
        </p:txBody>
      </p:sp>
      <p:grpSp>
        <p:nvGrpSpPr>
          <p:cNvPr id="22" name="object 22"/>
          <p:cNvGrpSpPr/>
          <p:nvPr/>
        </p:nvGrpSpPr>
        <p:grpSpPr>
          <a:xfrm>
            <a:off x="3542931" y="1855089"/>
            <a:ext cx="3826219" cy="891540"/>
            <a:chOff x="3521709" y="1852802"/>
            <a:chExt cx="3826219" cy="891540"/>
          </a:xfrm>
        </p:grpSpPr>
        <p:sp>
          <p:nvSpPr>
            <p:cNvPr id="24" name="object 24"/>
            <p:cNvSpPr/>
            <p:nvPr/>
          </p:nvSpPr>
          <p:spPr>
            <a:xfrm>
              <a:off x="3521709" y="1852802"/>
              <a:ext cx="1330960" cy="891540"/>
            </a:xfrm>
            <a:custGeom>
              <a:avLst/>
              <a:gdLst/>
              <a:ahLst/>
              <a:cxnLst/>
              <a:rect l="l" t="t" r="r" b="b"/>
              <a:pathLst>
                <a:path w="1330960" h="891539">
                  <a:moveTo>
                    <a:pt x="1330833" y="0"/>
                  </a:moveTo>
                  <a:lnTo>
                    <a:pt x="0" y="0"/>
                  </a:lnTo>
                  <a:lnTo>
                    <a:pt x="0" y="891540"/>
                  </a:lnTo>
                  <a:lnTo>
                    <a:pt x="1330833" y="891540"/>
                  </a:lnTo>
                  <a:lnTo>
                    <a:pt x="1330833" y="0"/>
                  </a:lnTo>
                  <a:close/>
                </a:path>
              </a:pathLst>
            </a:custGeom>
            <a:solidFill>
              <a:schemeClr val="accent6">
                <a:lumMod val="75000"/>
              </a:schemeClr>
            </a:solidFill>
          </p:spPr>
          <p:txBody>
            <a:bodyPr wrap="square" lIns="0" tIns="0" rIns="0" bIns="0" rtlCol="0"/>
            <a:lstStyle/>
            <a:p>
              <a:endParaRPr/>
            </a:p>
          </p:txBody>
        </p:sp>
        <p:sp>
          <p:nvSpPr>
            <p:cNvPr id="25" name="object 25"/>
            <p:cNvSpPr/>
            <p:nvPr/>
          </p:nvSpPr>
          <p:spPr>
            <a:xfrm>
              <a:off x="4852670" y="1852802"/>
              <a:ext cx="2468372" cy="891540"/>
            </a:xfrm>
            <a:custGeom>
              <a:avLst/>
              <a:gdLst/>
              <a:ahLst/>
              <a:cxnLst/>
              <a:rect l="l" t="t" r="r" b="b"/>
              <a:pathLst>
                <a:path w="1234439" h="891539">
                  <a:moveTo>
                    <a:pt x="1234059" y="0"/>
                  </a:moveTo>
                  <a:lnTo>
                    <a:pt x="0" y="0"/>
                  </a:lnTo>
                  <a:lnTo>
                    <a:pt x="0" y="891540"/>
                  </a:lnTo>
                  <a:lnTo>
                    <a:pt x="1234059" y="891540"/>
                  </a:lnTo>
                  <a:lnTo>
                    <a:pt x="1234059" y="0"/>
                  </a:lnTo>
                  <a:close/>
                </a:path>
              </a:pathLst>
            </a:custGeom>
            <a:solidFill>
              <a:schemeClr val="accent6">
                <a:lumMod val="75000"/>
              </a:schemeClr>
            </a:solidFill>
          </p:spPr>
          <p:txBody>
            <a:bodyPr wrap="square" lIns="0" tIns="0" rIns="0" bIns="0" rtlCol="0"/>
            <a:lstStyle/>
            <a:p>
              <a:endParaRPr/>
            </a:p>
          </p:txBody>
        </p:sp>
        <p:sp>
          <p:nvSpPr>
            <p:cNvPr id="26" name="object 26"/>
            <p:cNvSpPr/>
            <p:nvPr/>
          </p:nvSpPr>
          <p:spPr>
            <a:xfrm>
              <a:off x="6113488" y="1852802"/>
              <a:ext cx="1234440" cy="891540"/>
            </a:xfrm>
            <a:custGeom>
              <a:avLst/>
              <a:gdLst/>
              <a:ahLst/>
              <a:cxnLst/>
              <a:rect l="l" t="t" r="r" b="b"/>
              <a:pathLst>
                <a:path w="1234440" h="891539">
                  <a:moveTo>
                    <a:pt x="1234058" y="0"/>
                  </a:moveTo>
                  <a:lnTo>
                    <a:pt x="0" y="0"/>
                  </a:lnTo>
                  <a:lnTo>
                    <a:pt x="0" y="891540"/>
                  </a:lnTo>
                  <a:lnTo>
                    <a:pt x="1234058" y="891540"/>
                  </a:lnTo>
                  <a:lnTo>
                    <a:pt x="1234058" y="0"/>
                  </a:lnTo>
                  <a:close/>
                </a:path>
              </a:pathLst>
            </a:custGeom>
            <a:solidFill>
              <a:schemeClr val="accent6">
                <a:lumMod val="75000"/>
              </a:schemeClr>
            </a:solidFill>
          </p:spPr>
          <p:txBody>
            <a:bodyPr wrap="square" lIns="0" tIns="0" rIns="0" bIns="0" rtlCol="0"/>
            <a:lstStyle/>
            <a:p>
              <a:endParaRPr/>
            </a:p>
          </p:txBody>
        </p:sp>
      </p:grpSp>
      <p:sp>
        <p:nvSpPr>
          <p:cNvPr id="27" name="object 27"/>
          <p:cNvSpPr txBox="1"/>
          <p:nvPr/>
        </p:nvSpPr>
        <p:spPr>
          <a:xfrm>
            <a:off x="3600958" y="2187321"/>
            <a:ext cx="66040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Arial"/>
                <a:cs typeface="Arial"/>
              </a:rPr>
              <a:t>Indicador</a:t>
            </a:r>
            <a:endParaRPr sz="1200">
              <a:latin typeface="Arial"/>
              <a:cs typeface="Arial"/>
            </a:endParaRPr>
          </a:p>
        </p:txBody>
      </p:sp>
      <p:sp>
        <p:nvSpPr>
          <p:cNvPr id="28" name="object 28"/>
          <p:cNvSpPr txBox="1"/>
          <p:nvPr/>
        </p:nvSpPr>
        <p:spPr>
          <a:xfrm>
            <a:off x="4518555" y="1903034"/>
            <a:ext cx="2594058" cy="336631"/>
          </a:xfrm>
          <a:prstGeom prst="rect">
            <a:avLst/>
          </a:prstGeom>
        </p:spPr>
        <p:txBody>
          <a:bodyPr vert="horz" wrap="square" lIns="0" tIns="13335" rIns="0" bIns="0" rtlCol="0">
            <a:spAutoFit/>
          </a:bodyPr>
          <a:lstStyle/>
          <a:p>
            <a:pPr marL="12700" marR="5080">
              <a:lnSpc>
                <a:spcPct val="100000"/>
              </a:lnSpc>
              <a:spcBef>
                <a:spcPts val="105"/>
              </a:spcBef>
            </a:pPr>
            <a:r>
              <a:rPr lang="es-ES" sz="1050" dirty="0">
                <a:solidFill>
                  <a:srgbClr val="FFFFFF"/>
                </a:solidFill>
                <a:latin typeface="Bahnschrift"/>
                <a:cs typeface="Bahnschrift"/>
              </a:rPr>
              <a:t>Número de equipos instalados en los alojamientos</a:t>
            </a:r>
            <a:endParaRPr sz="1050" dirty="0">
              <a:latin typeface="Bahnschrift"/>
              <a:cs typeface="Bahnschrift"/>
            </a:endParaRPr>
          </a:p>
        </p:txBody>
      </p:sp>
      <p:grpSp>
        <p:nvGrpSpPr>
          <p:cNvPr id="29" name="object 29"/>
          <p:cNvGrpSpPr/>
          <p:nvPr/>
        </p:nvGrpSpPr>
        <p:grpSpPr>
          <a:xfrm>
            <a:off x="349415" y="2256523"/>
            <a:ext cx="2923540" cy="356870"/>
            <a:chOff x="349415" y="2256523"/>
            <a:chExt cx="2923540" cy="356870"/>
          </a:xfrm>
          <a:solidFill>
            <a:schemeClr val="accent6">
              <a:lumMod val="75000"/>
            </a:schemeClr>
          </a:solidFill>
        </p:grpSpPr>
        <p:sp>
          <p:nvSpPr>
            <p:cNvPr id="30" name="object 30"/>
            <p:cNvSpPr/>
            <p:nvPr/>
          </p:nvSpPr>
          <p:spPr>
            <a:xfrm>
              <a:off x="349415" y="2256523"/>
              <a:ext cx="1520825" cy="356870"/>
            </a:xfrm>
            <a:custGeom>
              <a:avLst/>
              <a:gdLst/>
              <a:ahLst/>
              <a:cxnLst/>
              <a:rect l="l" t="t" r="r" b="b"/>
              <a:pathLst>
                <a:path w="1520825" h="356869">
                  <a:moveTo>
                    <a:pt x="1520825" y="0"/>
                  </a:moveTo>
                  <a:lnTo>
                    <a:pt x="0" y="0"/>
                  </a:lnTo>
                  <a:lnTo>
                    <a:pt x="0" y="356501"/>
                  </a:lnTo>
                  <a:lnTo>
                    <a:pt x="1520825" y="356501"/>
                  </a:lnTo>
                  <a:lnTo>
                    <a:pt x="1520825" y="0"/>
                  </a:lnTo>
                  <a:close/>
                </a:path>
              </a:pathLst>
            </a:custGeom>
            <a:grpFill/>
          </p:spPr>
          <p:txBody>
            <a:bodyPr wrap="square" lIns="0" tIns="0" rIns="0" bIns="0" rtlCol="0"/>
            <a:lstStyle/>
            <a:p>
              <a:endParaRPr/>
            </a:p>
          </p:txBody>
        </p:sp>
        <p:sp>
          <p:nvSpPr>
            <p:cNvPr id="31" name="object 31"/>
            <p:cNvSpPr/>
            <p:nvPr/>
          </p:nvSpPr>
          <p:spPr>
            <a:xfrm>
              <a:off x="1870329" y="2256523"/>
              <a:ext cx="1402715" cy="356870"/>
            </a:xfrm>
            <a:custGeom>
              <a:avLst/>
              <a:gdLst/>
              <a:ahLst/>
              <a:cxnLst/>
              <a:rect l="l" t="t" r="r" b="b"/>
              <a:pathLst>
                <a:path w="1402714" h="356869">
                  <a:moveTo>
                    <a:pt x="1402461" y="0"/>
                  </a:moveTo>
                  <a:lnTo>
                    <a:pt x="0" y="0"/>
                  </a:lnTo>
                  <a:lnTo>
                    <a:pt x="0" y="356501"/>
                  </a:lnTo>
                  <a:lnTo>
                    <a:pt x="1402461" y="356501"/>
                  </a:lnTo>
                  <a:lnTo>
                    <a:pt x="1402461" y="0"/>
                  </a:lnTo>
                  <a:close/>
                </a:path>
              </a:pathLst>
            </a:custGeom>
            <a:grpFill/>
          </p:spPr>
          <p:txBody>
            <a:bodyPr wrap="square" lIns="0" tIns="0" rIns="0" bIns="0" rtlCol="0"/>
            <a:lstStyle/>
            <a:p>
              <a:endParaRPr/>
            </a:p>
          </p:txBody>
        </p:sp>
      </p:grpSp>
      <p:sp>
        <p:nvSpPr>
          <p:cNvPr id="32" name="object 32"/>
          <p:cNvSpPr txBox="1"/>
          <p:nvPr/>
        </p:nvSpPr>
        <p:spPr>
          <a:xfrm>
            <a:off x="428345" y="2329688"/>
            <a:ext cx="984250" cy="208279"/>
          </a:xfrm>
          <a:prstGeom prst="rect">
            <a:avLst/>
          </a:prstGeom>
        </p:spPr>
        <p:txBody>
          <a:bodyPr vert="horz" wrap="square" lIns="0" tIns="12700" rIns="0" bIns="0" rtlCol="0">
            <a:spAutoFit/>
          </a:bodyPr>
          <a:lstStyle/>
          <a:p>
            <a:pPr marL="12700">
              <a:lnSpc>
                <a:spcPct val="100000"/>
              </a:lnSpc>
              <a:spcBef>
                <a:spcPts val="100"/>
              </a:spcBef>
            </a:pPr>
            <a:r>
              <a:rPr sz="1200" b="1" spc="-55" dirty="0">
                <a:solidFill>
                  <a:srgbClr val="FFFFFF"/>
                </a:solidFill>
                <a:latin typeface="Arial"/>
                <a:cs typeface="Arial"/>
              </a:rPr>
              <a:t>Responsables</a:t>
            </a:r>
            <a:endParaRPr sz="1200">
              <a:latin typeface="Arial"/>
              <a:cs typeface="Arial"/>
            </a:endParaRPr>
          </a:p>
        </p:txBody>
      </p:sp>
      <p:sp>
        <p:nvSpPr>
          <p:cNvPr id="34" name="object 34"/>
          <p:cNvSpPr txBox="1"/>
          <p:nvPr/>
        </p:nvSpPr>
        <p:spPr>
          <a:xfrm>
            <a:off x="6835140" y="5396741"/>
            <a:ext cx="21907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37</a:t>
            </a:fld>
            <a:endParaRPr sz="1000">
              <a:latin typeface="Bahnschrift"/>
              <a:cs typeface="Bahnschrift"/>
            </a:endParaRPr>
          </a:p>
        </p:txBody>
      </p:sp>
      <p:sp>
        <p:nvSpPr>
          <p:cNvPr id="33" name="object 33"/>
          <p:cNvSpPr txBox="1"/>
          <p:nvPr/>
        </p:nvSpPr>
        <p:spPr>
          <a:xfrm>
            <a:off x="1949323" y="2340686"/>
            <a:ext cx="514984" cy="187325"/>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464646"/>
                </a:solidFill>
                <a:latin typeface="Bahnschrift"/>
                <a:cs typeface="Bahnschrift"/>
              </a:rPr>
              <a:t>C.D,</a:t>
            </a:r>
            <a:r>
              <a:rPr sz="1050" spc="25" dirty="0">
                <a:solidFill>
                  <a:srgbClr val="464646"/>
                </a:solidFill>
                <a:latin typeface="Bahnschrift"/>
                <a:cs typeface="Bahnschrift"/>
              </a:rPr>
              <a:t> </a:t>
            </a:r>
            <a:r>
              <a:rPr sz="1050" spc="5" dirty="0">
                <a:solidFill>
                  <a:srgbClr val="464646"/>
                </a:solidFill>
                <a:latin typeface="Bahnschrift"/>
                <a:cs typeface="Bahnschrift"/>
              </a:rPr>
              <a:t>M.B</a:t>
            </a:r>
            <a:endParaRPr sz="1050">
              <a:latin typeface="Bahnschrift"/>
              <a:cs typeface="Bahnschrift"/>
            </a:endParaRPr>
          </a:p>
        </p:txBody>
      </p:sp>
      <p:sp>
        <p:nvSpPr>
          <p:cNvPr id="35" name="Rectángulo 34"/>
          <p:cNvSpPr/>
          <p:nvPr/>
        </p:nvSpPr>
        <p:spPr>
          <a:xfrm>
            <a:off x="407271" y="3518964"/>
            <a:ext cx="2819400" cy="415498"/>
          </a:xfrm>
          <a:prstGeom prst="rect">
            <a:avLst/>
          </a:prstGeom>
        </p:spPr>
        <p:txBody>
          <a:bodyPr wrap="square">
            <a:spAutoFit/>
          </a:bodyPr>
          <a:lstStyle/>
          <a:p>
            <a:r>
              <a:rPr lang="es-ES" sz="1000" spc="-5" dirty="0">
                <a:solidFill>
                  <a:schemeClr val="bg1"/>
                </a:solidFill>
                <a:latin typeface="Bahnschrift"/>
                <a:cs typeface="Bahnschrift"/>
              </a:rPr>
              <a:t>7.3  De aquí a 2030, duplicar la tasa mundial de mejora de la eficiencia energética</a:t>
            </a:r>
          </a:p>
        </p:txBody>
      </p:sp>
      <p:sp>
        <p:nvSpPr>
          <p:cNvPr id="38" name="object 16"/>
          <p:cNvSpPr txBox="1"/>
          <p:nvPr/>
        </p:nvSpPr>
        <p:spPr>
          <a:xfrm>
            <a:off x="3288947" y="4314023"/>
            <a:ext cx="4038290" cy="821379"/>
          </a:xfrm>
          <a:prstGeom prst="rect">
            <a:avLst/>
          </a:prstGeom>
        </p:spPr>
        <p:txBody>
          <a:bodyPr vert="horz" wrap="square" lIns="0" tIns="13335" rIns="0" bIns="0" rtlCol="0">
            <a:spAutoFit/>
          </a:bodyPr>
          <a:lstStyle/>
          <a:p>
            <a:pPr marL="12700" marR="5080">
              <a:lnSpc>
                <a:spcPct val="100000"/>
              </a:lnSpc>
              <a:spcBef>
                <a:spcPts val="105"/>
              </a:spcBef>
            </a:pPr>
            <a:r>
              <a:rPr lang="es-ES" sz="1050" spc="-5" dirty="0">
                <a:solidFill>
                  <a:srgbClr val="404040"/>
                </a:solidFill>
                <a:latin typeface="Bahnschrift"/>
                <a:cs typeface="Bahnschrift"/>
              </a:rPr>
              <a:t>Renovación del parque móvil, aplicando criterios medioambientales en la política de compras:                                                                              -      </a:t>
            </a:r>
            <a:r>
              <a:rPr lang="es-ES" sz="1050" b="1" i="1" spc="-5" dirty="0">
                <a:solidFill>
                  <a:srgbClr val="404040"/>
                </a:solidFill>
                <a:latin typeface="Bahnschrift"/>
                <a:cs typeface="Bahnschrift"/>
              </a:rPr>
              <a:t>Adquisición de coche eléctrico para  movilidad dentro del  camping para el departamento  de recepción. (15 marzo 2024. Green </a:t>
            </a:r>
            <a:r>
              <a:rPr lang="es-ES" sz="1050" b="1" i="1" spc="-5" dirty="0" err="1">
                <a:solidFill>
                  <a:srgbClr val="404040"/>
                </a:solidFill>
                <a:latin typeface="Bahnschrift"/>
                <a:cs typeface="Bahnschrift"/>
              </a:rPr>
              <a:t>Movers</a:t>
            </a:r>
            <a:r>
              <a:rPr lang="es-ES" sz="1050" b="1" i="1" spc="-5" dirty="0">
                <a:solidFill>
                  <a:srgbClr val="404040"/>
                </a:solidFill>
                <a:latin typeface="Bahnschrift"/>
                <a:cs typeface="Bahnschrift"/>
              </a:rPr>
              <a:t>) y bicicleta eléctrica (</a:t>
            </a:r>
            <a:r>
              <a:rPr lang="es-ES" sz="1050" i="1" spc="-5" dirty="0">
                <a:solidFill>
                  <a:srgbClr val="404040"/>
                </a:solidFill>
                <a:latin typeface="Bahnschrift"/>
                <a:cs typeface="Bahnschrift"/>
              </a:rPr>
              <a:t>                                                                                                                                                                                                                                    </a:t>
            </a:r>
            <a:endParaRPr sz="1000" b="1" i="1" dirty="0">
              <a:latin typeface="Bahnschrift"/>
              <a:cs typeface="Bahnschrift"/>
            </a:endParaRPr>
          </a:p>
        </p:txBody>
      </p:sp>
      <p:pic>
        <p:nvPicPr>
          <p:cNvPr id="37" name="object 6"/>
          <p:cNvPicPr/>
          <p:nvPr/>
        </p:nvPicPr>
        <p:blipFill>
          <a:blip r:embed="rId2" cstate="print"/>
          <a:stretch>
            <a:fillRect/>
          </a:stretch>
        </p:blipFill>
        <p:spPr>
          <a:xfrm>
            <a:off x="5815584" y="134112"/>
            <a:ext cx="1429512" cy="1427988"/>
          </a:xfrm>
          <a:prstGeom prst="rect">
            <a:avLst/>
          </a:prstGeom>
        </p:spPr>
      </p:pic>
      <p:sp>
        <p:nvSpPr>
          <p:cNvPr id="39" name="object 28"/>
          <p:cNvSpPr txBox="1"/>
          <p:nvPr/>
        </p:nvSpPr>
        <p:spPr>
          <a:xfrm>
            <a:off x="4518555" y="2389032"/>
            <a:ext cx="2711234" cy="175048"/>
          </a:xfrm>
          <a:prstGeom prst="rect">
            <a:avLst/>
          </a:prstGeom>
        </p:spPr>
        <p:txBody>
          <a:bodyPr vert="horz" wrap="square" lIns="0" tIns="13335" rIns="0" bIns="0" rtlCol="0">
            <a:spAutoFit/>
          </a:bodyPr>
          <a:lstStyle/>
          <a:p>
            <a:pPr marL="12700" marR="5080">
              <a:lnSpc>
                <a:spcPct val="100000"/>
              </a:lnSpc>
              <a:spcBef>
                <a:spcPts val="105"/>
              </a:spcBef>
            </a:pPr>
            <a:r>
              <a:rPr lang="es-ES" sz="1050" dirty="0">
                <a:solidFill>
                  <a:srgbClr val="FFFFFF"/>
                </a:solidFill>
                <a:latin typeface="Bahnschrift"/>
                <a:cs typeface="Bahnschrift"/>
              </a:rPr>
              <a:t>Número de vehículos eléctricos adquiridos</a:t>
            </a:r>
            <a:endParaRPr sz="1050" dirty="0">
              <a:latin typeface="Bahnschrift"/>
              <a:cs typeface="Bahnschrift"/>
            </a:endParaRPr>
          </a:p>
        </p:txBody>
      </p:sp>
      <p:pic>
        <p:nvPicPr>
          <p:cNvPr id="6" name="object 24">
            <a:extLst>
              <a:ext uri="{FF2B5EF4-FFF2-40B4-BE49-F238E27FC236}">
                <a16:creationId xmlns:a16="http://schemas.microsoft.com/office/drawing/2014/main" id="{22A40E1E-42FA-4A95-8AB5-DB3A774DF233}"/>
              </a:ext>
            </a:extLst>
          </p:cNvPr>
          <p:cNvPicPr/>
          <p:nvPr/>
        </p:nvPicPr>
        <p:blipFill>
          <a:blip r:embed="rId3" cstate="print"/>
          <a:stretch>
            <a:fillRect/>
          </a:stretch>
        </p:blipFill>
        <p:spPr>
          <a:xfrm>
            <a:off x="251386" y="5317155"/>
            <a:ext cx="722522" cy="30346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852" y="23035"/>
            <a:ext cx="7620000" cy="1724025"/>
          </a:xfrm>
          <a:custGeom>
            <a:avLst/>
            <a:gdLst/>
            <a:ahLst/>
            <a:cxnLst/>
            <a:rect l="l" t="t" r="r" b="b"/>
            <a:pathLst>
              <a:path w="7620000" h="1724025">
                <a:moveTo>
                  <a:pt x="0" y="1723644"/>
                </a:moveTo>
                <a:lnTo>
                  <a:pt x="7620000" y="1723644"/>
                </a:lnTo>
                <a:lnTo>
                  <a:pt x="7620000" y="0"/>
                </a:lnTo>
                <a:lnTo>
                  <a:pt x="0" y="0"/>
                </a:lnTo>
                <a:lnTo>
                  <a:pt x="0" y="1723644"/>
                </a:lnTo>
                <a:close/>
              </a:path>
            </a:pathLst>
          </a:custGeom>
          <a:solidFill>
            <a:schemeClr val="accent6">
              <a:lumMod val="75000"/>
            </a:schemeClr>
          </a:solidFill>
        </p:spPr>
        <p:txBody>
          <a:bodyPr wrap="square" lIns="0" tIns="0" rIns="0" bIns="0" rtlCol="0"/>
          <a:lstStyle/>
          <a:p>
            <a:r>
              <a:rPr lang="es-ES" dirty="0"/>
              <a:t>.</a:t>
            </a:r>
            <a:endParaRPr dirty="0"/>
          </a:p>
        </p:txBody>
      </p:sp>
      <p:sp>
        <p:nvSpPr>
          <p:cNvPr id="3" name="object 3"/>
          <p:cNvSpPr txBox="1">
            <a:spLocks noGrp="1"/>
          </p:cNvSpPr>
          <p:nvPr>
            <p:ph type="title"/>
          </p:nvPr>
        </p:nvSpPr>
        <p:spPr>
          <a:xfrm>
            <a:off x="164642" y="217923"/>
            <a:ext cx="5269192" cy="1064394"/>
          </a:xfrm>
          <a:prstGeom prst="rect">
            <a:avLst/>
          </a:prstGeom>
        </p:spPr>
        <p:txBody>
          <a:bodyPr vert="horz" wrap="square" lIns="0" tIns="12700" rIns="0" bIns="0" rtlCol="0">
            <a:spAutoFit/>
          </a:bodyPr>
          <a:lstStyle/>
          <a:p>
            <a:pPr marL="12700">
              <a:lnSpc>
                <a:spcPts val="4110"/>
              </a:lnSpc>
              <a:spcBef>
                <a:spcPts val="100"/>
              </a:spcBef>
            </a:pPr>
            <a:r>
              <a:rPr sz="3600" spc="-55" dirty="0"/>
              <a:t>04.</a:t>
            </a:r>
          </a:p>
          <a:p>
            <a:pPr marL="12700">
              <a:lnSpc>
                <a:spcPts val="4110"/>
              </a:lnSpc>
            </a:pPr>
            <a:r>
              <a:rPr sz="3600" spc="-55" dirty="0"/>
              <a:t>Plan de sostenibilidad</a:t>
            </a:r>
          </a:p>
        </p:txBody>
      </p:sp>
      <p:grpSp>
        <p:nvGrpSpPr>
          <p:cNvPr id="4" name="object 4"/>
          <p:cNvGrpSpPr/>
          <p:nvPr/>
        </p:nvGrpSpPr>
        <p:grpSpPr>
          <a:xfrm>
            <a:off x="4916" y="-66966"/>
            <a:ext cx="7620000" cy="5715000"/>
            <a:chOff x="0" y="0"/>
            <a:chExt cx="7620000" cy="5715000"/>
          </a:xfrm>
        </p:grpSpPr>
        <p:sp>
          <p:nvSpPr>
            <p:cNvPr id="5" name="object 5"/>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6" name="object 6"/>
            <p:cNvSpPr/>
            <p:nvPr/>
          </p:nvSpPr>
          <p:spPr>
            <a:xfrm>
              <a:off x="324357" y="2622481"/>
              <a:ext cx="7219442" cy="377825"/>
            </a:xfrm>
            <a:custGeom>
              <a:avLst/>
              <a:gdLst/>
              <a:ahLst/>
              <a:cxnLst/>
              <a:rect l="l" t="t" r="r" b="b"/>
              <a:pathLst>
                <a:path w="6971665" h="377825">
                  <a:moveTo>
                    <a:pt x="2926702" y="0"/>
                  </a:moveTo>
                  <a:lnTo>
                    <a:pt x="0" y="0"/>
                  </a:lnTo>
                  <a:lnTo>
                    <a:pt x="0" y="377405"/>
                  </a:lnTo>
                  <a:lnTo>
                    <a:pt x="2926702" y="377405"/>
                  </a:lnTo>
                  <a:lnTo>
                    <a:pt x="2926702" y="0"/>
                  </a:lnTo>
                  <a:close/>
                </a:path>
                <a:path w="6971665" h="377825">
                  <a:moveTo>
                    <a:pt x="6971297" y="0"/>
                  </a:moveTo>
                  <a:lnTo>
                    <a:pt x="2926727" y="0"/>
                  </a:lnTo>
                  <a:lnTo>
                    <a:pt x="2926727" y="377405"/>
                  </a:lnTo>
                  <a:lnTo>
                    <a:pt x="6971297" y="377405"/>
                  </a:lnTo>
                  <a:lnTo>
                    <a:pt x="6971297" y="0"/>
                  </a:lnTo>
                  <a:close/>
                </a:path>
              </a:pathLst>
            </a:custGeom>
            <a:solidFill>
              <a:schemeClr val="accent6">
                <a:lumMod val="75000"/>
              </a:schemeClr>
            </a:solidFill>
          </p:spPr>
          <p:txBody>
            <a:bodyPr wrap="square" lIns="0" tIns="0" rIns="0" bIns="0" rtlCol="0"/>
            <a:lstStyle/>
            <a:p>
              <a:endParaRPr/>
            </a:p>
          </p:txBody>
        </p:sp>
        <p:sp>
          <p:nvSpPr>
            <p:cNvPr id="7" name="object 7"/>
            <p:cNvSpPr/>
            <p:nvPr/>
          </p:nvSpPr>
          <p:spPr>
            <a:xfrm>
              <a:off x="312985" y="2963977"/>
              <a:ext cx="2926715" cy="2392727"/>
            </a:xfrm>
            <a:custGeom>
              <a:avLst/>
              <a:gdLst/>
              <a:ahLst/>
              <a:cxnLst/>
              <a:rect l="l" t="t" r="r" b="b"/>
              <a:pathLst>
                <a:path w="2926715" h="1874520">
                  <a:moveTo>
                    <a:pt x="2926715" y="0"/>
                  </a:moveTo>
                  <a:lnTo>
                    <a:pt x="0" y="0"/>
                  </a:lnTo>
                  <a:lnTo>
                    <a:pt x="0" y="1874012"/>
                  </a:lnTo>
                  <a:lnTo>
                    <a:pt x="2926715" y="1874012"/>
                  </a:lnTo>
                  <a:lnTo>
                    <a:pt x="2926715" y="0"/>
                  </a:lnTo>
                  <a:close/>
                </a:path>
              </a:pathLst>
            </a:custGeom>
            <a:solidFill>
              <a:schemeClr val="bg1">
                <a:lumMod val="65000"/>
              </a:schemeClr>
            </a:solidFill>
          </p:spPr>
          <p:txBody>
            <a:bodyPr wrap="square" lIns="0" tIns="0" rIns="0" bIns="0" rtlCol="0"/>
            <a:lstStyle/>
            <a:p>
              <a:endParaRPr/>
            </a:p>
          </p:txBody>
        </p:sp>
        <p:sp>
          <p:nvSpPr>
            <p:cNvPr id="8" name="object 8"/>
            <p:cNvSpPr/>
            <p:nvPr/>
          </p:nvSpPr>
          <p:spPr>
            <a:xfrm>
              <a:off x="3271862" y="2963978"/>
              <a:ext cx="4307233" cy="2163423"/>
            </a:xfrm>
            <a:custGeom>
              <a:avLst/>
              <a:gdLst/>
              <a:ahLst/>
              <a:cxnLst/>
              <a:rect l="l" t="t" r="r" b="b"/>
              <a:pathLst>
                <a:path w="4044950" h="1874520">
                  <a:moveTo>
                    <a:pt x="4044569" y="0"/>
                  </a:moveTo>
                  <a:lnTo>
                    <a:pt x="0" y="0"/>
                  </a:lnTo>
                  <a:lnTo>
                    <a:pt x="0" y="1874012"/>
                  </a:lnTo>
                  <a:lnTo>
                    <a:pt x="4044569" y="1874012"/>
                  </a:lnTo>
                  <a:lnTo>
                    <a:pt x="4044569" y="0"/>
                  </a:lnTo>
                  <a:close/>
                </a:path>
              </a:pathLst>
            </a:custGeom>
            <a:solidFill>
              <a:srgbClr val="E6E6E6"/>
            </a:solidFill>
          </p:spPr>
          <p:txBody>
            <a:bodyPr wrap="square" lIns="0" tIns="0" rIns="0" bIns="0" rtlCol="0"/>
            <a:lstStyle/>
            <a:p>
              <a:r>
                <a:rPr lang="es-ES" sz="1050" spc="-5" dirty="0">
                  <a:solidFill>
                    <a:srgbClr val="404040"/>
                  </a:solidFill>
                  <a:latin typeface="Bahnschrift"/>
                  <a:cs typeface="Bahnschrift"/>
                </a:rPr>
                <a:t> </a:t>
              </a:r>
              <a:r>
                <a:rPr lang="es-ES" sz="800" spc="-5" dirty="0">
                  <a:solidFill>
                    <a:srgbClr val="404040"/>
                  </a:solidFill>
                  <a:latin typeface="Bahnschrift"/>
                  <a:cs typeface="Bahnschrift"/>
                </a:rPr>
                <a:t>(12,2)Fomentar acuerdos con pequeños productores del sector tradicional de la agricultura con el fin de promover su integración en la cadena de valor, creando experiencias turísticas con alto grado de autenticidad.                                                                                                                                        </a:t>
              </a:r>
              <a:r>
                <a:rPr lang="es-ES" sz="800" b="1" i="1" spc="-5" dirty="0">
                  <a:solidFill>
                    <a:srgbClr val="404040"/>
                  </a:solidFill>
                  <a:latin typeface="Bahnschrift"/>
                  <a:cs typeface="Bahnschrift"/>
                </a:rPr>
                <a:t>- Colaboración con productor local. Visita a huerto de naranjas y muestra de variedades y productos elaborados con naranjas.                                                                                                                              -Venta semanal en temporada dentro de nuestras instalaciones.                                                                                                                                                           </a:t>
              </a:r>
              <a:r>
                <a:rPr lang="es-ES" sz="800" spc="-5" dirty="0">
                  <a:solidFill>
                    <a:srgbClr val="404040"/>
                  </a:solidFill>
                  <a:latin typeface="Bahnschrift"/>
                  <a:cs typeface="Bahnschrift"/>
                </a:rPr>
                <a:t>                    Difundir entre los turistas el Decálogo del Turista Responsable de la C.V.                                                                                                                                   </a:t>
              </a:r>
              <a:r>
                <a:rPr lang="es-ES" sz="800" b="1" i="1" spc="-5" dirty="0">
                  <a:solidFill>
                    <a:srgbClr val="404040"/>
                  </a:solidFill>
                  <a:latin typeface="Bahnschrift"/>
                  <a:cs typeface="Bahnschrift"/>
                </a:rPr>
                <a:t>-Incorporar en la documentación facilitada  a nuestros clientes el Decálogo , publicación en la web.</a:t>
              </a:r>
              <a:endParaRPr sz="800" b="1" i="1" spc="-5" dirty="0">
                <a:solidFill>
                  <a:srgbClr val="404040"/>
                </a:solidFill>
                <a:latin typeface="Bahnschrift"/>
                <a:cs typeface="Bahnschrift"/>
              </a:endParaRPr>
            </a:p>
          </p:txBody>
        </p:sp>
      </p:grpSp>
      <p:sp>
        <p:nvSpPr>
          <p:cNvPr id="9" name="object 9"/>
          <p:cNvSpPr txBox="1"/>
          <p:nvPr/>
        </p:nvSpPr>
        <p:spPr>
          <a:xfrm>
            <a:off x="419271" y="2641055"/>
            <a:ext cx="436880"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M</a:t>
            </a:r>
            <a:r>
              <a:rPr sz="1200" b="1" spc="-40" dirty="0">
                <a:solidFill>
                  <a:srgbClr val="FFFFFF"/>
                </a:solidFill>
                <a:latin typeface="Arial"/>
                <a:cs typeface="Arial"/>
              </a:rPr>
              <a:t>e</a:t>
            </a:r>
            <a:r>
              <a:rPr sz="1200" b="1" spc="-10" dirty="0">
                <a:solidFill>
                  <a:srgbClr val="FFFFFF"/>
                </a:solidFill>
                <a:latin typeface="Arial"/>
                <a:cs typeface="Arial"/>
              </a:rPr>
              <a:t>t</a:t>
            </a:r>
            <a:r>
              <a:rPr sz="1200" b="1" spc="-45" dirty="0">
                <a:solidFill>
                  <a:srgbClr val="FFFFFF"/>
                </a:solidFill>
                <a:latin typeface="Arial"/>
                <a:cs typeface="Arial"/>
              </a:rPr>
              <a:t>as</a:t>
            </a:r>
            <a:endParaRPr sz="1200" dirty="0">
              <a:latin typeface="Arial"/>
              <a:cs typeface="Arial"/>
            </a:endParaRPr>
          </a:p>
        </p:txBody>
      </p:sp>
      <p:sp>
        <p:nvSpPr>
          <p:cNvPr id="10" name="object 10"/>
          <p:cNvSpPr txBox="1"/>
          <p:nvPr/>
        </p:nvSpPr>
        <p:spPr>
          <a:xfrm>
            <a:off x="3325405" y="2662272"/>
            <a:ext cx="1530350" cy="208279"/>
          </a:xfrm>
          <a:prstGeom prst="rect">
            <a:avLst/>
          </a:prstGeom>
        </p:spPr>
        <p:txBody>
          <a:bodyPr vert="horz" wrap="square" lIns="0" tIns="12700" rIns="0" bIns="0" rtlCol="0">
            <a:spAutoFit/>
          </a:bodyPr>
          <a:lstStyle/>
          <a:p>
            <a:pPr marL="12700">
              <a:lnSpc>
                <a:spcPct val="100000"/>
              </a:lnSpc>
              <a:spcBef>
                <a:spcPts val="100"/>
              </a:spcBef>
            </a:pPr>
            <a:r>
              <a:rPr sz="1200" b="1" spc="-90" dirty="0">
                <a:solidFill>
                  <a:srgbClr val="FFFFFF"/>
                </a:solidFill>
                <a:latin typeface="Arial"/>
                <a:cs typeface="Arial"/>
              </a:rPr>
              <a:t>A</a:t>
            </a:r>
            <a:r>
              <a:rPr sz="1200" b="1" spc="-75" dirty="0">
                <a:solidFill>
                  <a:srgbClr val="FFFFFF"/>
                </a:solidFill>
                <a:latin typeface="Arial"/>
                <a:cs typeface="Arial"/>
              </a:rPr>
              <a:t>c</a:t>
            </a:r>
            <a:r>
              <a:rPr sz="1200" b="1" spc="-55" dirty="0">
                <a:solidFill>
                  <a:srgbClr val="FFFFFF"/>
                </a:solidFill>
                <a:latin typeface="Arial"/>
                <a:cs typeface="Arial"/>
              </a:rPr>
              <a:t>ci</a:t>
            </a:r>
            <a:r>
              <a:rPr sz="1200" b="1" spc="-90" dirty="0">
                <a:solidFill>
                  <a:srgbClr val="FFFFFF"/>
                </a:solidFill>
                <a:latin typeface="Arial"/>
                <a:cs typeface="Arial"/>
              </a:rPr>
              <a:t>o</a:t>
            </a:r>
            <a:r>
              <a:rPr sz="1200" b="1" spc="-50" dirty="0">
                <a:solidFill>
                  <a:srgbClr val="FFFFFF"/>
                </a:solidFill>
                <a:latin typeface="Arial"/>
                <a:cs typeface="Arial"/>
              </a:rPr>
              <a:t>n</a:t>
            </a:r>
            <a:r>
              <a:rPr sz="1200" b="1" spc="-40" dirty="0">
                <a:solidFill>
                  <a:srgbClr val="FFFFFF"/>
                </a:solidFill>
                <a:latin typeface="Arial"/>
                <a:cs typeface="Arial"/>
              </a:rPr>
              <a:t>e</a:t>
            </a:r>
            <a:r>
              <a:rPr sz="1200" b="1" spc="-50" dirty="0">
                <a:solidFill>
                  <a:srgbClr val="FFFFFF"/>
                </a:solidFill>
                <a:latin typeface="Arial"/>
                <a:cs typeface="Arial"/>
              </a:rPr>
              <a:t>s</a:t>
            </a:r>
            <a:r>
              <a:rPr sz="1200" b="1" spc="-20" dirty="0">
                <a:solidFill>
                  <a:srgbClr val="FFFFFF"/>
                </a:solidFill>
                <a:latin typeface="Arial"/>
                <a:cs typeface="Arial"/>
              </a:rPr>
              <a:t> </a:t>
            </a:r>
            <a:r>
              <a:rPr sz="1200" b="1" spc="-25" dirty="0">
                <a:solidFill>
                  <a:srgbClr val="FFFFFF"/>
                </a:solidFill>
                <a:latin typeface="Arial"/>
                <a:cs typeface="Arial"/>
              </a:rPr>
              <a:t>e</a:t>
            </a:r>
            <a:r>
              <a:rPr sz="1200" b="1" spc="-35" dirty="0">
                <a:solidFill>
                  <a:srgbClr val="FFFFFF"/>
                </a:solidFill>
                <a:latin typeface="Arial"/>
                <a:cs typeface="Arial"/>
              </a:rPr>
              <a:t>s</a:t>
            </a:r>
            <a:r>
              <a:rPr sz="1200" b="1" spc="-15" dirty="0">
                <a:solidFill>
                  <a:srgbClr val="FFFFFF"/>
                </a:solidFill>
                <a:latin typeface="Arial"/>
                <a:cs typeface="Arial"/>
              </a:rPr>
              <a:t>t</a:t>
            </a:r>
            <a:r>
              <a:rPr sz="1200" b="1" dirty="0">
                <a:solidFill>
                  <a:srgbClr val="FFFFFF"/>
                </a:solidFill>
                <a:latin typeface="Arial"/>
                <a:cs typeface="Arial"/>
              </a:rPr>
              <a:t>ra</a:t>
            </a:r>
            <a:r>
              <a:rPr sz="1200" b="1" spc="5" dirty="0">
                <a:solidFill>
                  <a:srgbClr val="FFFFFF"/>
                </a:solidFill>
                <a:latin typeface="Arial"/>
                <a:cs typeface="Arial"/>
              </a:rPr>
              <a:t>t</a:t>
            </a:r>
            <a:r>
              <a:rPr sz="1200" b="1" spc="-25" dirty="0">
                <a:solidFill>
                  <a:srgbClr val="FFFFFF"/>
                </a:solidFill>
                <a:latin typeface="Arial"/>
                <a:cs typeface="Arial"/>
              </a:rPr>
              <a:t>é</a:t>
            </a:r>
            <a:r>
              <a:rPr sz="1200" b="1" spc="-60" dirty="0">
                <a:solidFill>
                  <a:srgbClr val="FFFFFF"/>
                </a:solidFill>
                <a:latin typeface="Arial"/>
                <a:cs typeface="Arial"/>
              </a:rPr>
              <a:t>gicas</a:t>
            </a:r>
            <a:endParaRPr sz="1200" dirty="0">
              <a:latin typeface="Arial"/>
              <a:cs typeface="Arial"/>
            </a:endParaRPr>
          </a:p>
        </p:txBody>
      </p:sp>
      <p:sp>
        <p:nvSpPr>
          <p:cNvPr id="19" name="object 19"/>
          <p:cNvSpPr txBox="1"/>
          <p:nvPr/>
        </p:nvSpPr>
        <p:spPr>
          <a:xfrm>
            <a:off x="3330321" y="4159758"/>
            <a:ext cx="3887470" cy="175048"/>
          </a:xfrm>
          <a:prstGeom prst="rect">
            <a:avLst/>
          </a:prstGeom>
        </p:spPr>
        <p:txBody>
          <a:bodyPr vert="horz" wrap="square" lIns="0" tIns="13335" rIns="0" bIns="0" rtlCol="0">
            <a:spAutoFit/>
          </a:bodyPr>
          <a:lstStyle/>
          <a:p>
            <a:pPr marL="12700" marR="5080" algn="just">
              <a:lnSpc>
                <a:spcPct val="100000"/>
              </a:lnSpc>
              <a:spcBef>
                <a:spcPts val="105"/>
              </a:spcBef>
            </a:pPr>
            <a:endParaRPr sz="1050" spc="-5" dirty="0">
              <a:solidFill>
                <a:srgbClr val="404040"/>
              </a:solidFill>
              <a:latin typeface="Bahnschrift"/>
              <a:cs typeface="Bahnschrift"/>
            </a:endParaRPr>
          </a:p>
        </p:txBody>
      </p:sp>
      <p:grpSp>
        <p:nvGrpSpPr>
          <p:cNvPr id="20" name="object 20"/>
          <p:cNvGrpSpPr/>
          <p:nvPr/>
        </p:nvGrpSpPr>
        <p:grpSpPr>
          <a:xfrm>
            <a:off x="321242" y="2166671"/>
            <a:ext cx="2923540" cy="356870"/>
            <a:chOff x="349415" y="2256523"/>
            <a:chExt cx="2923540" cy="356870"/>
          </a:xfrm>
        </p:grpSpPr>
        <p:sp>
          <p:nvSpPr>
            <p:cNvPr id="21" name="object 21"/>
            <p:cNvSpPr/>
            <p:nvPr/>
          </p:nvSpPr>
          <p:spPr>
            <a:xfrm>
              <a:off x="349415" y="2256523"/>
              <a:ext cx="1520825" cy="356870"/>
            </a:xfrm>
            <a:custGeom>
              <a:avLst/>
              <a:gdLst/>
              <a:ahLst/>
              <a:cxnLst/>
              <a:rect l="l" t="t" r="r" b="b"/>
              <a:pathLst>
                <a:path w="1520825" h="356869">
                  <a:moveTo>
                    <a:pt x="1520825" y="0"/>
                  </a:moveTo>
                  <a:lnTo>
                    <a:pt x="0" y="0"/>
                  </a:lnTo>
                  <a:lnTo>
                    <a:pt x="0" y="356501"/>
                  </a:lnTo>
                  <a:lnTo>
                    <a:pt x="1520825" y="356501"/>
                  </a:lnTo>
                  <a:lnTo>
                    <a:pt x="1520825" y="0"/>
                  </a:lnTo>
                  <a:close/>
                </a:path>
              </a:pathLst>
            </a:custGeom>
            <a:solidFill>
              <a:schemeClr val="accent6">
                <a:lumMod val="75000"/>
              </a:schemeClr>
            </a:solidFill>
          </p:spPr>
          <p:txBody>
            <a:bodyPr wrap="square" lIns="0" tIns="0" rIns="0" bIns="0" rtlCol="0"/>
            <a:lstStyle/>
            <a:p>
              <a:endParaRPr/>
            </a:p>
          </p:txBody>
        </p:sp>
        <p:sp>
          <p:nvSpPr>
            <p:cNvPr id="22" name="object 22"/>
            <p:cNvSpPr/>
            <p:nvPr/>
          </p:nvSpPr>
          <p:spPr>
            <a:xfrm>
              <a:off x="1870329" y="2256523"/>
              <a:ext cx="1402715" cy="356870"/>
            </a:xfrm>
            <a:custGeom>
              <a:avLst/>
              <a:gdLst/>
              <a:ahLst/>
              <a:cxnLst/>
              <a:rect l="l" t="t" r="r" b="b"/>
              <a:pathLst>
                <a:path w="1402714" h="356869">
                  <a:moveTo>
                    <a:pt x="1402461" y="0"/>
                  </a:moveTo>
                  <a:lnTo>
                    <a:pt x="0" y="0"/>
                  </a:lnTo>
                  <a:lnTo>
                    <a:pt x="0" y="356501"/>
                  </a:lnTo>
                  <a:lnTo>
                    <a:pt x="1402461" y="356501"/>
                  </a:lnTo>
                  <a:lnTo>
                    <a:pt x="1402461" y="0"/>
                  </a:lnTo>
                  <a:close/>
                </a:path>
              </a:pathLst>
            </a:custGeom>
            <a:solidFill>
              <a:srgbClr val="E6E6E6"/>
            </a:solidFill>
          </p:spPr>
          <p:txBody>
            <a:bodyPr wrap="square" lIns="0" tIns="0" rIns="0" bIns="0" rtlCol="0"/>
            <a:lstStyle/>
            <a:p>
              <a:endParaRPr/>
            </a:p>
          </p:txBody>
        </p:sp>
      </p:grpSp>
      <p:sp>
        <p:nvSpPr>
          <p:cNvPr id="23" name="object 23"/>
          <p:cNvSpPr txBox="1"/>
          <p:nvPr/>
        </p:nvSpPr>
        <p:spPr>
          <a:xfrm>
            <a:off x="428345" y="2329688"/>
            <a:ext cx="984250" cy="208279"/>
          </a:xfrm>
          <a:prstGeom prst="rect">
            <a:avLst/>
          </a:prstGeom>
        </p:spPr>
        <p:txBody>
          <a:bodyPr vert="horz" wrap="square" lIns="0" tIns="12700" rIns="0" bIns="0" rtlCol="0">
            <a:spAutoFit/>
          </a:bodyPr>
          <a:lstStyle/>
          <a:p>
            <a:pPr marL="12700">
              <a:lnSpc>
                <a:spcPct val="100000"/>
              </a:lnSpc>
              <a:spcBef>
                <a:spcPts val="100"/>
              </a:spcBef>
            </a:pPr>
            <a:r>
              <a:rPr sz="1200" b="1" spc="-55" dirty="0">
                <a:solidFill>
                  <a:srgbClr val="FFFFFF"/>
                </a:solidFill>
                <a:latin typeface="Arial"/>
                <a:cs typeface="Arial"/>
              </a:rPr>
              <a:t>Responsables</a:t>
            </a:r>
            <a:endParaRPr sz="1200">
              <a:latin typeface="Arial"/>
              <a:cs typeface="Arial"/>
            </a:endParaRPr>
          </a:p>
        </p:txBody>
      </p:sp>
      <p:sp>
        <p:nvSpPr>
          <p:cNvPr id="24" name="object 24"/>
          <p:cNvSpPr txBox="1"/>
          <p:nvPr/>
        </p:nvSpPr>
        <p:spPr>
          <a:xfrm>
            <a:off x="1949323" y="2340686"/>
            <a:ext cx="514984" cy="187325"/>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464646"/>
                </a:solidFill>
                <a:latin typeface="Bahnschrift"/>
                <a:cs typeface="Bahnschrift"/>
              </a:rPr>
              <a:t>C.D,</a:t>
            </a:r>
            <a:r>
              <a:rPr sz="1050" spc="25" dirty="0">
                <a:solidFill>
                  <a:srgbClr val="464646"/>
                </a:solidFill>
                <a:latin typeface="Bahnschrift"/>
                <a:cs typeface="Bahnschrift"/>
              </a:rPr>
              <a:t> </a:t>
            </a:r>
            <a:r>
              <a:rPr sz="1050" spc="5" dirty="0">
                <a:solidFill>
                  <a:srgbClr val="464646"/>
                </a:solidFill>
                <a:latin typeface="Bahnschrift"/>
                <a:cs typeface="Bahnschrift"/>
              </a:rPr>
              <a:t>M.B</a:t>
            </a:r>
            <a:endParaRPr sz="1050">
              <a:latin typeface="Bahnschrift"/>
              <a:cs typeface="Bahnschrift"/>
            </a:endParaRPr>
          </a:p>
        </p:txBody>
      </p:sp>
      <p:grpSp>
        <p:nvGrpSpPr>
          <p:cNvPr id="25" name="object 25"/>
          <p:cNvGrpSpPr/>
          <p:nvPr/>
        </p:nvGrpSpPr>
        <p:grpSpPr>
          <a:xfrm>
            <a:off x="321242" y="1773317"/>
            <a:ext cx="2923540" cy="355600"/>
            <a:chOff x="349415" y="1855089"/>
            <a:chExt cx="2923540" cy="355600"/>
          </a:xfrm>
        </p:grpSpPr>
        <p:sp>
          <p:nvSpPr>
            <p:cNvPr id="26" name="object 26"/>
            <p:cNvSpPr/>
            <p:nvPr/>
          </p:nvSpPr>
          <p:spPr>
            <a:xfrm>
              <a:off x="349415" y="1855089"/>
              <a:ext cx="1517015" cy="355600"/>
            </a:xfrm>
            <a:custGeom>
              <a:avLst/>
              <a:gdLst/>
              <a:ahLst/>
              <a:cxnLst/>
              <a:rect l="l" t="t" r="r" b="b"/>
              <a:pathLst>
                <a:path w="1517014" h="355600">
                  <a:moveTo>
                    <a:pt x="1516761" y="0"/>
                  </a:moveTo>
                  <a:lnTo>
                    <a:pt x="0" y="0"/>
                  </a:lnTo>
                  <a:lnTo>
                    <a:pt x="0" y="355600"/>
                  </a:lnTo>
                  <a:lnTo>
                    <a:pt x="1516761" y="355600"/>
                  </a:lnTo>
                  <a:lnTo>
                    <a:pt x="1516761" y="0"/>
                  </a:lnTo>
                  <a:close/>
                </a:path>
              </a:pathLst>
            </a:custGeom>
            <a:solidFill>
              <a:schemeClr val="accent6">
                <a:lumMod val="75000"/>
              </a:schemeClr>
            </a:solidFill>
          </p:spPr>
          <p:txBody>
            <a:bodyPr wrap="square" lIns="0" tIns="0" rIns="0" bIns="0" rtlCol="0"/>
            <a:lstStyle/>
            <a:p>
              <a:endParaRPr/>
            </a:p>
          </p:txBody>
        </p:sp>
        <p:sp>
          <p:nvSpPr>
            <p:cNvPr id="27" name="object 27"/>
            <p:cNvSpPr/>
            <p:nvPr/>
          </p:nvSpPr>
          <p:spPr>
            <a:xfrm>
              <a:off x="1866264" y="1855089"/>
              <a:ext cx="1406525" cy="355600"/>
            </a:xfrm>
            <a:custGeom>
              <a:avLst/>
              <a:gdLst/>
              <a:ahLst/>
              <a:cxnLst/>
              <a:rect l="l" t="t" r="r" b="b"/>
              <a:pathLst>
                <a:path w="1406525" h="355600">
                  <a:moveTo>
                    <a:pt x="1406525" y="0"/>
                  </a:moveTo>
                  <a:lnTo>
                    <a:pt x="0" y="0"/>
                  </a:lnTo>
                  <a:lnTo>
                    <a:pt x="0" y="355600"/>
                  </a:lnTo>
                  <a:lnTo>
                    <a:pt x="1406525" y="355600"/>
                  </a:lnTo>
                  <a:lnTo>
                    <a:pt x="1406525" y="0"/>
                  </a:lnTo>
                  <a:close/>
                </a:path>
              </a:pathLst>
            </a:custGeom>
            <a:solidFill>
              <a:srgbClr val="E6E6E6"/>
            </a:solidFill>
          </p:spPr>
          <p:txBody>
            <a:bodyPr wrap="square" lIns="0" tIns="0" rIns="0" bIns="0" rtlCol="0"/>
            <a:lstStyle/>
            <a:p>
              <a:endParaRPr/>
            </a:p>
          </p:txBody>
        </p:sp>
      </p:grpSp>
      <p:sp>
        <p:nvSpPr>
          <p:cNvPr id="28" name="object 28"/>
          <p:cNvSpPr txBox="1"/>
          <p:nvPr/>
        </p:nvSpPr>
        <p:spPr>
          <a:xfrm>
            <a:off x="428345" y="1921509"/>
            <a:ext cx="403225"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P</a:t>
            </a:r>
            <a:r>
              <a:rPr sz="1200" b="1" spc="-10" dirty="0">
                <a:solidFill>
                  <a:srgbClr val="FFFFFF"/>
                </a:solidFill>
                <a:latin typeface="Arial"/>
                <a:cs typeface="Arial"/>
              </a:rPr>
              <a:t>la</a:t>
            </a:r>
            <a:r>
              <a:rPr sz="1200" b="1" spc="-20" dirty="0">
                <a:solidFill>
                  <a:srgbClr val="FFFFFF"/>
                </a:solidFill>
                <a:latin typeface="Arial"/>
                <a:cs typeface="Arial"/>
              </a:rPr>
              <a:t>z</a:t>
            </a:r>
            <a:r>
              <a:rPr sz="1200" b="1" spc="-80" dirty="0">
                <a:solidFill>
                  <a:srgbClr val="FFFFFF"/>
                </a:solidFill>
                <a:latin typeface="Arial"/>
                <a:cs typeface="Arial"/>
              </a:rPr>
              <a:t>o</a:t>
            </a:r>
            <a:endParaRPr sz="1200">
              <a:latin typeface="Arial"/>
              <a:cs typeface="Arial"/>
            </a:endParaRPr>
          </a:p>
        </p:txBody>
      </p:sp>
      <p:sp>
        <p:nvSpPr>
          <p:cNvPr id="29" name="object 29"/>
          <p:cNvSpPr txBox="1"/>
          <p:nvPr/>
        </p:nvSpPr>
        <p:spPr>
          <a:xfrm>
            <a:off x="1945385" y="1931670"/>
            <a:ext cx="699135" cy="175048"/>
          </a:xfrm>
          <a:prstGeom prst="rect">
            <a:avLst/>
          </a:prstGeom>
        </p:spPr>
        <p:txBody>
          <a:bodyPr vert="horz" wrap="square" lIns="0" tIns="13335" rIns="0" bIns="0" rtlCol="0">
            <a:spAutoFit/>
          </a:bodyPr>
          <a:lstStyle/>
          <a:p>
            <a:pPr marL="12700">
              <a:lnSpc>
                <a:spcPct val="100000"/>
              </a:lnSpc>
              <a:spcBef>
                <a:spcPts val="105"/>
              </a:spcBef>
            </a:pPr>
            <a:r>
              <a:rPr lang="es-ES" sz="1050" spc="-20" dirty="0">
                <a:latin typeface="Trebuchet MS"/>
                <a:cs typeface="Trebuchet MS"/>
              </a:rPr>
              <a:t>2024</a:t>
            </a:r>
            <a:endParaRPr sz="1050" dirty="0">
              <a:latin typeface="Trebuchet MS"/>
              <a:cs typeface="Trebuchet MS"/>
            </a:endParaRPr>
          </a:p>
        </p:txBody>
      </p:sp>
      <p:grpSp>
        <p:nvGrpSpPr>
          <p:cNvPr id="30" name="object 30"/>
          <p:cNvGrpSpPr/>
          <p:nvPr/>
        </p:nvGrpSpPr>
        <p:grpSpPr>
          <a:xfrm>
            <a:off x="3371734" y="1794571"/>
            <a:ext cx="4156671" cy="728970"/>
            <a:chOff x="3521709" y="1852802"/>
            <a:chExt cx="4156671" cy="728970"/>
          </a:xfrm>
        </p:grpSpPr>
        <p:sp>
          <p:nvSpPr>
            <p:cNvPr id="32" name="object 32"/>
            <p:cNvSpPr/>
            <p:nvPr/>
          </p:nvSpPr>
          <p:spPr>
            <a:xfrm>
              <a:off x="3521709" y="1852802"/>
              <a:ext cx="1124065" cy="728970"/>
            </a:xfrm>
            <a:custGeom>
              <a:avLst/>
              <a:gdLst/>
              <a:ahLst/>
              <a:cxnLst/>
              <a:rect l="l" t="t" r="r" b="b"/>
              <a:pathLst>
                <a:path w="1330960" h="571500">
                  <a:moveTo>
                    <a:pt x="1330833" y="0"/>
                  </a:moveTo>
                  <a:lnTo>
                    <a:pt x="0" y="0"/>
                  </a:lnTo>
                  <a:lnTo>
                    <a:pt x="0" y="571500"/>
                  </a:lnTo>
                  <a:lnTo>
                    <a:pt x="1330833" y="571500"/>
                  </a:lnTo>
                  <a:lnTo>
                    <a:pt x="1330833" y="0"/>
                  </a:lnTo>
                  <a:close/>
                </a:path>
              </a:pathLst>
            </a:custGeom>
            <a:solidFill>
              <a:schemeClr val="accent6">
                <a:lumMod val="75000"/>
              </a:schemeClr>
            </a:solidFill>
          </p:spPr>
          <p:txBody>
            <a:bodyPr wrap="square" lIns="0" tIns="0" rIns="0" bIns="0" rtlCol="0"/>
            <a:lstStyle/>
            <a:p>
              <a:endParaRPr/>
            </a:p>
          </p:txBody>
        </p:sp>
        <p:sp>
          <p:nvSpPr>
            <p:cNvPr id="33" name="object 33"/>
            <p:cNvSpPr/>
            <p:nvPr/>
          </p:nvSpPr>
          <p:spPr>
            <a:xfrm>
              <a:off x="4618722" y="1852802"/>
              <a:ext cx="3059658" cy="728970"/>
            </a:xfrm>
            <a:custGeom>
              <a:avLst/>
              <a:gdLst/>
              <a:ahLst/>
              <a:cxnLst/>
              <a:rect l="l" t="t" r="r" b="b"/>
              <a:pathLst>
                <a:path w="1234439" h="571500">
                  <a:moveTo>
                    <a:pt x="1234059" y="0"/>
                  </a:moveTo>
                  <a:lnTo>
                    <a:pt x="0" y="0"/>
                  </a:lnTo>
                  <a:lnTo>
                    <a:pt x="0" y="571500"/>
                  </a:lnTo>
                  <a:lnTo>
                    <a:pt x="1234059" y="571500"/>
                  </a:lnTo>
                  <a:lnTo>
                    <a:pt x="1234059" y="0"/>
                  </a:lnTo>
                  <a:close/>
                </a:path>
              </a:pathLst>
            </a:custGeom>
            <a:solidFill>
              <a:schemeClr val="accent6">
                <a:lumMod val="75000"/>
              </a:schemeClr>
            </a:solidFill>
          </p:spPr>
          <p:txBody>
            <a:bodyPr wrap="square" lIns="0" tIns="0" rIns="0" bIns="0" rtlCol="0"/>
            <a:lstStyle/>
            <a:p>
              <a:endParaRPr/>
            </a:p>
          </p:txBody>
        </p:sp>
      </p:grpSp>
      <p:sp>
        <p:nvSpPr>
          <p:cNvPr id="35" name="object 35"/>
          <p:cNvSpPr txBox="1"/>
          <p:nvPr/>
        </p:nvSpPr>
        <p:spPr>
          <a:xfrm>
            <a:off x="3600958" y="2027301"/>
            <a:ext cx="66040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Arial"/>
                <a:cs typeface="Arial"/>
              </a:rPr>
              <a:t>Indicador</a:t>
            </a:r>
            <a:endParaRPr sz="1200" dirty="0">
              <a:latin typeface="Arial"/>
              <a:cs typeface="Arial"/>
            </a:endParaRPr>
          </a:p>
        </p:txBody>
      </p:sp>
      <p:sp>
        <p:nvSpPr>
          <p:cNvPr id="36" name="object 36"/>
          <p:cNvSpPr txBox="1"/>
          <p:nvPr/>
        </p:nvSpPr>
        <p:spPr>
          <a:xfrm>
            <a:off x="4505329" y="1798714"/>
            <a:ext cx="2799619" cy="136576"/>
          </a:xfrm>
          <a:prstGeom prst="rect">
            <a:avLst/>
          </a:prstGeom>
        </p:spPr>
        <p:txBody>
          <a:bodyPr vert="horz" wrap="square" lIns="0" tIns="13335" rIns="0" bIns="0" rtlCol="0">
            <a:spAutoFit/>
          </a:bodyPr>
          <a:lstStyle/>
          <a:p>
            <a:pPr marL="12700" marR="5080">
              <a:lnSpc>
                <a:spcPct val="100000"/>
              </a:lnSpc>
              <a:spcBef>
                <a:spcPts val="105"/>
              </a:spcBef>
            </a:pPr>
            <a:r>
              <a:rPr sz="800" spc="-5" dirty="0">
                <a:solidFill>
                  <a:srgbClr val="FFFFFF"/>
                </a:solidFill>
                <a:latin typeface="Bahnschrift"/>
                <a:cs typeface="Bahnschrift"/>
              </a:rPr>
              <a:t>¿Se</a:t>
            </a:r>
            <a:r>
              <a:rPr sz="800" spc="80" dirty="0">
                <a:solidFill>
                  <a:srgbClr val="FFFFFF"/>
                </a:solidFill>
                <a:latin typeface="Bahnschrift"/>
                <a:cs typeface="Bahnschrift"/>
              </a:rPr>
              <a:t> </a:t>
            </a:r>
            <a:r>
              <a:rPr sz="800" dirty="0">
                <a:solidFill>
                  <a:srgbClr val="FFFFFF"/>
                </a:solidFill>
                <a:latin typeface="Bahnschrift"/>
                <a:cs typeface="Bahnschrift"/>
              </a:rPr>
              <a:t>ha</a:t>
            </a:r>
            <a:r>
              <a:rPr sz="800" spc="95" dirty="0">
                <a:solidFill>
                  <a:srgbClr val="FFFFFF"/>
                </a:solidFill>
                <a:latin typeface="Bahnschrift"/>
                <a:cs typeface="Bahnschrift"/>
              </a:rPr>
              <a:t> </a:t>
            </a:r>
            <a:r>
              <a:rPr lang="es-ES" sz="800" spc="-5" dirty="0">
                <a:solidFill>
                  <a:srgbClr val="FFFFFF"/>
                </a:solidFill>
                <a:latin typeface="Bahnschrift"/>
                <a:cs typeface="Bahnschrift"/>
              </a:rPr>
              <a:t>realizado colaboración con agentes locales </a:t>
            </a:r>
            <a:r>
              <a:rPr sz="800" dirty="0">
                <a:solidFill>
                  <a:srgbClr val="FFFFFF"/>
                </a:solidFill>
                <a:latin typeface="Bahnschrift"/>
                <a:cs typeface="Bahnschrift"/>
              </a:rPr>
              <a:t>?</a:t>
            </a:r>
            <a:r>
              <a:rPr sz="800" spc="60" dirty="0">
                <a:solidFill>
                  <a:srgbClr val="FFFFFF"/>
                </a:solidFill>
                <a:latin typeface="Bahnschrift"/>
                <a:cs typeface="Bahnschrift"/>
              </a:rPr>
              <a:t> </a:t>
            </a:r>
            <a:r>
              <a:rPr sz="800" spc="-5" dirty="0">
                <a:solidFill>
                  <a:srgbClr val="FFFFFF"/>
                </a:solidFill>
                <a:latin typeface="Bahnschrift"/>
                <a:cs typeface="Bahnschrift"/>
              </a:rPr>
              <a:t>Sí/No</a:t>
            </a:r>
            <a:endParaRPr sz="800" dirty="0">
              <a:latin typeface="Bahnschrift"/>
              <a:cs typeface="Bahnschrift"/>
            </a:endParaRPr>
          </a:p>
        </p:txBody>
      </p:sp>
      <p:pic>
        <p:nvPicPr>
          <p:cNvPr id="37" name="object 37"/>
          <p:cNvPicPr/>
          <p:nvPr/>
        </p:nvPicPr>
        <p:blipFill>
          <a:blip r:embed="rId3" cstate="print"/>
          <a:stretch>
            <a:fillRect/>
          </a:stretch>
        </p:blipFill>
        <p:spPr>
          <a:xfrm>
            <a:off x="5844540" y="118871"/>
            <a:ext cx="1429512" cy="1429512"/>
          </a:xfrm>
          <a:prstGeom prst="rect">
            <a:avLst/>
          </a:prstGeom>
        </p:spPr>
      </p:pic>
      <p:sp>
        <p:nvSpPr>
          <p:cNvPr id="38" name="object 38"/>
          <p:cNvSpPr txBox="1"/>
          <p:nvPr/>
        </p:nvSpPr>
        <p:spPr>
          <a:xfrm>
            <a:off x="6835140" y="5396741"/>
            <a:ext cx="21907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38</a:t>
            </a:fld>
            <a:endParaRPr sz="1000">
              <a:latin typeface="Bahnschrift"/>
              <a:cs typeface="Bahnschrift"/>
            </a:endParaRPr>
          </a:p>
        </p:txBody>
      </p:sp>
      <p:sp>
        <p:nvSpPr>
          <p:cNvPr id="40" name="Rectángulo 39"/>
          <p:cNvSpPr/>
          <p:nvPr/>
        </p:nvSpPr>
        <p:spPr>
          <a:xfrm>
            <a:off x="327115" y="2902475"/>
            <a:ext cx="2896606" cy="353943"/>
          </a:xfrm>
          <a:prstGeom prst="rect">
            <a:avLst/>
          </a:prstGeom>
        </p:spPr>
        <p:txBody>
          <a:bodyPr wrap="square">
            <a:spAutoFit/>
          </a:bodyPr>
          <a:lstStyle/>
          <a:p>
            <a:r>
              <a:rPr lang="es-ES" sz="900" spc="-5" dirty="0">
                <a:solidFill>
                  <a:schemeClr val="bg1"/>
                </a:solidFill>
                <a:latin typeface="Bahnschrift"/>
                <a:cs typeface="Bahnschrift"/>
              </a:rPr>
              <a:t>12.2    </a:t>
            </a:r>
            <a:r>
              <a:rPr lang="es-ES" sz="800" spc="-5" dirty="0">
                <a:solidFill>
                  <a:schemeClr val="bg1"/>
                </a:solidFill>
                <a:latin typeface="Bahnschrift"/>
                <a:cs typeface="Bahnschrift"/>
              </a:rPr>
              <a:t>Para 2030, lograr la gestión sostenible y el uso eficiente de los recursos naturales.</a:t>
            </a:r>
          </a:p>
        </p:txBody>
      </p:sp>
      <p:sp>
        <p:nvSpPr>
          <p:cNvPr id="41" name="Rectángulo 40"/>
          <p:cNvSpPr/>
          <p:nvPr/>
        </p:nvSpPr>
        <p:spPr>
          <a:xfrm>
            <a:off x="369250" y="4564710"/>
            <a:ext cx="2887345" cy="584775"/>
          </a:xfrm>
          <a:prstGeom prst="rect">
            <a:avLst/>
          </a:prstGeom>
        </p:spPr>
        <p:txBody>
          <a:bodyPr wrap="square">
            <a:spAutoFit/>
          </a:bodyPr>
          <a:lstStyle/>
          <a:p>
            <a:r>
              <a:rPr lang="es-ES" sz="800" spc="-5" dirty="0">
                <a:solidFill>
                  <a:schemeClr val="bg1"/>
                </a:solidFill>
                <a:latin typeface="Bahnschrift"/>
                <a:cs typeface="Bahnschrift"/>
              </a:rPr>
              <a:t>12.8    Para 2030, velar por que las personas de todo el mundo tengan información y conocimientos pertinentes para el desarrollo sostenible y los estilos de vida en armonía con la naturaleza.</a:t>
            </a:r>
          </a:p>
        </p:txBody>
      </p:sp>
      <p:sp>
        <p:nvSpPr>
          <p:cNvPr id="42" name="object 8"/>
          <p:cNvSpPr/>
          <p:nvPr/>
        </p:nvSpPr>
        <p:spPr>
          <a:xfrm>
            <a:off x="3266687" y="4823501"/>
            <a:ext cx="4309391" cy="466237"/>
          </a:xfrm>
          <a:custGeom>
            <a:avLst/>
            <a:gdLst/>
            <a:ahLst/>
            <a:cxnLst/>
            <a:rect l="l" t="t" r="r" b="b"/>
            <a:pathLst>
              <a:path w="4044950" h="1874520">
                <a:moveTo>
                  <a:pt x="4044569" y="0"/>
                </a:moveTo>
                <a:lnTo>
                  <a:pt x="0" y="0"/>
                </a:lnTo>
                <a:lnTo>
                  <a:pt x="0" y="1874012"/>
                </a:lnTo>
                <a:lnTo>
                  <a:pt x="4044569" y="1874012"/>
                </a:lnTo>
                <a:lnTo>
                  <a:pt x="4044569" y="0"/>
                </a:lnTo>
                <a:close/>
              </a:path>
            </a:pathLst>
          </a:custGeom>
          <a:solidFill>
            <a:srgbClr val="E6E6E6"/>
          </a:solidFill>
        </p:spPr>
        <p:txBody>
          <a:bodyPr wrap="square" lIns="0" tIns="0" rIns="0" bIns="0" rtlCol="0"/>
          <a:lstStyle/>
          <a:p>
            <a:r>
              <a:rPr lang="es-ES" sz="1050" spc="-5" dirty="0">
                <a:solidFill>
                  <a:srgbClr val="404040"/>
                </a:solidFill>
                <a:latin typeface="Bahnschrift"/>
                <a:cs typeface="Bahnschrift"/>
              </a:rPr>
              <a:t> </a:t>
            </a:r>
            <a:r>
              <a:rPr lang="es-ES" sz="800" spc="-5" dirty="0">
                <a:solidFill>
                  <a:srgbClr val="404040"/>
                </a:solidFill>
                <a:latin typeface="Bahnschrift"/>
                <a:cs typeface="Bahnschrift"/>
              </a:rPr>
              <a:t>(12,8) Compartir en RRSS los objetivos fijados y alcanzados anualmente en relación a la consecución de los ODS, utilizando para ello el hashtag  #globalgoals.</a:t>
            </a:r>
          </a:p>
          <a:p>
            <a:r>
              <a:rPr lang="es-ES" sz="800" b="1" i="1" spc="-5" dirty="0">
                <a:solidFill>
                  <a:srgbClr val="404040"/>
                </a:solidFill>
                <a:latin typeface="Bahnschrift"/>
                <a:cs typeface="Bahnschrift"/>
              </a:rPr>
              <a:t>-Al finalizar el año publicar en todas nuestras redes objetivos y cumplimiento de ODS 2024</a:t>
            </a:r>
          </a:p>
          <a:p>
            <a:pPr marL="171450" indent="-171450">
              <a:buFontTx/>
              <a:buChar char="-"/>
            </a:pPr>
            <a:endParaRPr lang="es-ES" sz="900" b="1" i="1" spc="-5" dirty="0">
              <a:solidFill>
                <a:srgbClr val="404040"/>
              </a:solidFill>
              <a:latin typeface="Bahnschrift"/>
              <a:cs typeface="Bahnschrift"/>
            </a:endParaRPr>
          </a:p>
        </p:txBody>
      </p:sp>
      <p:sp>
        <p:nvSpPr>
          <p:cNvPr id="43" name="Rectángulo 42"/>
          <p:cNvSpPr/>
          <p:nvPr/>
        </p:nvSpPr>
        <p:spPr>
          <a:xfrm>
            <a:off x="335926" y="3222805"/>
            <a:ext cx="2899947" cy="954107"/>
          </a:xfrm>
          <a:prstGeom prst="rect">
            <a:avLst/>
          </a:prstGeom>
        </p:spPr>
        <p:txBody>
          <a:bodyPr wrap="square">
            <a:spAutoFit/>
          </a:bodyPr>
          <a:lstStyle/>
          <a:p>
            <a:r>
              <a:rPr lang="es-ES" sz="800" spc="-5" dirty="0">
                <a:solidFill>
                  <a:schemeClr val="bg1"/>
                </a:solidFill>
                <a:latin typeface="Bahnschrift"/>
                <a:cs typeface="Bahnschrift"/>
              </a:rPr>
              <a:t>12.4    Para 2020, lograr la gestión ecológicamente racional de los productos químicos y de todos los desechos a lo largo de su ciclo de vida, de conformidad con los marcos internacionales convenidos, y reducir de manera significativa su liberación a la atmósfera, el agua y el suelo a fin de reducir al mínimo sus efectos adversos en la salud humana y el medio ambiente.</a:t>
            </a:r>
          </a:p>
        </p:txBody>
      </p:sp>
      <p:sp>
        <p:nvSpPr>
          <p:cNvPr id="44" name="object 8"/>
          <p:cNvSpPr/>
          <p:nvPr/>
        </p:nvSpPr>
        <p:spPr>
          <a:xfrm>
            <a:off x="3269709" y="4019958"/>
            <a:ext cx="4309391" cy="604391"/>
          </a:xfrm>
          <a:custGeom>
            <a:avLst/>
            <a:gdLst/>
            <a:ahLst/>
            <a:cxnLst/>
            <a:rect l="l" t="t" r="r" b="b"/>
            <a:pathLst>
              <a:path w="4044950" h="1874520">
                <a:moveTo>
                  <a:pt x="4044569" y="0"/>
                </a:moveTo>
                <a:lnTo>
                  <a:pt x="0" y="0"/>
                </a:lnTo>
                <a:lnTo>
                  <a:pt x="0" y="1874012"/>
                </a:lnTo>
                <a:lnTo>
                  <a:pt x="4044569" y="1874012"/>
                </a:lnTo>
                <a:lnTo>
                  <a:pt x="4044569" y="0"/>
                </a:lnTo>
                <a:close/>
              </a:path>
            </a:pathLst>
          </a:custGeom>
          <a:solidFill>
            <a:srgbClr val="E6E6E6"/>
          </a:solidFill>
        </p:spPr>
        <p:txBody>
          <a:bodyPr wrap="square" lIns="0" tIns="0" rIns="0" bIns="0" rtlCol="0"/>
          <a:lstStyle/>
          <a:p>
            <a:r>
              <a:rPr lang="es-ES" sz="1050" spc="-5" dirty="0">
                <a:solidFill>
                  <a:srgbClr val="404040"/>
                </a:solidFill>
                <a:latin typeface="Bahnschrift"/>
                <a:cs typeface="Bahnschrift"/>
              </a:rPr>
              <a:t> (</a:t>
            </a:r>
            <a:r>
              <a:rPr lang="es-ES" sz="800" spc="-5" dirty="0">
                <a:solidFill>
                  <a:srgbClr val="404040"/>
                </a:solidFill>
                <a:latin typeface="Bahnschrift"/>
                <a:cs typeface="Bahnschrift"/>
              </a:rPr>
              <a:t>12,4) Utilizar detergentes </a:t>
            </a:r>
            <a:r>
              <a:rPr lang="es-ES" sz="800" spc="-5" dirty="0" err="1">
                <a:solidFill>
                  <a:srgbClr val="404040"/>
                </a:solidFill>
                <a:latin typeface="Bahnschrift"/>
                <a:cs typeface="Bahnschrift"/>
              </a:rPr>
              <a:t>biodregadables</a:t>
            </a:r>
            <a:r>
              <a:rPr lang="es-ES" sz="800" b="1" i="1" spc="-5" dirty="0">
                <a:solidFill>
                  <a:srgbClr val="404040"/>
                </a:solidFill>
                <a:latin typeface="Bahnschrift"/>
                <a:cs typeface="Bahnschrift"/>
              </a:rPr>
              <a:t>.                                                                                                   - Al realizar la inauguración de la nueva lavandería de clientes, incorporar detergentes biodegradables para los lavados de clientes.</a:t>
            </a:r>
          </a:p>
        </p:txBody>
      </p:sp>
      <p:sp>
        <p:nvSpPr>
          <p:cNvPr id="39" name="Rectángulo 38"/>
          <p:cNvSpPr/>
          <p:nvPr/>
        </p:nvSpPr>
        <p:spPr>
          <a:xfrm>
            <a:off x="342994" y="4106022"/>
            <a:ext cx="2899947" cy="461665"/>
          </a:xfrm>
          <a:prstGeom prst="rect">
            <a:avLst/>
          </a:prstGeom>
        </p:spPr>
        <p:txBody>
          <a:bodyPr wrap="square">
            <a:spAutoFit/>
          </a:bodyPr>
          <a:lstStyle/>
          <a:p>
            <a:r>
              <a:rPr lang="es-ES" sz="800" spc="-5" dirty="0">
                <a:solidFill>
                  <a:srgbClr val="FFFFFF"/>
                </a:solidFill>
                <a:latin typeface="Bahnschrift"/>
                <a:cs typeface="Bahnschrift"/>
              </a:rPr>
              <a:t>12.5 De aquí a 2030, reducir considerablemente la generación de desechos mediante actividades de prevención, reducción, reciclado y reutilización.</a:t>
            </a:r>
          </a:p>
        </p:txBody>
      </p:sp>
      <p:sp>
        <p:nvSpPr>
          <p:cNvPr id="45" name="object 8"/>
          <p:cNvSpPr/>
          <p:nvPr/>
        </p:nvSpPr>
        <p:spPr>
          <a:xfrm>
            <a:off x="3250009" y="4420777"/>
            <a:ext cx="4309391" cy="406753"/>
          </a:xfrm>
          <a:custGeom>
            <a:avLst/>
            <a:gdLst/>
            <a:ahLst/>
            <a:cxnLst/>
            <a:rect l="l" t="t" r="r" b="b"/>
            <a:pathLst>
              <a:path w="4044950" h="1874520">
                <a:moveTo>
                  <a:pt x="4044569" y="0"/>
                </a:moveTo>
                <a:lnTo>
                  <a:pt x="0" y="0"/>
                </a:lnTo>
                <a:lnTo>
                  <a:pt x="0" y="1874012"/>
                </a:lnTo>
                <a:lnTo>
                  <a:pt x="4044569" y="1874012"/>
                </a:lnTo>
                <a:lnTo>
                  <a:pt x="4044569" y="0"/>
                </a:lnTo>
                <a:close/>
              </a:path>
            </a:pathLst>
          </a:custGeom>
          <a:solidFill>
            <a:srgbClr val="E6E6E6"/>
          </a:solidFill>
        </p:spPr>
        <p:txBody>
          <a:bodyPr wrap="square" lIns="0" tIns="0" rIns="0" bIns="0" rtlCol="0"/>
          <a:lstStyle/>
          <a:p>
            <a:r>
              <a:rPr lang="es-ES" sz="1050" spc="-5" dirty="0">
                <a:solidFill>
                  <a:srgbClr val="404040"/>
                </a:solidFill>
                <a:latin typeface="Bahnschrift"/>
                <a:cs typeface="Bahnschrift"/>
              </a:rPr>
              <a:t> </a:t>
            </a:r>
            <a:r>
              <a:rPr lang="es-ES" sz="800" spc="-5" dirty="0">
                <a:solidFill>
                  <a:srgbClr val="404040"/>
                </a:solidFill>
                <a:latin typeface="Bahnschrift"/>
                <a:cs typeface="Bahnschrift"/>
              </a:rPr>
              <a:t>(12,5) Implantar criterios de economía circular, con el objetivo de minimizar residuos e incorporar materias primas nuevamente a la cadena de producción.</a:t>
            </a:r>
          </a:p>
          <a:p>
            <a:r>
              <a:rPr lang="es-ES" sz="800" b="1" i="1" spc="-5" dirty="0">
                <a:solidFill>
                  <a:srgbClr val="404040"/>
                </a:solidFill>
                <a:latin typeface="Bahnschrift"/>
                <a:cs typeface="Bahnschrift"/>
              </a:rPr>
              <a:t>-Donaciones de muebles, enseres y lencería sustituidos en los alojamientos a ONG</a:t>
            </a:r>
          </a:p>
          <a:p>
            <a:pPr marL="171450" indent="-171450">
              <a:buFontTx/>
              <a:buChar char="-"/>
            </a:pPr>
            <a:endParaRPr lang="es-ES" sz="900" b="1" i="1" spc="-5" dirty="0">
              <a:solidFill>
                <a:srgbClr val="404040"/>
              </a:solidFill>
              <a:latin typeface="Bahnschrift"/>
              <a:cs typeface="Bahnschrift"/>
            </a:endParaRPr>
          </a:p>
        </p:txBody>
      </p:sp>
      <p:sp>
        <p:nvSpPr>
          <p:cNvPr id="46" name="object 36"/>
          <p:cNvSpPr txBox="1"/>
          <p:nvPr/>
        </p:nvSpPr>
        <p:spPr>
          <a:xfrm>
            <a:off x="4478291" y="1932908"/>
            <a:ext cx="2881151" cy="136576"/>
          </a:xfrm>
          <a:prstGeom prst="rect">
            <a:avLst/>
          </a:prstGeom>
        </p:spPr>
        <p:txBody>
          <a:bodyPr vert="horz" wrap="square" lIns="0" tIns="13335" rIns="0" bIns="0" rtlCol="0">
            <a:spAutoFit/>
          </a:bodyPr>
          <a:lstStyle/>
          <a:p>
            <a:pPr marL="12700" marR="5080">
              <a:lnSpc>
                <a:spcPct val="100000"/>
              </a:lnSpc>
              <a:spcBef>
                <a:spcPts val="105"/>
              </a:spcBef>
            </a:pPr>
            <a:r>
              <a:rPr lang="es-ES" sz="800" spc="-5" dirty="0">
                <a:solidFill>
                  <a:srgbClr val="FFFFFF"/>
                </a:solidFill>
                <a:latin typeface="Bahnschrift"/>
                <a:cs typeface="Bahnschrift"/>
              </a:rPr>
              <a:t> ¿Se difunde el Decálogo del Turista Responsable? </a:t>
            </a:r>
            <a:r>
              <a:rPr sz="800" spc="60" dirty="0">
                <a:solidFill>
                  <a:srgbClr val="FFFFFF"/>
                </a:solidFill>
                <a:latin typeface="Bahnschrift"/>
                <a:cs typeface="Bahnschrift"/>
              </a:rPr>
              <a:t> </a:t>
            </a:r>
            <a:r>
              <a:rPr sz="800" spc="-5" dirty="0">
                <a:solidFill>
                  <a:srgbClr val="FFFFFF"/>
                </a:solidFill>
                <a:latin typeface="Bahnschrift"/>
                <a:cs typeface="Bahnschrift"/>
              </a:rPr>
              <a:t>Sí/No</a:t>
            </a:r>
            <a:endParaRPr sz="800" dirty="0">
              <a:latin typeface="Bahnschrift"/>
              <a:cs typeface="Bahnschrift"/>
            </a:endParaRPr>
          </a:p>
        </p:txBody>
      </p:sp>
      <p:sp>
        <p:nvSpPr>
          <p:cNvPr id="47" name="object 36"/>
          <p:cNvSpPr txBox="1"/>
          <p:nvPr/>
        </p:nvSpPr>
        <p:spPr>
          <a:xfrm>
            <a:off x="4468747" y="2068964"/>
            <a:ext cx="2999379" cy="136576"/>
          </a:xfrm>
          <a:prstGeom prst="rect">
            <a:avLst/>
          </a:prstGeom>
        </p:spPr>
        <p:txBody>
          <a:bodyPr vert="horz" wrap="square" lIns="0" tIns="13335" rIns="0" bIns="0" rtlCol="0">
            <a:spAutoFit/>
          </a:bodyPr>
          <a:lstStyle/>
          <a:p>
            <a:pPr marL="12700" marR="5080">
              <a:lnSpc>
                <a:spcPct val="100000"/>
              </a:lnSpc>
              <a:spcBef>
                <a:spcPts val="105"/>
              </a:spcBef>
            </a:pPr>
            <a:r>
              <a:rPr lang="es-ES" sz="800" spc="-5" dirty="0">
                <a:solidFill>
                  <a:srgbClr val="FFFFFF"/>
                </a:solidFill>
                <a:latin typeface="Bahnschrift"/>
                <a:cs typeface="Bahnschrift"/>
              </a:rPr>
              <a:t> ¿Se incorpora detergente biodegradable en la lavandería? </a:t>
            </a:r>
            <a:r>
              <a:rPr sz="800" spc="60" dirty="0">
                <a:solidFill>
                  <a:srgbClr val="FFFFFF"/>
                </a:solidFill>
                <a:latin typeface="Bahnschrift"/>
                <a:cs typeface="Bahnschrift"/>
              </a:rPr>
              <a:t> </a:t>
            </a:r>
            <a:r>
              <a:rPr sz="800" spc="-5" dirty="0">
                <a:solidFill>
                  <a:srgbClr val="FFFFFF"/>
                </a:solidFill>
                <a:latin typeface="Bahnschrift"/>
                <a:cs typeface="Bahnschrift"/>
              </a:rPr>
              <a:t>Sí/No</a:t>
            </a:r>
            <a:endParaRPr sz="800" dirty="0">
              <a:latin typeface="Bahnschrift"/>
              <a:cs typeface="Bahnschrift"/>
            </a:endParaRPr>
          </a:p>
        </p:txBody>
      </p:sp>
      <p:sp>
        <p:nvSpPr>
          <p:cNvPr id="48" name="object 36"/>
          <p:cNvSpPr txBox="1"/>
          <p:nvPr/>
        </p:nvSpPr>
        <p:spPr>
          <a:xfrm>
            <a:off x="4505330" y="2201605"/>
            <a:ext cx="2799619" cy="136576"/>
          </a:xfrm>
          <a:prstGeom prst="rect">
            <a:avLst/>
          </a:prstGeom>
        </p:spPr>
        <p:txBody>
          <a:bodyPr vert="horz" wrap="square" lIns="0" tIns="13335" rIns="0" bIns="0" rtlCol="0">
            <a:spAutoFit/>
          </a:bodyPr>
          <a:lstStyle/>
          <a:p>
            <a:pPr marL="12700" marR="5080">
              <a:lnSpc>
                <a:spcPct val="100000"/>
              </a:lnSpc>
              <a:spcBef>
                <a:spcPts val="105"/>
              </a:spcBef>
            </a:pPr>
            <a:r>
              <a:rPr sz="800" spc="-5" dirty="0">
                <a:solidFill>
                  <a:srgbClr val="FFFFFF"/>
                </a:solidFill>
                <a:latin typeface="Bahnschrift"/>
                <a:cs typeface="Bahnschrift"/>
              </a:rPr>
              <a:t>¿Se</a:t>
            </a:r>
            <a:r>
              <a:rPr sz="800" spc="80" dirty="0">
                <a:solidFill>
                  <a:srgbClr val="FFFFFF"/>
                </a:solidFill>
                <a:latin typeface="Bahnschrift"/>
                <a:cs typeface="Bahnschrift"/>
              </a:rPr>
              <a:t> </a:t>
            </a:r>
            <a:r>
              <a:rPr lang="es-ES" sz="800" dirty="0">
                <a:solidFill>
                  <a:srgbClr val="FFFFFF"/>
                </a:solidFill>
                <a:latin typeface="Bahnschrift"/>
                <a:cs typeface="Bahnschrift"/>
              </a:rPr>
              <a:t>realizan donaciones de muebles, lencería </a:t>
            </a:r>
            <a:r>
              <a:rPr sz="800" dirty="0">
                <a:solidFill>
                  <a:srgbClr val="FFFFFF"/>
                </a:solidFill>
                <a:latin typeface="Bahnschrift"/>
                <a:cs typeface="Bahnschrift"/>
              </a:rPr>
              <a:t>?</a:t>
            </a:r>
            <a:r>
              <a:rPr sz="800" spc="60" dirty="0">
                <a:solidFill>
                  <a:srgbClr val="FFFFFF"/>
                </a:solidFill>
                <a:latin typeface="Bahnschrift"/>
                <a:cs typeface="Bahnschrift"/>
              </a:rPr>
              <a:t> </a:t>
            </a:r>
            <a:r>
              <a:rPr sz="800" spc="-5" dirty="0">
                <a:solidFill>
                  <a:srgbClr val="FFFFFF"/>
                </a:solidFill>
                <a:latin typeface="Bahnschrift"/>
                <a:cs typeface="Bahnschrift"/>
              </a:rPr>
              <a:t>Sí/No</a:t>
            </a:r>
            <a:endParaRPr sz="800" dirty="0">
              <a:latin typeface="Bahnschrift"/>
              <a:cs typeface="Bahnschrift"/>
            </a:endParaRPr>
          </a:p>
        </p:txBody>
      </p:sp>
      <p:sp>
        <p:nvSpPr>
          <p:cNvPr id="49" name="object 36"/>
          <p:cNvSpPr txBox="1"/>
          <p:nvPr/>
        </p:nvSpPr>
        <p:spPr>
          <a:xfrm>
            <a:off x="4505330" y="2331806"/>
            <a:ext cx="3153013" cy="136576"/>
          </a:xfrm>
          <a:prstGeom prst="rect">
            <a:avLst/>
          </a:prstGeom>
        </p:spPr>
        <p:txBody>
          <a:bodyPr vert="horz" wrap="square" lIns="0" tIns="13335" rIns="0" bIns="0" rtlCol="0">
            <a:spAutoFit/>
          </a:bodyPr>
          <a:lstStyle/>
          <a:p>
            <a:pPr marL="12700" marR="5080">
              <a:lnSpc>
                <a:spcPct val="100000"/>
              </a:lnSpc>
              <a:spcBef>
                <a:spcPts val="105"/>
              </a:spcBef>
            </a:pPr>
            <a:r>
              <a:rPr sz="800" spc="-5" dirty="0">
                <a:solidFill>
                  <a:srgbClr val="FFFFFF"/>
                </a:solidFill>
                <a:latin typeface="Bahnschrift"/>
                <a:cs typeface="Bahnschrift"/>
              </a:rPr>
              <a:t>¿Se</a:t>
            </a:r>
            <a:r>
              <a:rPr sz="800" spc="80" dirty="0">
                <a:solidFill>
                  <a:srgbClr val="FFFFFF"/>
                </a:solidFill>
                <a:latin typeface="Bahnschrift"/>
                <a:cs typeface="Bahnschrift"/>
              </a:rPr>
              <a:t> </a:t>
            </a:r>
            <a:r>
              <a:rPr lang="es-ES" sz="800" dirty="0">
                <a:solidFill>
                  <a:srgbClr val="FFFFFF"/>
                </a:solidFill>
                <a:latin typeface="Bahnschrift"/>
                <a:cs typeface="Bahnschrift"/>
              </a:rPr>
              <a:t>publican objetivos fijados y alcanzados referidos a ODS</a:t>
            </a:r>
            <a:r>
              <a:rPr sz="800" dirty="0">
                <a:solidFill>
                  <a:srgbClr val="FFFFFF"/>
                </a:solidFill>
                <a:latin typeface="Bahnschrift"/>
                <a:cs typeface="Bahnschrift"/>
              </a:rPr>
              <a:t>?</a:t>
            </a:r>
            <a:r>
              <a:rPr sz="800" spc="60" dirty="0">
                <a:solidFill>
                  <a:srgbClr val="FFFFFF"/>
                </a:solidFill>
                <a:latin typeface="Bahnschrift"/>
                <a:cs typeface="Bahnschrift"/>
              </a:rPr>
              <a:t> </a:t>
            </a:r>
            <a:r>
              <a:rPr sz="800" spc="-5" dirty="0">
                <a:solidFill>
                  <a:srgbClr val="FFFFFF"/>
                </a:solidFill>
                <a:latin typeface="Bahnschrift"/>
                <a:cs typeface="Bahnschrift"/>
              </a:rPr>
              <a:t>Sí/No</a:t>
            </a:r>
            <a:endParaRPr sz="800" dirty="0">
              <a:latin typeface="Bahnschrift"/>
              <a:cs typeface="Bahnschrift"/>
            </a:endParaRPr>
          </a:p>
        </p:txBody>
      </p:sp>
      <p:pic>
        <p:nvPicPr>
          <p:cNvPr id="11" name="object 24">
            <a:extLst>
              <a:ext uri="{FF2B5EF4-FFF2-40B4-BE49-F238E27FC236}">
                <a16:creationId xmlns:a16="http://schemas.microsoft.com/office/drawing/2014/main" id="{9D22773E-6353-238D-05E9-342FEE0996FA}"/>
              </a:ext>
            </a:extLst>
          </p:cNvPr>
          <p:cNvPicPr/>
          <p:nvPr/>
        </p:nvPicPr>
        <p:blipFill>
          <a:blip r:embed="rId4" cstate="print"/>
          <a:stretch>
            <a:fillRect/>
          </a:stretch>
        </p:blipFill>
        <p:spPr>
          <a:xfrm>
            <a:off x="251386" y="5317155"/>
            <a:ext cx="722522" cy="30346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140" y="36920"/>
            <a:ext cx="7620000" cy="1724025"/>
          </a:xfrm>
          <a:custGeom>
            <a:avLst/>
            <a:gdLst/>
            <a:ahLst/>
            <a:cxnLst/>
            <a:rect l="l" t="t" r="r" b="b"/>
            <a:pathLst>
              <a:path w="7620000" h="1724025">
                <a:moveTo>
                  <a:pt x="0" y="1723644"/>
                </a:moveTo>
                <a:lnTo>
                  <a:pt x="7620000" y="1723644"/>
                </a:lnTo>
                <a:lnTo>
                  <a:pt x="7620000" y="0"/>
                </a:lnTo>
                <a:lnTo>
                  <a:pt x="0" y="0"/>
                </a:lnTo>
                <a:lnTo>
                  <a:pt x="0" y="1723644"/>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82702" y="129285"/>
            <a:ext cx="4513580" cy="1069340"/>
          </a:xfrm>
          <a:prstGeom prst="rect">
            <a:avLst/>
          </a:prstGeom>
        </p:spPr>
        <p:txBody>
          <a:bodyPr vert="horz" wrap="square" lIns="0" tIns="12700" rIns="0" bIns="0" rtlCol="0">
            <a:spAutoFit/>
          </a:bodyPr>
          <a:lstStyle/>
          <a:p>
            <a:pPr marL="12700">
              <a:lnSpc>
                <a:spcPts val="4110"/>
              </a:lnSpc>
              <a:spcBef>
                <a:spcPts val="100"/>
              </a:spcBef>
            </a:pPr>
            <a:r>
              <a:rPr sz="3600" spc="-55" dirty="0"/>
              <a:t>04.</a:t>
            </a:r>
            <a:endParaRPr sz="3600" dirty="0"/>
          </a:p>
          <a:p>
            <a:pPr marL="12700">
              <a:lnSpc>
                <a:spcPts val="4110"/>
              </a:lnSpc>
            </a:pPr>
            <a:r>
              <a:rPr sz="3600" spc="-100" dirty="0"/>
              <a:t>Plan</a:t>
            </a:r>
            <a:r>
              <a:rPr sz="3600" spc="-55" dirty="0"/>
              <a:t> </a:t>
            </a:r>
            <a:r>
              <a:rPr sz="3600" spc="-180" dirty="0"/>
              <a:t>d</a:t>
            </a:r>
            <a:r>
              <a:rPr sz="3600" spc="-160" dirty="0"/>
              <a:t>e</a:t>
            </a:r>
            <a:r>
              <a:rPr sz="3600" spc="-50" dirty="0"/>
              <a:t> </a:t>
            </a:r>
            <a:r>
              <a:rPr sz="3600" spc="-135" dirty="0"/>
              <a:t>sostenibilidad</a:t>
            </a:r>
            <a:endParaRPr sz="3600" dirty="0"/>
          </a:p>
        </p:txBody>
      </p:sp>
      <p:grpSp>
        <p:nvGrpSpPr>
          <p:cNvPr id="4" name="object 4"/>
          <p:cNvGrpSpPr/>
          <p:nvPr/>
        </p:nvGrpSpPr>
        <p:grpSpPr>
          <a:xfrm>
            <a:off x="8009" y="11516"/>
            <a:ext cx="7620000" cy="5715000"/>
            <a:chOff x="0" y="0"/>
            <a:chExt cx="7620000" cy="5715000"/>
          </a:xfrm>
        </p:grpSpPr>
        <p:sp>
          <p:nvSpPr>
            <p:cNvPr id="5" name="object 5"/>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6" name="object 6"/>
            <p:cNvPicPr/>
            <p:nvPr/>
          </p:nvPicPr>
          <p:blipFill>
            <a:blip r:embed="rId2" cstate="print"/>
            <a:stretch>
              <a:fillRect/>
            </a:stretch>
          </p:blipFill>
          <p:spPr>
            <a:xfrm>
              <a:off x="5891784" y="134112"/>
              <a:ext cx="1429512" cy="1427988"/>
            </a:xfrm>
            <a:prstGeom prst="rect">
              <a:avLst/>
            </a:prstGeom>
          </p:spPr>
        </p:pic>
        <p:sp>
          <p:nvSpPr>
            <p:cNvPr id="7" name="object 7"/>
            <p:cNvSpPr/>
            <p:nvPr/>
          </p:nvSpPr>
          <p:spPr>
            <a:xfrm>
              <a:off x="324345" y="3124339"/>
              <a:ext cx="6971665" cy="348615"/>
            </a:xfrm>
            <a:custGeom>
              <a:avLst/>
              <a:gdLst/>
              <a:ahLst/>
              <a:cxnLst/>
              <a:rect l="l" t="t" r="r" b="b"/>
              <a:pathLst>
                <a:path w="6971665" h="348614">
                  <a:moveTo>
                    <a:pt x="2926702" y="0"/>
                  </a:moveTo>
                  <a:lnTo>
                    <a:pt x="0" y="0"/>
                  </a:lnTo>
                  <a:lnTo>
                    <a:pt x="0" y="348348"/>
                  </a:lnTo>
                  <a:lnTo>
                    <a:pt x="2926702" y="348348"/>
                  </a:lnTo>
                  <a:lnTo>
                    <a:pt x="2926702" y="0"/>
                  </a:lnTo>
                  <a:close/>
                </a:path>
                <a:path w="6971665" h="348614">
                  <a:moveTo>
                    <a:pt x="6971297" y="0"/>
                  </a:moveTo>
                  <a:lnTo>
                    <a:pt x="2926727" y="0"/>
                  </a:lnTo>
                  <a:lnTo>
                    <a:pt x="2926727" y="348348"/>
                  </a:lnTo>
                  <a:lnTo>
                    <a:pt x="6971297" y="348348"/>
                  </a:lnTo>
                  <a:lnTo>
                    <a:pt x="6971297" y="0"/>
                  </a:lnTo>
                  <a:close/>
                </a:path>
              </a:pathLst>
            </a:custGeom>
            <a:solidFill>
              <a:schemeClr val="accent6">
                <a:lumMod val="75000"/>
              </a:schemeClr>
            </a:solidFill>
          </p:spPr>
          <p:txBody>
            <a:bodyPr wrap="square" lIns="0" tIns="0" rIns="0" bIns="0" rtlCol="0"/>
            <a:lstStyle/>
            <a:p>
              <a:endParaRPr/>
            </a:p>
          </p:txBody>
        </p:sp>
        <p:sp>
          <p:nvSpPr>
            <p:cNvPr id="8" name="object 8"/>
            <p:cNvSpPr/>
            <p:nvPr/>
          </p:nvSpPr>
          <p:spPr>
            <a:xfrm>
              <a:off x="340015" y="3471530"/>
              <a:ext cx="2926715" cy="811339"/>
            </a:xfrm>
            <a:custGeom>
              <a:avLst/>
              <a:gdLst/>
              <a:ahLst/>
              <a:cxnLst/>
              <a:rect l="l" t="t" r="r" b="b"/>
              <a:pathLst>
                <a:path w="2926715" h="548639">
                  <a:moveTo>
                    <a:pt x="2926715" y="0"/>
                  </a:moveTo>
                  <a:lnTo>
                    <a:pt x="0" y="0"/>
                  </a:lnTo>
                  <a:lnTo>
                    <a:pt x="0" y="548639"/>
                  </a:lnTo>
                  <a:lnTo>
                    <a:pt x="2926715" y="548639"/>
                  </a:lnTo>
                  <a:lnTo>
                    <a:pt x="2926715" y="0"/>
                  </a:lnTo>
                  <a:close/>
                </a:path>
              </a:pathLst>
            </a:custGeom>
            <a:solidFill>
              <a:schemeClr val="bg1">
                <a:lumMod val="65000"/>
              </a:schemeClr>
            </a:solidFill>
          </p:spPr>
          <p:txBody>
            <a:bodyPr wrap="square" lIns="0" tIns="0" rIns="0" bIns="0" rtlCol="0"/>
            <a:lstStyle/>
            <a:p>
              <a:endParaRPr dirty="0"/>
            </a:p>
          </p:txBody>
        </p:sp>
        <p:sp>
          <p:nvSpPr>
            <p:cNvPr id="9" name="object 9"/>
            <p:cNvSpPr/>
            <p:nvPr/>
          </p:nvSpPr>
          <p:spPr>
            <a:xfrm>
              <a:off x="3251072" y="3472688"/>
              <a:ext cx="4044950" cy="548640"/>
            </a:xfrm>
            <a:custGeom>
              <a:avLst/>
              <a:gdLst/>
              <a:ahLst/>
              <a:cxnLst/>
              <a:rect l="l" t="t" r="r" b="b"/>
              <a:pathLst>
                <a:path w="4044950" h="548639">
                  <a:moveTo>
                    <a:pt x="4044569" y="0"/>
                  </a:moveTo>
                  <a:lnTo>
                    <a:pt x="0" y="0"/>
                  </a:lnTo>
                  <a:lnTo>
                    <a:pt x="0" y="548639"/>
                  </a:lnTo>
                  <a:lnTo>
                    <a:pt x="4044569" y="548639"/>
                  </a:lnTo>
                  <a:lnTo>
                    <a:pt x="4044569" y="0"/>
                  </a:lnTo>
                  <a:close/>
                </a:path>
              </a:pathLst>
            </a:custGeom>
            <a:solidFill>
              <a:srgbClr val="E6E6E6"/>
            </a:solidFill>
          </p:spPr>
          <p:txBody>
            <a:bodyPr wrap="square" lIns="0" tIns="0" rIns="0" bIns="0" rtlCol="0"/>
            <a:lstStyle/>
            <a:p>
              <a:endParaRPr/>
            </a:p>
          </p:txBody>
        </p:sp>
        <p:sp>
          <p:nvSpPr>
            <p:cNvPr id="10" name="object 10"/>
            <p:cNvSpPr/>
            <p:nvPr/>
          </p:nvSpPr>
          <p:spPr>
            <a:xfrm>
              <a:off x="345037" y="4271181"/>
              <a:ext cx="2926715" cy="853440"/>
            </a:xfrm>
            <a:custGeom>
              <a:avLst/>
              <a:gdLst/>
              <a:ahLst/>
              <a:cxnLst/>
              <a:rect l="l" t="t" r="r" b="b"/>
              <a:pathLst>
                <a:path w="2926715" h="853439">
                  <a:moveTo>
                    <a:pt x="2926715" y="0"/>
                  </a:moveTo>
                  <a:lnTo>
                    <a:pt x="0" y="0"/>
                  </a:lnTo>
                  <a:lnTo>
                    <a:pt x="0" y="853440"/>
                  </a:lnTo>
                  <a:lnTo>
                    <a:pt x="2926715" y="853440"/>
                  </a:lnTo>
                  <a:lnTo>
                    <a:pt x="2926715" y="0"/>
                  </a:lnTo>
                  <a:close/>
                </a:path>
              </a:pathLst>
            </a:custGeom>
            <a:solidFill>
              <a:schemeClr val="bg1">
                <a:lumMod val="65000"/>
              </a:schemeClr>
            </a:solidFill>
          </p:spPr>
          <p:txBody>
            <a:bodyPr wrap="square" lIns="0" tIns="0" rIns="0" bIns="0" rtlCol="0"/>
            <a:lstStyle/>
            <a:p>
              <a:endParaRPr dirty="0"/>
            </a:p>
          </p:txBody>
        </p:sp>
        <p:sp>
          <p:nvSpPr>
            <p:cNvPr id="11" name="object 11"/>
            <p:cNvSpPr/>
            <p:nvPr/>
          </p:nvSpPr>
          <p:spPr>
            <a:xfrm>
              <a:off x="3251072" y="4021328"/>
              <a:ext cx="4044950" cy="1122172"/>
            </a:xfrm>
            <a:custGeom>
              <a:avLst/>
              <a:gdLst/>
              <a:ahLst/>
              <a:cxnLst/>
              <a:rect l="l" t="t" r="r" b="b"/>
              <a:pathLst>
                <a:path w="4044950" h="853439">
                  <a:moveTo>
                    <a:pt x="4044569" y="0"/>
                  </a:moveTo>
                  <a:lnTo>
                    <a:pt x="0" y="0"/>
                  </a:lnTo>
                  <a:lnTo>
                    <a:pt x="0" y="853440"/>
                  </a:lnTo>
                  <a:lnTo>
                    <a:pt x="4044569" y="853440"/>
                  </a:lnTo>
                  <a:lnTo>
                    <a:pt x="4044569" y="0"/>
                  </a:lnTo>
                  <a:close/>
                </a:path>
              </a:pathLst>
            </a:custGeom>
            <a:solidFill>
              <a:srgbClr val="E6E6E6"/>
            </a:solidFill>
          </p:spPr>
          <p:txBody>
            <a:bodyPr wrap="square" lIns="0" tIns="0" rIns="0" bIns="0" rtlCol="0"/>
            <a:lstStyle/>
            <a:p>
              <a:endParaRPr/>
            </a:p>
          </p:txBody>
        </p:sp>
      </p:grpSp>
      <p:sp>
        <p:nvSpPr>
          <p:cNvPr id="12" name="object 12"/>
          <p:cNvSpPr txBox="1"/>
          <p:nvPr/>
        </p:nvSpPr>
        <p:spPr>
          <a:xfrm>
            <a:off x="403047" y="3193795"/>
            <a:ext cx="436880"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M</a:t>
            </a:r>
            <a:r>
              <a:rPr sz="1200" b="1" spc="-40" dirty="0">
                <a:solidFill>
                  <a:srgbClr val="FFFFFF"/>
                </a:solidFill>
                <a:latin typeface="Arial"/>
                <a:cs typeface="Arial"/>
              </a:rPr>
              <a:t>e</a:t>
            </a:r>
            <a:r>
              <a:rPr sz="1200" b="1" spc="-10" dirty="0">
                <a:solidFill>
                  <a:srgbClr val="FFFFFF"/>
                </a:solidFill>
                <a:latin typeface="Arial"/>
                <a:cs typeface="Arial"/>
              </a:rPr>
              <a:t>t</a:t>
            </a:r>
            <a:r>
              <a:rPr sz="1200" b="1" spc="-45" dirty="0">
                <a:solidFill>
                  <a:srgbClr val="FFFFFF"/>
                </a:solidFill>
                <a:latin typeface="Arial"/>
                <a:cs typeface="Arial"/>
              </a:rPr>
              <a:t>as</a:t>
            </a:r>
            <a:endParaRPr sz="1200">
              <a:latin typeface="Arial"/>
              <a:cs typeface="Arial"/>
            </a:endParaRPr>
          </a:p>
        </p:txBody>
      </p:sp>
      <p:sp>
        <p:nvSpPr>
          <p:cNvPr id="13" name="object 13"/>
          <p:cNvSpPr txBox="1"/>
          <p:nvPr/>
        </p:nvSpPr>
        <p:spPr>
          <a:xfrm>
            <a:off x="3330321" y="3193795"/>
            <a:ext cx="1530350" cy="208279"/>
          </a:xfrm>
          <a:prstGeom prst="rect">
            <a:avLst/>
          </a:prstGeom>
        </p:spPr>
        <p:txBody>
          <a:bodyPr vert="horz" wrap="square" lIns="0" tIns="12700" rIns="0" bIns="0" rtlCol="0">
            <a:spAutoFit/>
          </a:bodyPr>
          <a:lstStyle/>
          <a:p>
            <a:pPr marL="12700">
              <a:lnSpc>
                <a:spcPct val="100000"/>
              </a:lnSpc>
              <a:spcBef>
                <a:spcPts val="100"/>
              </a:spcBef>
            </a:pPr>
            <a:r>
              <a:rPr sz="1200" b="1" spc="-90" dirty="0">
                <a:solidFill>
                  <a:srgbClr val="FFFFFF"/>
                </a:solidFill>
                <a:latin typeface="Arial"/>
                <a:cs typeface="Arial"/>
              </a:rPr>
              <a:t>A</a:t>
            </a:r>
            <a:r>
              <a:rPr sz="1200" b="1" spc="-75" dirty="0">
                <a:solidFill>
                  <a:srgbClr val="FFFFFF"/>
                </a:solidFill>
                <a:latin typeface="Arial"/>
                <a:cs typeface="Arial"/>
              </a:rPr>
              <a:t>c</a:t>
            </a:r>
            <a:r>
              <a:rPr sz="1200" b="1" spc="-55" dirty="0">
                <a:solidFill>
                  <a:srgbClr val="FFFFFF"/>
                </a:solidFill>
                <a:latin typeface="Arial"/>
                <a:cs typeface="Arial"/>
              </a:rPr>
              <a:t>ci</a:t>
            </a:r>
            <a:r>
              <a:rPr sz="1200" b="1" spc="-90" dirty="0">
                <a:solidFill>
                  <a:srgbClr val="FFFFFF"/>
                </a:solidFill>
                <a:latin typeface="Arial"/>
                <a:cs typeface="Arial"/>
              </a:rPr>
              <a:t>o</a:t>
            </a:r>
            <a:r>
              <a:rPr sz="1200" b="1" spc="-50" dirty="0">
                <a:solidFill>
                  <a:srgbClr val="FFFFFF"/>
                </a:solidFill>
                <a:latin typeface="Arial"/>
                <a:cs typeface="Arial"/>
              </a:rPr>
              <a:t>n</a:t>
            </a:r>
            <a:r>
              <a:rPr sz="1200" b="1" spc="-40" dirty="0">
                <a:solidFill>
                  <a:srgbClr val="FFFFFF"/>
                </a:solidFill>
                <a:latin typeface="Arial"/>
                <a:cs typeface="Arial"/>
              </a:rPr>
              <a:t>e</a:t>
            </a:r>
            <a:r>
              <a:rPr sz="1200" b="1" spc="-50" dirty="0">
                <a:solidFill>
                  <a:srgbClr val="FFFFFF"/>
                </a:solidFill>
                <a:latin typeface="Arial"/>
                <a:cs typeface="Arial"/>
              </a:rPr>
              <a:t>s</a:t>
            </a:r>
            <a:r>
              <a:rPr sz="1200" b="1" spc="-20" dirty="0">
                <a:solidFill>
                  <a:srgbClr val="FFFFFF"/>
                </a:solidFill>
                <a:latin typeface="Arial"/>
                <a:cs typeface="Arial"/>
              </a:rPr>
              <a:t> </a:t>
            </a:r>
            <a:r>
              <a:rPr sz="1200" b="1" spc="-25" dirty="0">
                <a:solidFill>
                  <a:srgbClr val="FFFFFF"/>
                </a:solidFill>
                <a:latin typeface="Arial"/>
                <a:cs typeface="Arial"/>
              </a:rPr>
              <a:t>e</a:t>
            </a:r>
            <a:r>
              <a:rPr sz="1200" b="1" spc="-35" dirty="0">
                <a:solidFill>
                  <a:srgbClr val="FFFFFF"/>
                </a:solidFill>
                <a:latin typeface="Arial"/>
                <a:cs typeface="Arial"/>
              </a:rPr>
              <a:t>s</a:t>
            </a:r>
            <a:r>
              <a:rPr sz="1200" b="1" spc="-15" dirty="0">
                <a:solidFill>
                  <a:srgbClr val="FFFFFF"/>
                </a:solidFill>
                <a:latin typeface="Arial"/>
                <a:cs typeface="Arial"/>
              </a:rPr>
              <a:t>t</a:t>
            </a:r>
            <a:r>
              <a:rPr sz="1200" b="1" dirty="0">
                <a:solidFill>
                  <a:srgbClr val="FFFFFF"/>
                </a:solidFill>
                <a:latin typeface="Arial"/>
                <a:cs typeface="Arial"/>
              </a:rPr>
              <a:t>ra</a:t>
            </a:r>
            <a:r>
              <a:rPr sz="1200" b="1" spc="5" dirty="0">
                <a:solidFill>
                  <a:srgbClr val="FFFFFF"/>
                </a:solidFill>
                <a:latin typeface="Arial"/>
                <a:cs typeface="Arial"/>
              </a:rPr>
              <a:t>t</a:t>
            </a:r>
            <a:r>
              <a:rPr sz="1200" b="1" spc="-25" dirty="0">
                <a:solidFill>
                  <a:srgbClr val="FFFFFF"/>
                </a:solidFill>
                <a:latin typeface="Arial"/>
                <a:cs typeface="Arial"/>
              </a:rPr>
              <a:t>é</a:t>
            </a:r>
            <a:r>
              <a:rPr sz="1200" b="1" spc="-60" dirty="0">
                <a:solidFill>
                  <a:srgbClr val="FFFFFF"/>
                </a:solidFill>
                <a:latin typeface="Arial"/>
                <a:cs typeface="Arial"/>
              </a:rPr>
              <a:t>gicas</a:t>
            </a:r>
            <a:endParaRPr sz="1200">
              <a:latin typeface="Arial"/>
              <a:cs typeface="Arial"/>
            </a:endParaRPr>
          </a:p>
        </p:txBody>
      </p:sp>
      <p:sp>
        <p:nvSpPr>
          <p:cNvPr id="14" name="object 14"/>
          <p:cNvSpPr txBox="1"/>
          <p:nvPr/>
        </p:nvSpPr>
        <p:spPr>
          <a:xfrm>
            <a:off x="357073" y="3540184"/>
            <a:ext cx="2767965" cy="482600"/>
          </a:xfrm>
          <a:prstGeom prst="rect">
            <a:avLst/>
          </a:prstGeom>
        </p:spPr>
        <p:txBody>
          <a:bodyPr vert="horz" wrap="square" lIns="0" tIns="12065" rIns="0" bIns="0" rtlCol="0">
            <a:spAutoFit/>
          </a:bodyPr>
          <a:lstStyle/>
          <a:p>
            <a:pPr marL="12700" marR="5080" algn="just">
              <a:lnSpc>
                <a:spcPct val="100000"/>
              </a:lnSpc>
              <a:spcBef>
                <a:spcPts val="95"/>
              </a:spcBef>
            </a:pPr>
            <a:r>
              <a:rPr sz="1000" b="1" spc="-90" dirty="0">
                <a:solidFill>
                  <a:srgbClr val="FFFFFF"/>
                </a:solidFill>
                <a:latin typeface="Arial"/>
                <a:cs typeface="Arial"/>
              </a:rPr>
              <a:t>13.2</a:t>
            </a:r>
            <a:r>
              <a:rPr sz="1000" b="1" spc="-85" dirty="0">
                <a:solidFill>
                  <a:srgbClr val="FFFFFF"/>
                </a:solidFill>
                <a:latin typeface="Arial"/>
                <a:cs typeface="Arial"/>
              </a:rPr>
              <a:t> </a:t>
            </a:r>
            <a:r>
              <a:rPr sz="1000" spc="-5" dirty="0">
                <a:solidFill>
                  <a:srgbClr val="FFFFFF"/>
                </a:solidFill>
                <a:latin typeface="Bahnschrift"/>
                <a:cs typeface="Bahnschrift"/>
              </a:rPr>
              <a:t>Incorporar</a:t>
            </a:r>
            <a:r>
              <a:rPr sz="1000" dirty="0">
                <a:solidFill>
                  <a:srgbClr val="FFFFFF"/>
                </a:solidFill>
                <a:latin typeface="Bahnschrift"/>
                <a:cs typeface="Bahnschrift"/>
              </a:rPr>
              <a:t> </a:t>
            </a:r>
            <a:r>
              <a:rPr sz="1000" spc="-5" dirty="0">
                <a:solidFill>
                  <a:srgbClr val="FFFFFF"/>
                </a:solidFill>
                <a:latin typeface="Bahnschrift"/>
                <a:cs typeface="Bahnschrift"/>
              </a:rPr>
              <a:t>medidas</a:t>
            </a:r>
            <a:r>
              <a:rPr sz="1000" dirty="0">
                <a:solidFill>
                  <a:srgbClr val="FFFFFF"/>
                </a:solidFill>
                <a:latin typeface="Bahnschrift"/>
                <a:cs typeface="Bahnschrift"/>
              </a:rPr>
              <a:t> </a:t>
            </a:r>
            <a:r>
              <a:rPr sz="1000" spc="-5" dirty="0">
                <a:solidFill>
                  <a:srgbClr val="FFFFFF"/>
                </a:solidFill>
                <a:latin typeface="Bahnschrift"/>
                <a:cs typeface="Bahnschrift"/>
              </a:rPr>
              <a:t>relativas</a:t>
            </a:r>
            <a:r>
              <a:rPr sz="1000" dirty="0">
                <a:solidFill>
                  <a:srgbClr val="FFFFFF"/>
                </a:solidFill>
                <a:latin typeface="Bahnschrift"/>
                <a:cs typeface="Bahnschrift"/>
              </a:rPr>
              <a:t> </a:t>
            </a:r>
            <a:r>
              <a:rPr sz="1000" spc="-5" dirty="0">
                <a:solidFill>
                  <a:srgbClr val="FFFFFF"/>
                </a:solidFill>
                <a:latin typeface="Bahnschrift"/>
                <a:cs typeface="Bahnschrift"/>
              </a:rPr>
              <a:t>al</a:t>
            </a:r>
            <a:r>
              <a:rPr sz="1000" dirty="0">
                <a:solidFill>
                  <a:srgbClr val="FFFFFF"/>
                </a:solidFill>
                <a:latin typeface="Bahnschrift"/>
                <a:cs typeface="Bahnschrift"/>
              </a:rPr>
              <a:t> cambio </a:t>
            </a:r>
            <a:r>
              <a:rPr sz="1000" spc="5" dirty="0">
                <a:solidFill>
                  <a:srgbClr val="FFFFFF"/>
                </a:solidFill>
                <a:latin typeface="Bahnschrift"/>
                <a:cs typeface="Bahnschrift"/>
              </a:rPr>
              <a:t> </a:t>
            </a:r>
            <a:r>
              <a:rPr sz="1000" spc="-5" dirty="0">
                <a:solidFill>
                  <a:srgbClr val="FFFFFF"/>
                </a:solidFill>
                <a:latin typeface="Bahnschrift"/>
                <a:cs typeface="Bahnschrift"/>
              </a:rPr>
              <a:t>climático</a:t>
            </a:r>
            <a:r>
              <a:rPr sz="1000" dirty="0">
                <a:solidFill>
                  <a:srgbClr val="FFFFFF"/>
                </a:solidFill>
                <a:latin typeface="Bahnschrift"/>
                <a:cs typeface="Bahnschrift"/>
              </a:rPr>
              <a:t> en</a:t>
            </a:r>
            <a:r>
              <a:rPr sz="1000" spc="5" dirty="0">
                <a:solidFill>
                  <a:srgbClr val="FFFFFF"/>
                </a:solidFill>
                <a:latin typeface="Bahnschrift"/>
                <a:cs typeface="Bahnschrift"/>
              </a:rPr>
              <a:t> </a:t>
            </a:r>
            <a:r>
              <a:rPr sz="1000" spc="-5" dirty="0">
                <a:solidFill>
                  <a:srgbClr val="FFFFFF"/>
                </a:solidFill>
                <a:latin typeface="Bahnschrift"/>
                <a:cs typeface="Bahnschrift"/>
              </a:rPr>
              <a:t>las</a:t>
            </a:r>
            <a:r>
              <a:rPr sz="1000" dirty="0">
                <a:solidFill>
                  <a:srgbClr val="FFFFFF"/>
                </a:solidFill>
                <a:latin typeface="Bahnschrift"/>
                <a:cs typeface="Bahnschrift"/>
              </a:rPr>
              <a:t> </a:t>
            </a:r>
            <a:r>
              <a:rPr sz="1000" spc="-5" dirty="0">
                <a:solidFill>
                  <a:srgbClr val="FFFFFF"/>
                </a:solidFill>
                <a:latin typeface="Bahnschrift"/>
                <a:cs typeface="Bahnschrift"/>
              </a:rPr>
              <a:t>políticas,</a:t>
            </a:r>
            <a:r>
              <a:rPr sz="1000" dirty="0">
                <a:solidFill>
                  <a:srgbClr val="FFFFFF"/>
                </a:solidFill>
                <a:latin typeface="Bahnschrift"/>
                <a:cs typeface="Bahnschrift"/>
              </a:rPr>
              <a:t> </a:t>
            </a:r>
            <a:r>
              <a:rPr sz="1000" spc="-5" dirty="0">
                <a:solidFill>
                  <a:srgbClr val="FFFFFF"/>
                </a:solidFill>
                <a:latin typeface="Bahnschrift"/>
                <a:cs typeface="Bahnschrift"/>
              </a:rPr>
              <a:t>estrategias</a:t>
            </a:r>
            <a:r>
              <a:rPr sz="1000" dirty="0">
                <a:solidFill>
                  <a:srgbClr val="FFFFFF"/>
                </a:solidFill>
                <a:latin typeface="Bahnschrift"/>
                <a:cs typeface="Bahnschrift"/>
              </a:rPr>
              <a:t> </a:t>
            </a:r>
            <a:r>
              <a:rPr sz="1000" spc="-5" dirty="0">
                <a:solidFill>
                  <a:srgbClr val="FFFFFF"/>
                </a:solidFill>
                <a:latin typeface="Bahnschrift"/>
                <a:cs typeface="Bahnschrift"/>
              </a:rPr>
              <a:t>y</a:t>
            </a:r>
            <a:r>
              <a:rPr sz="1000" dirty="0">
                <a:solidFill>
                  <a:srgbClr val="FFFFFF"/>
                </a:solidFill>
                <a:latin typeface="Bahnschrift"/>
                <a:cs typeface="Bahnschrift"/>
              </a:rPr>
              <a:t> </a:t>
            </a:r>
            <a:r>
              <a:rPr sz="1000" spc="-5" dirty="0">
                <a:solidFill>
                  <a:srgbClr val="FFFFFF"/>
                </a:solidFill>
                <a:latin typeface="Bahnschrift"/>
                <a:cs typeface="Bahnschrift"/>
              </a:rPr>
              <a:t>planes </a:t>
            </a:r>
            <a:r>
              <a:rPr sz="1000" dirty="0">
                <a:solidFill>
                  <a:srgbClr val="FFFFFF"/>
                </a:solidFill>
                <a:latin typeface="Bahnschrift"/>
                <a:cs typeface="Bahnschrift"/>
              </a:rPr>
              <a:t> </a:t>
            </a:r>
            <a:r>
              <a:rPr sz="1000" spc="-10" dirty="0">
                <a:solidFill>
                  <a:srgbClr val="FFFFFF"/>
                </a:solidFill>
                <a:latin typeface="Bahnschrift"/>
                <a:cs typeface="Bahnschrift"/>
              </a:rPr>
              <a:t>nacionales</a:t>
            </a:r>
            <a:endParaRPr sz="1000" dirty="0">
              <a:latin typeface="Bahnschrift"/>
              <a:cs typeface="Bahnschrift"/>
            </a:endParaRPr>
          </a:p>
        </p:txBody>
      </p:sp>
      <p:sp>
        <p:nvSpPr>
          <p:cNvPr id="15" name="object 15"/>
          <p:cNvSpPr txBox="1"/>
          <p:nvPr/>
        </p:nvSpPr>
        <p:spPr>
          <a:xfrm>
            <a:off x="3328672" y="4041612"/>
            <a:ext cx="3885565" cy="330200"/>
          </a:xfrm>
          <a:prstGeom prst="rect">
            <a:avLst/>
          </a:prstGeom>
        </p:spPr>
        <p:txBody>
          <a:bodyPr vert="horz" wrap="square" lIns="0" tIns="12065" rIns="0" bIns="0" rtlCol="0">
            <a:spAutoFit/>
          </a:bodyPr>
          <a:lstStyle/>
          <a:p>
            <a:pPr marL="12700" marR="5080">
              <a:lnSpc>
                <a:spcPct val="100000"/>
              </a:lnSpc>
              <a:spcBef>
                <a:spcPts val="95"/>
              </a:spcBef>
            </a:pPr>
            <a:r>
              <a:rPr lang="es-ES" sz="1000" spc="-5" dirty="0">
                <a:latin typeface="Bahnschrift"/>
                <a:cs typeface="Bahnschrift"/>
              </a:rPr>
              <a:t>(</a:t>
            </a:r>
            <a:r>
              <a:rPr lang="es-ES" sz="1000" spc="-5" dirty="0">
                <a:solidFill>
                  <a:srgbClr val="464646"/>
                </a:solidFill>
                <a:latin typeface="Bahnschrift"/>
                <a:cs typeface="Bahnschrift"/>
              </a:rPr>
              <a:t>13,2) Consolidación de</a:t>
            </a:r>
            <a:r>
              <a:rPr sz="1000" spc="-5" dirty="0">
                <a:solidFill>
                  <a:srgbClr val="464646"/>
                </a:solidFill>
                <a:latin typeface="Bahnschrift"/>
                <a:cs typeface="Bahnschrift"/>
              </a:rPr>
              <a:t> la certificación ISO 14001 Sistema de gestion Ambiental</a:t>
            </a:r>
            <a:r>
              <a:rPr lang="es-ES" sz="1000" spc="-5" dirty="0">
                <a:solidFill>
                  <a:srgbClr val="464646"/>
                </a:solidFill>
                <a:latin typeface="Bahnschrift"/>
                <a:cs typeface="Bahnschrift"/>
              </a:rPr>
              <a:t>. </a:t>
            </a:r>
            <a:endParaRPr sz="1000" spc="-5" dirty="0">
              <a:solidFill>
                <a:srgbClr val="464646"/>
              </a:solidFill>
              <a:latin typeface="Bahnschrift"/>
              <a:cs typeface="Bahnschrift"/>
            </a:endParaRPr>
          </a:p>
        </p:txBody>
      </p:sp>
      <p:sp>
        <p:nvSpPr>
          <p:cNvPr id="16" name="object 16"/>
          <p:cNvSpPr txBox="1"/>
          <p:nvPr/>
        </p:nvSpPr>
        <p:spPr>
          <a:xfrm>
            <a:off x="372076" y="4335142"/>
            <a:ext cx="2769870" cy="786765"/>
          </a:xfrm>
          <a:prstGeom prst="rect">
            <a:avLst/>
          </a:prstGeom>
        </p:spPr>
        <p:txBody>
          <a:bodyPr vert="horz" wrap="square" lIns="0" tIns="12065" rIns="0" bIns="0" rtlCol="0">
            <a:spAutoFit/>
          </a:bodyPr>
          <a:lstStyle/>
          <a:p>
            <a:pPr marL="12700" marR="5080" algn="just">
              <a:lnSpc>
                <a:spcPct val="100000"/>
              </a:lnSpc>
              <a:spcBef>
                <a:spcPts val="95"/>
              </a:spcBef>
            </a:pPr>
            <a:r>
              <a:rPr sz="1000" b="1" spc="-85" dirty="0">
                <a:solidFill>
                  <a:srgbClr val="FFFFFF"/>
                </a:solidFill>
                <a:latin typeface="Arial"/>
                <a:cs typeface="Arial"/>
              </a:rPr>
              <a:t>13.3 </a:t>
            </a:r>
            <a:r>
              <a:rPr sz="1000" spc="-10" dirty="0">
                <a:solidFill>
                  <a:srgbClr val="FFFFFF"/>
                </a:solidFill>
                <a:latin typeface="Bahnschrift"/>
                <a:cs typeface="Bahnschrift"/>
              </a:rPr>
              <a:t>Mejorar</a:t>
            </a:r>
            <a:r>
              <a:rPr sz="1000" spc="-5" dirty="0">
                <a:solidFill>
                  <a:srgbClr val="FFFFFF"/>
                </a:solidFill>
                <a:latin typeface="Bahnschrift"/>
                <a:cs typeface="Bahnschrift"/>
              </a:rPr>
              <a:t> la educación,</a:t>
            </a:r>
            <a:r>
              <a:rPr sz="1000" dirty="0">
                <a:solidFill>
                  <a:srgbClr val="FFFFFF"/>
                </a:solidFill>
                <a:latin typeface="Bahnschrift"/>
                <a:cs typeface="Bahnschrift"/>
              </a:rPr>
              <a:t> </a:t>
            </a:r>
            <a:r>
              <a:rPr sz="1000" spc="-5" dirty="0">
                <a:solidFill>
                  <a:srgbClr val="FFFFFF"/>
                </a:solidFill>
                <a:latin typeface="Bahnschrift"/>
                <a:cs typeface="Bahnschrift"/>
              </a:rPr>
              <a:t>la sensibilización</a:t>
            </a:r>
            <a:r>
              <a:rPr sz="1000" dirty="0">
                <a:solidFill>
                  <a:srgbClr val="FFFFFF"/>
                </a:solidFill>
                <a:latin typeface="Bahnschrift"/>
                <a:cs typeface="Bahnschrift"/>
              </a:rPr>
              <a:t> </a:t>
            </a:r>
            <a:r>
              <a:rPr sz="1000" spc="-5" dirty="0">
                <a:solidFill>
                  <a:srgbClr val="FFFFFF"/>
                </a:solidFill>
                <a:latin typeface="Bahnschrift"/>
                <a:cs typeface="Bahnschrift"/>
              </a:rPr>
              <a:t>y </a:t>
            </a:r>
            <a:r>
              <a:rPr sz="1000" spc="-10" dirty="0">
                <a:solidFill>
                  <a:srgbClr val="FFFFFF"/>
                </a:solidFill>
                <a:latin typeface="Bahnschrift"/>
                <a:cs typeface="Bahnschrift"/>
              </a:rPr>
              <a:t>la </a:t>
            </a:r>
            <a:r>
              <a:rPr sz="1000" spc="-5" dirty="0">
                <a:solidFill>
                  <a:srgbClr val="FFFFFF"/>
                </a:solidFill>
                <a:latin typeface="Bahnschrift"/>
                <a:cs typeface="Bahnschrift"/>
              </a:rPr>
              <a:t> capacidad humana e institucional respecto </a:t>
            </a:r>
            <a:r>
              <a:rPr sz="1000" spc="5" dirty="0">
                <a:solidFill>
                  <a:srgbClr val="FFFFFF"/>
                </a:solidFill>
                <a:latin typeface="Bahnschrift"/>
                <a:cs typeface="Bahnschrift"/>
              </a:rPr>
              <a:t>de la </a:t>
            </a:r>
            <a:r>
              <a:rPr sz="1000" spc="10" dirty="0">
                <a:solidFill>
                  <a:srgbClr val="FFFFFF"/>
                </a:solidFill>
                <a:latin typeface="Bahnschrift"/>
                <a:cs typeface="Bahnschrift"/>
              </a:rPr>
              <a:t> </a:t>
            </a:r>
            <a:r>
              <a:rPr sz="1000" spc="-5" dirty="0">
                <a:solidFill>
                  <a:srgbClr val="FFFFFF"/>
                </a:solidFill>
                <a:latin typeface="Bahnschrift"/>
                <a:cs typeface="Bahnschrift"/>
              </a:rPr>
              <a:t>mitigación</a:t>
            </a:r>
            <a:r>
              <a:rPr sz="1000" dirty="0">
                <a:solidFill>
                  <a:srgbClr val="FFFFFF"/>
                </a:solidFill>
                <a:latin typeface="Bahnschrift"/>
                <a:cs typeface="Bahnschrift"/>
              </a:rPr>
              <a:t> </a:t>
            </a:r>
            <a:r>
              <a:rPr sz="1000" spc="-10" dirty="0">
                <a:solidFill>
                  <a:srgbClr val="FFFFFF"/>
                </a:solidFill>
                <a:latin typeface="Bahnschrift"/>
                <a:cs typeface="Bahnschrift"/>
              </a:rPr>
              <a:t>del</a:t>
            </a:r>
            <a:r>
              <a:rPr sz="1000" spc="150" dirty="0">
                <a:solidFill>
                  <a:srgbClr val="FFFFFF"/>
                </a:solidFill>
                <a:latin typeface="Bahnschrift"/>
                <a:cs typeface="Bahnschrift"/>
              </a:rPr>
              <a:t> </a:t>
            </a:r>
            <a:r>
              <a:rPr sz="1000" dirty="0">
                <a:solidFill>
                  <a:srgbClr val="FFFFFF"/>
                </a:solidFill>
                <a:latin typeface="Bahnschrift"/>
                <a:cs typeface="Bahnschrift"/>
              </a:rPr>
              <a:t>cambio </a:t>
            </a:r>
            <a:r>
              <a:rPr sz="1000" spc="-5" dirty="0">
                <a:solidFill>
                  <a:srgbClr val="FFFFFF"/>
                </a:solidFill>
                <a:latin typeface="Bahnschrift"/>
                <a:cs typeface="Bahnschrift"/>
              </a:rPr>
              <a:t>climático, </a:t>
            </a:r>
            <a:r>
              <a:rPr sz="1000" dirty="0">
                <a:solidFill>
                  <a:srgbClr val="FFFFFF"/>
                </a:solidFill>
                <a:latin typeface="Bahnschrift"/>
                <a:cs typeface="Bahnschrift"/>
              </a:rPr>
              <a:t>la adaptación </a:t>
            </a:r>
            <a:r>
              <a:rPr sz="1000" spc="-5" dirty="0">
                <a:solidFill>
                  <a:srgbClr val="FFFFFF"/>
                </a:solidFill>
                <a:latin typeface="Bahnschrift"/>
                <a:cs typeface="Bahnschrift"/>
              </a:rPr>
              <a:t>a </a:t>
            </a:r>
            <a:r>
              <a:rPr sz="1000" dirty="0">
                <a:solidFill>
                  <a:srgbClr val="FFFFFF"/>
                </a:solidFill>
                <a:latin typeface="Bahnschrift"/>
                <a:cs typeface="Bahnschrift"/>
              </a:rPr>
              <a:t> </a:t>
            </a:r>
            <a:r>
              <a:rPr sz="1000" spc="-5" dirty="0">
                <a:solidFill>
                  <a:srgbClr val="FFFFFF"/>
                </a:solidFill>
                <a:latin typeface="Bahnschrift"/>
                <a:cs typeface="Bahnschrift"/>
              </a:rPr>
              <a:t>él,</a:t>
            </a:r>
            <a:r>
              <a:rPr sz="1000" dirty="0">
                <a:solidFill>
                  <a:srgbClr val="FFFFFF"/>
                </a:solidFill>
                <a:latin typeface="Bahnschrift"/>
                <a:cs typeface="Bahnschrift"/>
              </a:rPr>
              <a:t> </a:t>
            </a:r>
            <a:r>
              <a:rPr sz="1000" spc="-5" dirty="0">
                <a:solidFill>
                  <a:srgbClr val="FFFFFF"/>
                </a:solidFill>
                <a:latin typeface="Bahnschrift"/>
                <a:cs typeface="Bahnschrift"/>
              </a:rPr>
              <a:t>la</a:t>
            </a:r>
            <a:r>
              <a:rPr sz="1000" dirty="0">
                <a:solidFill>
                  <a:srgbClr val="FFFFFF"/>
                </a:solidFill>
                <a:latin typeface="Bahnschrift"/>
                <a:cs typeface="Bahnschrift"/>
              </a:rPr>
              <a:t> </a:t>
            </a:r>
            <a:r>
              <a:rPr sz="1000" spc="-5" dirty="0">
                <a:solidFill>
                  <a:srgbClr val="FFFFFF"/>
                </a:solidFill>
                <a:latin typeface="Bahnschrift"/>
                <a:cs typeface="Bahnschrift"/>
              </a:rPr>
              <a:t>reducción</a:t>
            </a:r>
            <a:r>
              <a:rPr sz="1000" dirty="0">
                <a:solidFill>
                  <a:srgbClr val="FFFFFF"/>
                </a:solidFill>
                <a:latin typeface="Bahnschrift"/>
                <a:cs typeface="Bahnschrift"/>
              </a:rPr>
              <a:t> </a:t>
            </a:r>
            <a:r>
              <a:rPr sz="1000" spc="-5" dirty="0">
                <a:solidFill>
                  <a:srgbClr val="FFFFFF"/>
                </a:solidFill>
                <a:latin typeface="Bahnschrift"/>
                <a:cs typeface="Bahnschrift"/>
              </a:rPr>
              <a:t>de</a:t>
            </a:r>
            <a:r>
              <a:rPr sz="1000" dirty="0">
                <a:solidFill>
                  <a:srgbClr val="FFFFFF"/>
                </a:solidFill>
                <a:latin typeface="Bahnschrift"/>
                <a:cs typeface="Bahnschrift"/>
              </a:rPr>
              <a:t> </a:t>
            </a:r>
            <a:r>
              <a:rPr sz="1000" spc="-10" dirty="0">
                <a:solidFill>
                  <a:srgbClr val="FFFFFF"/>
                </a:solidFill>
                <a:latin typeface="Bahnschrift"/>
                <a:cs typeface="Bahnschrift"/>
              </a:rPr>
              <a:t>sus</a:t>
            </a:r>
            <a:r>
              <a:rPr sz="1000" spc="-5" dirty="0">
                <a:solidFill>
                  <a:srgbClr val="FFFFFF"/>
                </a:solidFill>
                <a:latin typeface="Bahnschrift"/>
                <a:cs typeface="Bahnschrift"/>
              </a:rPr>
              <a:t> efectos</a:t>
            </a:r>
            <a:r>
              <a:rPr sz="1000" dirty="0">
                <a:solidFill>
                  <a:srgbClr val="FFFFFF"/>
                </a:solidFill>
                <a:latin typeface="Bahnschrift"/>
                <a:cs typeface="Bahnschrift"/>
              </a:rPr>
              <a:t> </a:t>
            </a:r>
            <a:r>
              <a:rPr sz="1000" spc="-5" dirty="0">
                <a:solidFill>
                  <a:srgbClr val="FFFFFF"/>
                </a:solidFill>
                <a:latin typeface="Bahnschrift"/>
                <a:cs typeface="Bahnschrift"/>
              </a:rPr>
              <a:t>y</a:t>
            </a:r>
            <a:r>
              <a:rPr sz="1000" dirty="0">
                <a:solidFill>
                  <a:srgbClr val="FFFFFF"/>
                </a:solidFill>
                <a:latin typeface="Bahnschrift"/>
                <a:cs typeface="Bahnschrift"/>
              </a:rPr>
              <a:t> </a:t>
            </a:r>
            <a:r>
              <a:rPr sz="1000" spc="-5" dirty="0">
                <a:solidFill>
                  <a:srgbClr val="FFFFFF"/>
                </a:solidFill>
                <a:latin typeface="Bahnschrift"/>
                <a:cs typeface="Bahnschrift"/>
              </a:rPr>
              <a:t>la</a:t>
            </a:r>
            <a:r>
              <a:rPr sz="1000" spc="165" dirty="0">
                <a:solidFill>
                  <a:srgbClr val="FFFFFF"/>
                </a:solidFill>
                <a:latin typeface="Bahnschrift"/>
                <a:cs typeface="Bahnschrift"/>
              </a:rPr>
              <a:t> </a:t>
            </a:r>
            <a:r>
              <a:rPr sz="1000" spc="-5" dirty="0">
                <a:solidFill>
                  <a:srgbClr val="FFFFFF"/>
                </a:solidFill>
                <a:latin typeface="Bahnschrift"/>
                <a:cs typeface="Bahnschrift"/>
              </a:rPr>
              <a:t>alerta </a:t>
            </a:r>
            <a:r>
              <a:rPr sz="1000" dirty="0">
                <a:solidFill>
                  <a:srgbClr val="FFFFFF"/>
                </a:solidFill>
                <a:latin typeface="Bahnschrift"/>
                <a:cs typeface="Bahnschrift"/>
              </a:rPr>
              <a:t> </a:t>
            </a:r>
            <a:r>
              <a:rPr sz="1000" spc="-10" dirty="0">
                <a:solidFill>
                  <a:srgbClr val="FFFFFF"/>
                </a:solidFill>
                <a:latin typeface="Bahnschrift"/>
                <a:cs typeface="Bahnschrift"/>
              </a:rPr>
              <a:t>temprana</a:t>
            </a:r>
            <a:endParaRPr sz="1000" dirty="0">
              <a:latin typeface="Bahnschrift"/>
              <a:cs typeface="Bahnschrift"/>
            </a:endParaRPr>
          </a:p>
        </p:txBody>
      </p:sp>
      <p:sp>
        <p:nvSpPr>
          <p:cNvPr id="17" name="object 17"/>
          <p:cNvSpPr txBox="1"/>
          <p:nvPr/>
        </p:nvSpPr>
        <p:spPr>
          <a:xfrm>
            <a:off x="3327402" y="4384033"/>
            <a:ext cx="3886835" cy="781624"/>
          </a:xfrm>
          <a:prstGeom prst="rect">
            <a:avLst/>
          </a:prstGeom>
        </p:spPr>
        <p:txBody>
          <a:bodyPr vert="horz" wrap="square" lIns="0" tIns="12065" rIns="0" bIns="0" rtlCol="0">
            <a:spAutoFit/>
          </a:bodyPr>
          <a:lstStyle/>
          <a:p>
            <a:pPr marL="12700" marR="5080">
              <a:lnSpc>
                <a:spcPct val="100000"/>
              </a:lnSpc>
              <a:spcBef>
                <a:spcPts val="95"/>
              </a:spcBef>
              <a:tabLst>
                <a:tab pos="821690" algn="l"/>
                <a:tab pos="1116330" algn="l"/>
                <a:tab pos="1414780" algn="l"/>
                <a:tab pos="2048510" algn="l"/>
                <a:tab pos="2702560" algn="l"/>
                <a:tab pos="3284854" algn="l"/>
                <a:tab pos="3700779" algn="l"/>
              </a:tabLst>
            </a:pPr>
            <a:r>
              <a:rPr lang="es-ES" sz="1000" spc="-5" dirty="0">
                <a:solidFill>
                  <a:srgbClr val="464646"/>
                </a:solidFill>
                <a:latin typeface="Bahnschrift"/>
                <a:cs typeface="Bahnschrift"/>
              </a:rPr>
              <a:t>(13.3) Informar al turista sobre acciones que pueden llevar a cabo durante su estancia relativas al ahorro de agua y energía</a:t>
            </a:r>
            <a:r>
              <a:rPr lang="es-ES" sz="1000" b="1" i="1" spc="-5" dirty="0">
                <a:solidFill>
                  <a:srgbClr val="464646"/>
                </a:solidFill>
                <a:latin typeface="Bahnschrift"/>
                <a:cs typeface="Bahnschrift"/>
              </a:rPr>
              <a:t>.                                           - Cartelería en los bloques de servicios.                                                               - Renovación cartelería en alojamientos.                                                  - Documentación enviada al inicio de su estancia   </a:t>
            </a:r>
            <a:endParaRPr sz="1000" b="1" i="1" dirty="0">
              <a:latin typeface="Bahnschrift"/>
              <a:cs typeface="Bahnschrift"/>
            </a:endParaRPr>
          </a:p>
        </p:txBody>
      </p:sp>
      <p:grpSp>
        <p:nvGrpSpPr>
          <p:cNvPr id="18" name="object 18"/>
          <p:cNvGrpSpPr/>
          <p:nvPr/>
        </p:nvGrpSpPr>
        <p:grpSpPr>
          <a:xfrm>
            <a:off x="349415" y="1890902"/>
            <a:ext cx="2923374" cy="355600"/>
            <a:chOff x="349415" y="1890902"/>
            <a:chExt cx="2923374" cy="355600"/>
          </a:xfrm>
        </p:grpSpPr>
        <p:sp>
          <p:nvSpPr>
            <p:cNvPr id="19" name="object 19"/>
            <p:cNvSpPr/>
            <p:nvPr/>
          </p:nvSpPr>
          <p:spPr>
            <a:xfrm>
              <a:off x="349415" y="1890902"/>
              <a:ext cx="1517015" cy="355600"/>
            </a:xfrm>
            <a:custGeom>
              <a:avLst/>
              <a:gdLst/>
              <a:ahLst/>
              <a:cxnLst/>
              <a:rect l="l" t="t" r="r" b="b"/>
              <a:pathLst>
                <a:path w="1517014" h="355600">
                  <a:moveTo>
                    <a:pt x="1516761" y="0"/>
                  </a:moveTo>
                  <a:lnTo>
                    <a:pt x="0" y="0"/>
                  </a:lnTo>
                  <a:lnTo>
                    <a:pt x="0" y="355600"/>
                  </a:lnTo>
                  <a:lnTo>
                    <a:pt x="1516761" y="355600"/>
                  </a:lnTo>
                  <a:lnTo>
                    <a:pt x="1516761" y="0"/>
                  </a:lnTo>
                  <a:close/>
                </a:path>
              </a:pathLst>
            </a:custGeom>
            <a:solidFill>
              <a:schemeClr val="accent6">
                <a:lumMod val="75000"/>
              </a:schemeClr>
            </a:solidFill>
          </p:spPr>
          <p:txBody>
            <a:bodyPr wrap="square" lIns="0" tIns="0" rIns="0" bIns="0" rtlCol="0"/>
            <a:lstStyle/>
            <a:p>
              <a:endParaRPr/>
            </a:p>
          </p:txBody>
        </p:sp>
        <p:sp>
          <p:nvSpPr>
            <p:cNvPr id="20" name="object 20"/>
            <p:cNvSpPr/>
            <p:nvPr/>
          </p:nvSpPr>
          <p:spPr>
            <a:xfrm>
              <a:off x="1866264" y="1890902"/>
              <a:ext cx="1406525" cy="355600"/>
            </a:xfrm>
            <a:custGeom>
              <a:avLst/>
              <a:gdLst/>
              <a:ahLst/>
              <a:cxnLst/>
              <a:rect l="l" t="t" r="r" b="b"/>
              <a:pathLst>
                <a:path w="1406525" h="355600">
                  <a:moveTo>
                    <a:pt x="1406525" y="0"/>
                  </a:moveTo>
                  <a:lnTo>
                    <a:pt x="0" y="0"/>
                  </a:lnTo>
                  <a:lnTo>
                    <a:pt x="0" y="355600"/>
                  </a:lnTo>
                  <a:lnTo>
                    <a:pt x="1406525" y="355600"/>
                  </a:lnTo>
                  <a:lnTo>
                    <a:pt x="1406525" y="0"/>
                  </a:lnTo>
                  <a:close/>
                </a:path>
              </a:pathLst>
            </a:custGeom>
            <a:solidFill>
              <a:srgbClr val="E6E6E6"/>
            </a:solidFill>
          </p:spPr>
          <p:txBody>
            <a:bodyPr wrap="square" lIns="0" tIns="0" rIns="0" bIns="0" rtlCol="0"/>
            <a:lstStyle/>
            <a:p>
              <a:endParaRPr/>
            </a:p>
          </p:txBody>
        </p:sp>
      </p:grpSp>
      <p:sp>
        <p:nvSpPr>
          <p:cNvPr id="21" name="object 21"/>
          <p:cNvSpPr txBox="1"/>
          <p:nvPr/>
        </p:nvSpPr>
        <p:spPr>
          <a:xfrm>
            <a:off x="428345" y="1957578"/>
            <a:ext cx="403225" cy="208279"/>
          </a:xfrm>
          <a:prstGeom prst="rect">
            <a:avLst/>
          </a:prstGeom>
        </p:spPr>
        <p:txBody>
          <a:bodyPr vert="horz" wrap="square" lIns="0" tIns="12700" rIns="0" bIns="0" rtlCol="0">
            <a:spAutoFit/>
          </a:bodyPr>
          <a:lstStyle/>
          <a:p>
            <a:pPr marL="12700">
              <a:lnSpc>
                <a:spcPct val="100000"/>
              </a:lnSpc>
              <a:spcBef>
                <a:spcPts val="100"/>
              </a:spcBef>
            </a:pPr>
            <a:r>
              <a:rPr sz="1200" b="1" spc="-60" dirty="0">
                <a:solidFill>
                  <a:srgbClr val="FFFFFF"/>
                </a:solidFill>
                <a:latin typeface="Arial"/>
                <a:cs typeface="Arial"/>
              </a:rPr>
              <a:t>P</a:t>
            </a:r>
            <a:r>
              <a:rPr sz="1200" b="1" spc="-10" dirty="0">
                <a:solidFill>
                  <a:srgbClr val="FFFFFF"/>
                </a:solidFill>
                <a:latin typeface="Arial"/>
                <a:cs typeface="Arial"/>
              </a:rPr>
              <a:t>la</a:t>
            </a:r>
            <a:r>
              <a:rPr sz="1200" b="1" spc="-20" dirty="0">
                <a:solidFill>
                  <a:srgbClr val="FFFFFF"/>
                </a:solidFill>
                <a:latin typeface="Arial"/>
                <a:cs typeface="Arial"/>
              </a:rPr>
              <a:t>z</a:t>
            </a:r>
            <a:r>
              <a:rPr sz="1200" b="1" spc="-80" dirty="0">
                <a:solidFill>
                  <a:srgbClr val="FFFFFF"/>
                </a:solidFill>
                <a:latin typeface="Arial"/>
                <a:cs typeface="Arial"/>
              </a:rPr>
              <a:t>o</a:t>
            </a:r>
            <a:endParaRPr sz="1200">
              <a:latin typeface="Arial"/>
              <a:cs typeface="Arial"/>
            </a:endParaRPr>
          </a:p>
        </p:txBody>
      </p:sp>
      <p:sp>
        <p:nvSpPr>
          <p:cNvPr id="22" name="object 22"/>
          <p:cNvSpPr txBox="1"/>
          <p:nvPr/>
        </p:nvSpPr>
        <p:spPr>
          <a:xfrm>
            <a:off x="1945385" y="1974850"/>
            <a:ext cx="307975" cy="175048"/>
          </a:xfrm>
          <a:prstGeom prst="rect">
            <a:avLst/>
          </a:prstGeom>
        </p:spPr>
        <p:txBody>
          <a:bodyPr vert="horz" wrap="square" lIns="0" tIns="13335" rIns="0" bIns="0" rtlCol="0">
            <a:spAutoFit/>
          </a:bodyPr>
          <a:lstStyle/>
          <a:p>
            <a:pPr marL="12700">
              <a:lnSpc>
                <a:spcPct val="100000"/>
              </a:lnSpc>
              <a:spcBef>
                <a:spcPts val="105"/>
              </a:spcBef>
            </a:pPr>
            <a:r>
              <a:rPr lang="es-ES" sz="1050" spc="-10" dirty="0">
                <a:latin typeface="Bahnschrift"/>
                <a:cs typeface="Bahnschrift"/>
              </a:rPr>
              <a:t>2024</a:t>
            </a:r>
            <a:endParaRPr sz="1050" dirty="0">
              <a:latin typeface="Bahnschrift"/>
              <a:cs typeface="Bahnschrift"/>
            </a:endParaRPr>
          </a:p>
        </p:txBody>
      </p:sp>
      <p:grpSp>
        <p:nvGrpSpPr>
          <p:cNvPr id="23" name="object 23"/>
          <p:cNvGrpSpPr/>
          <p:nvPr/>
        </p:nvGrpSpPr>
        <p:grpSpPr>
          <a:xfrm>
            <a:off x="3521709" y="1852802"/>
            <a:ext cx="3799333" cy="1143000"/>
            <a:chOff x="3521709" y="1852802"/>
            <a:chExt cx="3799333" cy="1143000"/>
          </a:xfrm>
          <a:solidFill>
            <a:schemeClr val="accent6">
              <a:lumMod val="75000"/>
            </a:schemeClr>
          </a:solidFill>
        </p:grpSpPr>
        <p:sp>
          <p:nvSpPr>
            <p:cNvPr id="25" name="object 25"/>
            <p:cNvSpPr/>
            <p:nvPr/>
          </p:nvSpPr>
          <p:spPr>
            <a:xfrm>
              <a:off x="3521709" y="1852802"/>
              <a:ext cx="1330960" cy="1143000"/>
            </a:xfrm>
            <a:custGeom>
              <a:avLst/>
              <a:gdLst/>
              <a:ahLst/>
              <a:cxnLst/>
              <a:rect l="l" t="t" r="r" b="b"/>
              <a:pathLst>
                <a:path w="1330960" h="1143000">
                  <a:moveTo>
                    <a:pt x="1330833" y="0"/>
                  </a:moveTo>
                  <a:lnTo>
                    <a:pt x="0" y="0"/>
                  </a:lnTo>
                  <a:lnTo>
                    <a:pt x="0" y="1143000"/>
                  </a:lnTo>
                  <a:lnTo>
                    <a:pt x="1330833" y="1143000"/>
                  </a:lnTo>
                  <a:lnTo>
                    <a:pt x="1330833" y="0"/>
                  </a:lnTo>
                  <a:close/>
                </a:path>
              </a:pathLst>
            </a:custGeom>
            <a:grpFill/>
          </p:spPr>
          <p:txBody>
            <a:bodyPr wrap="square" lIns="0" tIns="0" rIns="0" bIns="0" rtlCol="0"/>
            <a:lstStyle/>
            <a:p>
              <a:endParaRPr/>
            </a:p>
          </p:txBody>
        </p:sp>
        <p:sp>
          <p:nvSpPr>
            <p:cNvPr id="26" name="object 26"/>
            <p:cNvSpPr/>
            <p:nvPr/>
          </p:nvSpPr>
          <p:spPr>
            <a:xfrm>
              <a:off x="4852670" y="1852802"/>
              <a:ext cx="1234440" cy="571500"/>
            </a:xfrm>
            <a:custGeom>
              <a:avLst/>
              <a:gdLst/>
              <a:ahLst/>
              <a:cxnLst/>
              <a:rect l="l" t="t" r="r" b="b"/>
              <a:pathLst>
                <a:path w="1234439" h="571500">
                  <a:moveTo>
                    <a:pt x="1234059" y="0"/>
                  </a:moveTo>
                  <a:lnTo>
                    <a:pt x="0" y="0"/>
                  </a:lnTo>
                  <a:lnTo>
                    <a:pt x="0" y="571500"/>
                  </a:lnTo>
                  <a:lnTo>
                    <a:pt x="1234059" y="571500"/>
                  </a:lnTo>
                  <a:lnTo>
                    <a:pt x="1234059" y="0"/>
                  </a:lnTo>
                  <a:close/>
                </a:path>
              </a:pathLst>
            </a:custGeom>
            <a:grpFill/>
          </p:spPr>
          <p:txBody>
            <a:bodyPr wrap="square" lIns="0" tIns="0" rIns="0" bIns="0" rtlCol="0"/>
            <a:lstStyle/>
            <a:p>
              <a:endParaRPr/>
            </a:p>
          </p:txBody>
        </p:sp>
        <p:sp>
          <p:nvSpPr>
            <p:cNvPr id="27" name="object 27"/>
            <p:cNvSpPr/>
            <p:nvPr/>
          </p:nvSpPr>
          <p:spPr>
            <a:xfrm>
              <a:off x="6086602" y="1852802"/>
              <a:ext cx="1234440" cy="1143000"/>
            </a:xfrm>
            <a:custGeom>
              <a:avLst/>
              <a:gdLst/>
              <a:ahLst/>
              <a:cxnLst/>
              <a:rect l="l" t="t" r="r" b="b"/>
              <a:pathLst>
                <a:path w="1234440" h="1143000">
                  <a:moveTo>
                    <a:pt x="1234058" y="0"/>
                  </a:moveTo>
                  <a:lnTo>
                    <a:pt x="0" y="0"/>
                  </a:lnTo>
                  <a:lnTo>
                    <a:pt x="0" y="1143000"/>
                  </a:lnTo>
                  <a:lnTo>
                    <a:pt x="1234058" y="1143000"/>
                  </a:lnTo>
                  <a:lnTo>
                    <a:pt x="1234058" y="0"/>
                  </a:lnTo>
                  <a:close/>
                </a:path>
              </a:pathLst>
            </a:custGeom>
            <a:grpFill/>
          </p:spPr>
          <p:txBody>
            <a:bodyPr wrap="square" lIns="0" tIns="0" rIns="0" bIns="0" rtlCol="0"/>
            <a:lstStyle/>
            <a:p>
              <a:endParaRPr/>
            </a:p>
          </p:txBody>
        </p:sp>
        <p:sp>
          <p:nvSpPr>
            <p:cNvPr id="28" name="object 28"/>
            <p:cNvSpPr/>
            <p:nvPr/>
          </p:nvSpPr>
          <p:spPr>
            <a:xfrm>
              <a:off x="4852670" y="2424302"/>
              <a:ext cx="1234440" cy="571500"/>
            </a:xfrm>
            <a:custGeom>
              <a:avLst/>
              <a:gdLst/>
              <a:ahLst/>
              <a:cxnLst/>
              <a:rect l="l" t="t" r="r" b="b"/>
              <a:pathLst>
                <a:path w="1234439" h="571500">
                  <a:moveTo>
                    <a:pt x="1234059" y="0"/>
                  </a:moveTo>
                  <a:lnTo>
                    <a:pt x="0" y="0"/>
                  </a:lnTo>
                  <a:lnTo>
                    <a:pt x="0" y="571500"/>
                  </a:lnTo>
                  <a:lnTo>
                    <a:pt x="1234059" y="571500"/>
                  </a:lnTo>
                  <a:lnTo>
                    <a:pt x="1234059" y="0"/>
                  </a:lnTo>
                  <a:close/>
                </a:path>
              </a:pathLst>
            </a:custGeom>
            <a:grpFill/>
          </p:spPr>
          <p:txBody>
            <a:bodyPr wrap="square" lIns="0" tIns="0" rIns="0" bIns="0" rtlCol="0"/>
            <a:lstStyle/>
            <a:p>
              <a:endParaRPr/>
            </a:p>
          </p:txBody>
        </p:sp>
      </p:grpSp>
      <p:sp>
        <p:nvSpPr>
          <p:cNvPr id="29" name="object 29"/>
          <p:cNvSpPr txBox="1"/>
          <p:nvPr/>
        </p:nvSpPr>
        <p:spPr>
          <a:xfrm>
            <a:off x="3600958" y="2313177"/>
            <a:ext cx="66040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FFFFFF"/>
                </a:solidFill>
                <a:latin typeface="Arial"/>
                <a:cs typeface="Arial"/>
              </a:rPr>
              <a:t>Indicador</a:t>
            </a:r>
            <a:endParaRPr sz="1200">
              <a:latin typeface="Arial"/>
              <a:cs typeface="Arial"/>
            </a:endParaRPr>
          </a:p>
        </p:txBody>
      </p:sp>
      <p:sp>
        <p:nvSpPr>
          <p:cNvPr id="30" name="object 30"/>
          <p:cNvSpPr txBox="1"/>
          <p:nvPr/>
        </p:nvSpPr>
        <p:spPr>
          <a:xfrm>
            <a:off x="4625349" y="2198929"/>
            <a:ext cx="2363584" cy="498213"/>
          </a:xfrm>
          <a:prstGeom prst="rect">
            <a:avLst/>
          </a:prstGeom>
        </p:spPr>
        <p:txBody>
          <a:bodyPr vert="horz" wrap="square" lIns="0" tIns="13335" rIns="0" bIns="0" rtlCol="0">
            <a:spAutoFit/>
          </a:bodyPr>
          <a:lstStyle/>
          <a:p>
            <a:pPr marL="12700" marR="5080">
              <a:lnSpc>
                <a:spcPct val="100000"/>
              </a:lnSpc>
              <a:spcBef>
                <a:spcPts val="105"/>
              </a:spcBef>
            </a:pPr>
            <a:r>
              <a:rPr sz="1050" spc="-5" dirty="0">
                <a:solidFill>
                  <a:srgbClr val="FFFFFF"/>
                </a:solidFill>
                <a:latin typeface="Bahnschrift"/>
                <a:cs typeface="Bahnschrift"/>
              </a:rPr>
              <a:t>¿Se</a:t>
            </a:r>
            <a:r>
              <a:rPr sz="1050" dirty="0">
                <a:solidFill>
                  <a:srgbClr val="FFFFFF"/>
                </a:solidFill>
                <a:latin typeface="Bahnschrift"/>
                <a:cs typeface="Bahnschrift"/>
              </a:rPr>
              <a:t> </a:t>
            </a:r>
            <a:r>
              <a:rPr lang="es-ES" sz="1050" dirty="0">
                <a:solidFill>
                  <a:srgbClr val="FFFFFF"/>
                </a:solidFill>
                <a:latin typeface="Bahnschrift"/>
                <a:cs typeface="Bahnschrift"/>
              </a:rPr>
              <a:t>mantiene </a:t>
            </a:r>
            <a:r>
              <a:rPr sz="1050" spc="-5" dirty="0">
                <a:solidFill>
                  <a:srgbClr val="FFFFFF"/>
                </a:solidFill>
                <a:latin typeface="Bahnschrift"/>
                <a:cs typeface="Bahnschrift"/>
              </a:rPr>
              <a:t>la</a:t>
            </a:r>
            <a:r>
              <a:rPr sz="1050" dirty="0">
                <a:solidFill>
                  <a:srgbClr val="FFFFFF"/>
                </a:solidFill>
                <a:latin typeface="Bahnschrift"/>
                <a:cs typeface="Bahnschrift"/>
              </a:rPr>
              <a:t> certificación </a:t>
            </a:r>
            <a:r>
              <a:rPr sz="1050" spc="5" dirty="0">
                <a:solidFill>
                  <a:srgbClr val="FFFFFF"/>
                </a:solidFill>
                <a:latin typeface="Bahnschrift"/>
                <a:cs typeface="Bahnschrift"/>
              </a:rPr>
              <a:t> </a:t>
            </a:r>
            <a:r>
              <a:rPr sz="1050" spc="-5" dirty="0">
                <a:solidFill>
                  <a:srgbClr val="FFFFFF"/>
                </a:solidFill>
                <a:latin typeface="Bahnschrift"/>
                <a:cs typeface="Bahnschrift"/>
              </a:rPr>
              <a:t>ISO</a:t>
            </a:r>
            <a:r>
              <a:rPr sz="1050" spc="60" dirty="0">
                <a:solidFill>
                  <a:srgbClr val="FFFFFF"/>
                </a:solidFill>
                <a:latin typeface="Bahnschrift"/>
                <a:cs typeface="Bahnschrift"/>
              </a:rPr>
              <a:t> </a:t>
            </a:r>
            <a:r>
              <a:rPr sz="1050" dirty="0">
                <a:solidFill>
                  <a:srgbClr val="FFFFFF"/>
                </a:solidFill>
                <a:latin typeface="Bahnschrift"/>
                <a:cs typeface="Bahnschrift"/>
              </a:rPr>
              <a:t>14001?</a:t>
            </a:r>
            <a:r>
              <a:rPr sz="1050" spc="60" dirty="0">
                <a:solidFill>
                  <a:srgbClr val="FFFFFF"/>
                </a:solidFill>
                <a:latin typeface="Bahnschrift"/>
                <a:cs typeface="Bahnschrift"/>
              </a:rPr>
              <a:t> </a:t>
            </a:r>
            <a:r>
              <a:rPr sz="1050" spc="-5" dirty="0">
                <a:solidFill>
                  <a:srgbClr val="FFFFFF"/>
                </a:solidFill>
                <a:latin typeface="Bahnschrift"/>
                <a:cs typeface="Bahnschrift"/>
              </a:rPr>
              <a:t>Sí/No</a:t>
            </a:r>
            <a:r>
              <a:rPr lang="es-ES" sz="1050" spc="-5" dirty="0">
                <a:solidFill>
                  <a:srgbClr val="FFFFFF"/>
                </a:solidFill>
                <a:latin typeface="Bahnschrift"/>
                <a:cs typeface="Bahnschrift"/>
              </a:rPr>
              <a:t>                                          </a:t>
            </a:r>
            <a:r>
              <a:rPr lang="es-ES" sz="1050" spc="-5" dirty="0" err="1">
                <a:solidFill>
                  <a:srgbClr val="FFFFFF"/>
                </a:solidFill>
                <a:latin typeface="Bahnschrift"/>
                <a:cs typeface="Bahnschrift"/>
              </a:rPr>
              <a:t>Nº</a:t>
            </a:r>
            <a:r>
              <a:rPr lang="es-ES" sz="1050" spc="-5" dirty="0">
                <a:solidFill>
                  <a:srgbClr val="FFFFFF"/>
                </a:solidFill>
                <a:latin typeface="Bahnschrift"/>
                <a:cs typeface="Bahnschrift"/>
              </a:rPr>
              <a:t> no conformidades en auditoria</a:t>
            </a:r>
            <a:endParaRPr sz="1050" dirty="0">
              <a:latin typeface="Bahnschrift"/>
              <a:cs typeface="Bahnschrift"/>
            </a:endParaRPr>
          </a:p>
        </p:txBody>
      </p:sp>
      <p:sp>
        <p:nvSpPr>
          <p:cNvPr id="31" name="object 31"/>
          <p:cNvSpPr txBox="1"/>
          <p:nvPr/>
        </p:nvSpPr>
        <p:spPr>
          <a:xfrm>
            <a:off x="4625349" y="2762897"/>
            <a:ext cx="2001774" cy="175048"/>
          </a:xfrm>
          <a:prstGeom prst="rect">
            <a:avLst/>
          </a:prstGeom>
        </p:spPr>
        <p:txBody>
          <a:bodyPr vert="horz" wrap="square" lIns="0" tIns="13335" rIns="0" bIns="0" rtlCol="0">
            <a:spAutoFit/>
          </a:bodyPr>
          <a:lstStyle/>
          <a:p>
            <a:pPr marL="12700" marR="5080">
              <a:lnSpc>
                <a:spcPct val="100000"/>
              </a:lnSpc>
              <a:spcBef>
                <a:spcPts val="105"/>
              </a:spcBef>
            </a:pPr>
            <a:r>
              <a:rPr lang="es-ES" sz="1050" spc="-5" dirty="0">
                <a:solidFill>
                  <a:srgbClr val="FFFFFF"/>
                </a:solidFill>
                <a:latin typeface="Bahnschrift"/>
                <a:cs typeface="Bahnschrift"/>
              </a:rPr>
              <a:t>Información difundida </a:t>
            </a:r>
            <a:r>
              <a:rPr sz="1050" spc="-5" dirty="0" err="1">
                <a:solidFill>
                  <a:srgbClr val="FFFFFF"/>
                </a:solidFill>
                <a:latin typeface="Bahnschrift"/>
                <a:cs typeface="Bahnschrift"/>
              </a:rPr>
              <a:t>Sí</a:t>
            </a:r>
            <a:r>
              <a:rPr sz="1050" spc="-5" dirty="0">
                <a:solidFill>
                  <a:srgbClr val="FFFFFF"/>
                </a:solidFill>
                <a:latin typeface="Bahnschrift"/>
                <a:cs typeface="Bahnschrift"/>
              </a:rPr>
              <a:t>/No</a:t>
            </a:r>
            <a:endParaRPr sz="1050" dirty="0">
              <a:latin typeface="Bahnschrift"/>
              <a:cs typeface="Bahnschrift"/>
            </a:endParaRPr>
          </a:p>
        </p:txBody>
      </p:sp>
      <p:grpSp>
        <p:nvGrpSpPr>
          <p:cNvPr id="32" name="object 32"/>
          <p:cNvGrpSpPr/>
          <p:nvPr/>
        </p:nvGrpSpPr>
        <p:grpSpPr>
          <a:xfrm>
            <a:off x="349415" y="2356472"/>
            <a:ext cx="2923540" cy="356870"/>
            <a:chOff x="349415" y="2356472"/>
            <a:chExt cx="2923540" cy="356870"/>
          </a:xfrm>
        </p:grpSpPr>
        <p:sp>
          <p:nvSpPr>
            <p:cNvPr id="33" name="object 33"/>
            <p:cNvSpPr/>
            <p:nvPr/>
          </p:nvSpPr>
          <p:spPr>
            <a:xfrm>
              <a:off x="349415" y="2356472"/>
              <a:ext cx="1520825" cy="356870"/>
            </a:xfrm>
            <a:custGeom>
              <a:avLst/>
              <a:gdLst/>
              <a:ahLst/>
              <a:cxnLst/>
              <a:rect l="l" t="t" r="r" b="b"/>
              <a:pathLst>
                <a:path w="1520825" h="356869">
                  <a:moveTo>
                    <a:pt x="1520825" y="0"/>
                  </a:moveTo>
                  <a:lnTo>
                    <a:pt x="0" y="0"/>
                  </a:lnTo>
                  <a:lnTo>
                    <a:pt x="0" y="356501"/>
                  </a:lnTo>
                  <a:lnTo>
                    <a:pt x="1520825" y="356501"/>
                  </a:lnTo>
                  <a:lnTo>
                    <a:pt x="1520825" y="0"/>
                  </a:lnTo>
                  <a:close/>
                </a:path>
              </a:pathLst>
            </a:custGeom>
            <a:solidFill>
              <a:schemeClr val="accent6">
                <a:lumMod val="75000"/>
              </a:schemeClr>
            </a:solidFill>
          </p:spPr>
          <p:txBody>
            <a:bodyPr wrap="square" lIns="0" tIns="0" rIns="0" bIns="0" rtlCol="0"/>
            <a:lstStyle/>
            <a:p>
              <a:endParaRPr/>
            </a:p>
          </p:txBody>
        </p:sp>
        <p:sp>
          <p:nvSpPr>
            <p:cNvPr id="34" name="object 34"/>
            <p:cNvSpPr/>
            <p:nvPr/>
          </p:nvSpPr>
          <p:spPr>
            <a:xfrm>
              <a:off x="1870329" y="2356472"/>
              <a:ext cx="1402715" cy="356870"/>
            </a:xfrm>
            <a:custGeom>
              <a:avLst/>
              <a:gdLst/>
              <a:ahLst/>
              <a:cxnLst/>
              <a:rect l="l" t="t" r="r" b="b"/>
              <a:pathLst>
                <a:path w="1402714" h="356869">
                  <a:moveTo>
                    <a:pt x="1402461" y="0"/>
                  </a:moveTo>
                  <a:lnTo>
                    <a:pt x="0" y="0"/>
                  </a:lnTo>
                  <a:lnTo>
                    <a:pt x="0" y="356501"/>
                  </a:lnTo>
                  <a:lnTo>
                    <a:pt x="1402461" y="356501"/>
                  </a:lnTo>
                  <a:lnTo>
                    <a:pt x="1402461" y="0"/>
                  </a:lnTo>
                  <a:close/>
                </a:path>
              </a:pathLst>
            </a:custGeom>
            <a:solidFill>
              <a:srgbClr val="E6E6E6"/>
            </a:solidFill>
          </p:spPr>
          <p:txBody>
            <a:bodyPr wrap="square" lIns="0" tIns="0" rIns="0" bIns="0" rtlCol="0"/>
            <a:lstStyle/>
            <a:p>
              <a:endParaRPr/>
            </a:p>
          </p:txBody>
        </p:sp>
      </p:grpSp>
      <p:sp>
        <p:nvSpPr>
          <p:cNvPr id="35" name="object 35"/>
          <p:cNvSpPr txBox="1"/>
          <p:nvPr/>
        </p:nvSpPr>
        <p:spPr>
          <a:xfrm>
            <a:off x="428345" y="2429636"/>
            <a:ext cx="984250" cy="208279"/>
          </a:xfrm>
          <a:prstGeom prst="rect">
            <a:avLst/>
          </a:prstGeom>
        </p:spPr>
        <p:txBody>
          <a:bodyPr vert="horz" wrap="square" lIns="0" tIns="12700" rIns="0" bIns="0" rtlCol="0">
            <a:spAutoFit/>
          </a:bodyPr>
          <a:lstStyle/>
          <a:p>
            <a:pPr marL="12700">
              <a:lnSpc>
                <a:spcPct val="100000"/>
              </a:lnSpc>
              <a:spcBef>
                <a:spcPts val="100"/>
              </a:spcBef>
            </a:pPr>
            <a:r>
              <a:rPr sz="1200" b="1" spc="-55" dirty="0">
                <a:solidFill>
                  <a:srgbClr val="FFFFFF"/>
                </a:solidFill>
                <a:latin typeface="Arial"/>
                <a:cs typeface="Arial"/>
              </a:rPr>
              <a:t>Responsables</a:t>
            </a:r>
            <a:endParaRPr sz="1200">
              <a:latin typeface="Arial"/>
              <a:cs typeface="Arial"/>
            </a:endParaRPr>
          </a:p>
        </p:txBody>
      </p:sp>
      <p:sp>
        <p:nvSpPr>
          <p:cNvPr id="37" name="object 37"/>
          <p:cNvSpPr txBox="1"/>
          <p:nvPr/>
        </p:nvSpPr>
        <p:spPr>
          <a:xfrm>
            <a:off x="6835140" y="5396741"/>
            <a:ext cx="21907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39</a:t>
            </a:fld>
            <a:endParaRPr sz="1000">
              <a:latin typeface="Bahnschrift"/>
              <a:cs typeface="Bahnschrift"/>
            </a:endParaRPr>
          </a:p>
        </p:txBody>
      </p:sp>
      <p:sp>
        <p:nvSpPr>
          <p:cNvPr id="36" name="object 36"/>
          <p:cNvSpPr txBox="1"/>
          <p:nvPr/>
        </p:nvSpPr>
        <p:spPr>
          <a:xfrm>
            <a:off x="1949323" y="2441194"/>
            <a:ext cx="514984" cy="18669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464646"/>
                </a:solidFill>
                <a:latin typeface="Bahnschrift"/>
                <a:cs typeface="Bahnschrift"/>
              </a:rPr>
              <a:t>C.D,</a:t>
            </a:r>
            <a:r>
              <a:rPr sz="1050" spc="25" dirty="0">
                <a:solidFill>
                  <a:srgbClr val="464646"/>
                </a:solidFill>
                <a:latin typeface="Bahnschrift"/>
                <a:cs typeface="Bahnschrift"/>
              </a:rPr>
              <a:t> </a:t>
            </a:r>
            <a:r>
              <a:rPr sz="1050" spc="5" dirty="0">
                <a:solidFill>
                  <a:srgbClr val="464646"/>
                </a:solidFill>
                <a:latin typeface="Bahnschrift"/>
                <a:cs typeface="Bahnschrift"/>
              </a:rPr>
              <a:t>M.B</a:t>
            </a:r>
            <a:endParaRPr sz="1050">
              <a:latin typeface="Bahnschrift"/>
              <a:cs typeface="Bahnschrift"/>
            </a:endParaRPr>
          </a:p>
        </p:txBody>
      </p:sp>
      <p:pic>
        <p:nvPicPr>
          <p:cNvPr id="38" name="object 24">
            <a:extLst>
              <a:ext uri="{FF2B5EF4-FFF2-40B4-BE49-F238E27FC236}">
                <a16:creationId xmlns:a16="http://schemas.microsoft.com/office/drawing/2014/main" id="{DF719931-F363-B9E4-1623-1D4A9AD920CA}"/>
              </a:ext>
            </a:extLst>
          </p:cNvPr>
          <p:cNvPicPr/>
          <p:nvPr/>
        </p:nvPicPr>
        <p:blipFill>
          <a:blip r:embed="rId3" cstate="print"/>
          <a:stretch>
            <a:fillRect/>
          </a:stretch>
        </p:blipFill>
        <p:spPr>
          <a:xfrm>
            <a:off x="251386" y="5317155"/>
            <a:ext cx="722522" cy="303463"/>
          </a:xfrm>
          <a:prstGeom prst="rect">
            <a:avLst/>
          </a:prstGeom>
        </p:spPr>
      </p:pic>
      <p:sp>
        <p:nvSpPr>
          <p:cNvPr id="24" name="Rectángulo 23"/>
          <p:cNvSpPr/>
          <p:nvPr/>
        </p:nvSpPr>
        <p:spPr>
          <a:xfrm>
            <a:off x="3272789" y="3418449"/>
            <a:ext cx="3810000" cy="861774"/>
          </a:xfrm>
          <a:prstGeom prst="rect">
            <a:avLst/>
          </a:prstGeom>
        </p:spPr>
        <p:txBody>
          <a:bodyPr>
            <a:spAutoFit/>
          </a:bodyPr>
          <a:lstStyle/>
          <a:p>
            <a:pPr algn="just"/>
            <a:r>
              <a:rPr lang="es-ES" sz="1000" spc="-5" dirty="0">
                <a:solidFill>
                  <a:srgbClr val="464646"/>
                </a:solidFill>
                <a:latin typeface="Bahnschrift"/>
                <a:cs typeface="Bahnschrift"/>
              </a:rPr>
              <a:t>(13,2) Estudio de posibilidades de innovación para construcción de un alojamiento piloto inteligente eco sostenible, con emisión baja en carbono en nuestras instalaciones. Medición y optimización de la huella de carbono.</a:t>
            </a:r>
          </a:p>
          <a:p>
            <a:endParaRPr lang="es-ES" sz="1000" spc="-5" dirty="0">
              <a:solidFill>
                <a:srgbClr val="464646"/>
              </a:solidFill>
              <a:latin typeface="Bahnschrift"/>
              <a:cs typeface="Bahnschrift"/>
            </a:endParaRPr>
          </a:p>
        </p:txBody>
      </p:sp>
      <p:sp>
        <p:nvSpPr>
          <p:cNvPr id="39" name="object 30"/>
          <p:cNvSpPr txBox="1"/>
          <p:nvPr/>
        </p:nvSpPr>
        <p:spPr>
          <a:xfrm>
            <a:off x="4625349" y="1931542"/>
            <a:ext cx="2363584" cy="175048"/>
          </a:xfrm>
          <a:prstGeom prst="rect">
            <a:avLst/>
          </a:prstGeom>
        </p:spPr>
        <p:txBody>
          <a:bodyPr vert="horz" wrap="square" lIns="0" tIns="13335" rIns="0" bIns="0" rtlCol="0">
            <a:spAutoFit/>
          </a:bodyPr>
          <a:lstStyle/>
          <a:p>
            <a:pPr marL="12700" marR="5080">
              <a:lnSpc>
                <a:spcPct val="100000"/>
              </a:lnSpc>
              <a:spcBef>
                <a:spcPts val="105"/>
              </a:spcBef>
            </a:pPr>
            <a:r>
              <a:rPr lang="es-ES" sz="1050" spc="-5" dirty="0">
                <a:solidFill>
                  <a:srgbClr val="FFFFFF"/>
                </a:solidFill>
                <a:latin typeface="Bahnschrift"/>
                <a:cs typeface="Bahnschrift"/>
              </a:rPr>
              <a:t>Presentación de proyecto. Sí/No</a:t>
            </a:r>
            <a:endParaRPr sz="1050" dirty="0">
              <a:latin typeface="Bahnschrift"/>
              <a:cs typeface="Bahnschrif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7620000" cy="5720080"/>
            <a:chOff x="0" y="0"/>
            <a:chExt cx="7620000" cy="5720080"/>
          </a:xfrm>
          <a:solidFill>
            <a:schemeClr val="accent6">
              <a:lumMod val="75000"/>
            </a:schemeClr>
          </a:solidFill>
        </p:grpSpPr>
        <p:sp>
          <p:nvSpPr>
            <p:cNvPr id="4" name="object 4"/>
            <p:cNvSpPr/>
            <p:nvPr/>
          </p:nvSpPr>
          <p:spPr>
            <a:xfrm>
              <a:off x="0" y="0"/>
              <a:ext cx="7620000" cy="2862580"/>
            </a:xfrm>
            <a:custGeom>
              <a:avLst/>
              <a:gdLst/>
              <a:ahLst/>
              <a:cxnLst/>
              <a:rect l="l" t="t" r="r" b="b"/>
              <a:pathLst>
                <a:path w="7620000" h="2862580">
                  <a:moveTo>
                    <a:pt x="0" y="0"/>
                  </a:moveTo>
                  <a:lnTo>
                    <a:pt x="0" y="2862072"/>
                  </a:lnTo>
                  <a:lnTo>
                    <a:pt x="7619999" y="2862072"/>
                  </a:lnTo>
                  <a:lnTo>
                    <a:pt x="7619999" y="0"/>
                  </a:lnTo>
                  <a:lnTo>
                    <a:pt x="0" y="0"/>
                  </a:lnTo>
                  <a:close/>
                </a:path>
              </a:pathLst>
            </a:custGeom>
            <a:grpFill/>
            <a:ln>
              <a:solidFill>
                <a:schemeClr val="accent6">
                  <a:lumMod val="40000"/>
                  <a:lumOff val="60000"/>
                </a:schemeClr>
              </a:solidFill>
            </a:ln>
          </p:spPr>
          <p:txBody>
            <a:bodyPr wrap="square" lIns="0" tIns="0" rIns="0" bIns="0" rtlCol="0"/>
            <a:lstStyle/>
            <a:p>
              <a:endParaRPr/>
            </a:p>
          </p:txBody>
        </p:sp>
        <p:sp>
          <p:nvSpPr>
            <p:cNvPr id="5" name="object 5"/>
            <p:cNvSpPr/>
            <p:nvPr/>
          </p:nvSpPr>
          <p:spPr>
            <a:xfrm>
              <a:off x="0" y="508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endParaRPr/>
            </a:p>
          </p:txBody>
        </p:sp>
      </p:grpSp>
      <p:sp>
        <p:nvSpPr>
          <p:cNvPr id="6" name="object 6"/>
          <p:cNvSpPr txBox="1"/>
          <p:nvPr/>
        </p:nvSpPr>
        <p:spPr>
          <a:xfrm>
            <a:off x="449376" y="215011"/>
            <a:ext cx="4084320" cy="1687830"/>
          </a:xfrm>
          <a:prstGeom prst="rect">
            <a:avLst/>
          </a:prstGeom>
        </p:spPr>
        <p:txBody>
          <a:bodyPr vert="horz" wrap="square" lIns="0" tIns="13335" rIns="0" bIns="0" rtlCol="0">
            <a:spAutoFit/>
          </a:bodyPr>
          <a:lstStyle/>
          <a:p>
            <a:pPr marL="12700">
              <a:lnSpc>
                <a:spcPts val="4590"/>
              </a:lnSpc>
              <a:spcBef>
                <a:spcPts val="105"/>
              </a:spcBef>
            </a:pPr>
            <a:r>
              <a:rPr sz="4400" b="1" spc="-409" dirty="0">
                <a:solidFill>
                  <a:srgbClr val="FFFFFF"/>
                </a:solidFill>
                <a:latin typeface="Arial"/>
                <a:cs typeface="Arial"/>
              </a:rPr>
              <a:t>01.</a:t>
            </a:r>
            <a:endParaRPr sz="4400" dirty="0">
              <a:latin typeface="Arial"/>
              <a:cs typeface="Arial"/>
            </a:endParaRPr>
          </a:p>
          <a:p>
            <a:pPr marL="12700" marR="5080">
              <a:lnSpc>
                <a:spcPct val="73900"/>
              </a:lnSpc>
              <a:spcBef>
                <a:spcPts val="685"/>
              </a:spcBef>
            </a:pPr>
            <a:r>
              <a:rPr sz="4400" b="1" spc="-135" dirty="0">
                <a:solidFill>
                  <a:srgbClr val="FFFFFF"/>
                </a:solidFill>
                <a:latin typeface="Arial"/>
                <a:cs typeface="Arial"/>
              </a:rPr>
              <a:t>Presentación </a:t>
            </a:r>
            <a:r>
              <a:rPr sz="4400" b="1" spc="-204" dirty="0">
                <a:solidFill>
                  <a:srgbClr val="FFFFFF"/>
                </a:solidFill>
                <a:latin typeface="Arial"/>
                <a:cs typeface="Arial"/>
              </a:rPr>
              <a:t>de </a:t>
            </a:r>
            <a:r>
              <a:rPr sz="4400" b="1" spc="-1205" dirty="0">
                <a:solidFill>
                  <a:srgbClr val="FFFFFF"/>
                </a:solidFill>
                <a:latin typeface="Arial"/>
                <a:cs typeface="Arial"/>
              </a:rPr>
              <a:t> </a:t>
            </a:r>
            <a:r>
              <a:rPr sz="4400" b="1" spc="-30" dirty="0">
                <a:solidFill>
                  <a:srgbClr val="FFFFFF"/>
                </a:solidFill>
                <a:latin typeface="Arial"/>
                <a:cs typeface="Arial"/>
              </a:rPr>
              <a:t>la</a:t>
            </a:r>
            <a:r>
              <a:rPr sz="4400" b="1" spc="-75" dirty="0">
                <a:solidFill>
                  <a:srgbClr val="FFFFFF"/>
                </a:solidFill>
                <a:latin typeface="Arial"/>
                <a:cs typeface="Arial"/>
              </a:rPr>
              <a:t> </a:t>
            </a:r>
            <a:r>
              <a:rPr sz="4400" b="1" spc="-160" dirty="0">
                <a:solidFill>
                  <a:srgbClr val="FFFFFF"/>
                </a:solidFill>
                <a:latin typeface="Arial"/>
                <a:cs typeface="Arial"/>
              </a:rPr>
              <a:t>organización</a:t>
            </a:r>
            <a:endParaRPr sz="4400" dirty="0">
              <a:latin typeface="Arial"/>
              <a:cs typeface="Arial"/>
            </a:endParaRPr>
          </a:p>
        </p:txBody>
      </p:sp>
      <p:sp>
        <p:nvSpPr>
          <p:cNvPr id="8" name="object 8"/>
          <p:cNvSpPr txBox="1"/>
          <p:nvPr/>
        </p:nvSpPr>
        <p:spPr>
          <a:xfrm>
            <a:off x="6906768" y="5396741"/>
            <a:ext cx="148590"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4</a:t>
            </a:fld>
            <a:endParaRPr sz="1000">
              <a:latin typeface="Bahnschrift"/>
              <a:cs typeface="Bahnschrift"/>
            </a:endParaRPr>
          </a:p>
        </p:txBody>
      </p:sp>
      <p:sp>
        <p:nvSpPr>
          <p:cNvPr id="7" name="object 7"/>
          <p:cNvSpPr txBox="1"/>
          <p:nvPr/>
        </p:nvSpPr>
        <p:spPr>
          <a:xfrm>
            <a:off x="449376" y="1998345"/>
            <a:ext cx="1447800" cy="330835"/>
          </a:xfrm>
          <a:prstGeom prst="rect">
            <a:avLst/>
          </a:prstGeom>
        </p:spPr>
        <p:txBody>
          <a:bodyPr vert="horz" wrap="square" lIns="0" tIns="13335" rIns="0" bIns="0" rtlCol="0">
            <a:spAutoFit/>
          </a:bodyPr>
          <a:lstStyle/>
          <a:p>
            <a:pPr marL="12700">
              <a:lnSpc>
                <a:spcPct val="100000"/>
              </a:lnSpc>
              <a:spcBef>
                <a:spcPts val="105"/>
              </a:spcBef>
            </a:pPr>
            <a:r>
              <a:rPr sz="2000" b="1" spc="-80" dirty="0">
                <a:solidFill>
                  <a:srgbClr val="FFFFFF"/>
                </a:solidFill>
                <a:latin typeface="Arial"/>
                <a:cs typeface="Arial"/>
              </a:rPr>
              <a:t>(</a:t>
            </a:r>
            <a:r>
              <a:rPr sz="2000" b="1" spc="-175" dirty="0">
                <a:solidFill>
                  <a:srgbClr val="FFFFFF"/>
                </a:solidFill>
                <a:latin typeface="Arial"/>
                <a:cs typeface="Arial"/>
              </a:rPr>
              <a:t>G</a:t>
            </a:r>
            <a:r>
              <a:rPr sz="2000" b="1" spc="-200" dirty="0">
                <a:solidFill>
                  <a:srgbClr val="FFFFFF"/>
                </a:solidFill>
                <a:latin typeface="Arial"/>
                <a:cs typeface="Arial"/>
              </a:rPr>
              <a:t>RI1</a:t>
            </a:r>
            <a:r>
              <a:rPr sz="2000" b="1" spc="-45" dirty="0">
                <a:solidFill>
                  <a:srgbClr val="FFFFFF"/>
                </a:solidFill>
                <a:latin typeface="Arial"/>
                <a:cs typeface="Arial"/>
              </a:rPr>
              <a:t>02</a:t>
            </a:r>
            <a:r>
              <a:rPr sz="2000" b="1" spc="-60" dirty="0">
                <a:solidFill>
                  <a:srgbClr val="FFFFFF"/>
                </a:solidFill>
                <a:latin typeface="Arial"/>
                <a:cs typeface="Arial"/>
              </a:rPr>
              <a:t> </a:t>
            </a:r>
            <a:r>
              <a:rPr sz="2000" b="1" spc="-440" dirty="0">
                <a:solidFill>
                  <a:srgbClr val="FFFFFF"/>
                </a:solidFill>
                <a:latin typeface="Arial"/>
                <a:cs typeface="Arial"/>
              </a:rPr>
              <a:t>1</a:t>
            </a:r>
            <a:r>
              <a:rPr sz="2000" b="1" spc="285" dirty="0">
                <a:solidFill>
                  <a:srgbClr val="FFFFFF"/>
                </a:solidFill>
                <a:latin typeface="Arial"/>
                <a:cs typeface="Arial"/>
              </a:rPr>
              <a:t>-</a:t>
            </a:r>
            <a:r>
              <a:rPr sz="2000" b="1" spc="-165" dirty="0">
                <a:solidFill>
                  <a:srgbClr val="FFFFFF"/>
                </a:solidFill>
                <a:latin typeface="Arial"/>
                <a:cs typeface="Arial"/>
              </a:rPr>
              <a:t>13)</a:t>
            </a:r>
            <a:endParaRPr sz="2000">
              <a:latin typeface="Arial"/>
              <a:cs typeface="Arial"/>
            </a:endParaRPr>
          </a:p>
        </p:txBody>
      </p:sp>
      <p:pic>
        <p:nvPicPr>
          <p:cNvPr id="9" name="Imagen 8"/>
          <p:cNvPicPr>
            <a:picLocks noChangeAspect="1"/>
          </p:cNvPicPr>
          <p:nvPr/>
        </p:nvPicPr>
        <p:blipFill rotWithShape="1">
          <a:blip r:embed="rId2" cstate="print">
            <a:extLst>
              <a:ext uri="{28A0092B-C50C-407E-A947-70E740481C1C}">
                <a14:useLocalDpi xmlns:a14="http://schemas.microsoft.com/office/drawing/2010/main" val="0"/>
              </a:ext>
            </a:extLst>
          </a:blip>
          <a:srcRect t="11882" b="27226"/>
          <a:stretch/>
        </p:blipFill>
        <p:spPr>
          <a:xfrm>
            <a:off x="14748" y="2579753"/>
            <a:ext cx="7560527" cy="309981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708275" cy="5715000"/>
          </a:xfrm>
          <a:custGeom>
            <a:avLst/>
            <a:gdLst/>
            <a:ahLst/>
            <a:cxnLst/>
            <a:rect l="l" t="t" r="r" b="b"/>
            <a:pathLst>
              <a:path w="2708275" h="4979035">
                <a:moveTo>
                  <a:pt x="0" y="4978908"/>
                </a:moveTo>
                <a:lnTo>
                  <a:pt x="2708148" y="4978908"/>
                </a:lnTo>
                <a:lnTo>
                  <a:pt x="2708148" y="0"/>
                </a:lnTo>
                <a:lnTo>
                  <a:pt x="0" y="0"/>
                </a:lnTo>
                <a:lnTo>
                  <a:pt x="0" y="4978908"/>
                </a:lnTo>
                <a:close/>
              </a:path>
            </a:pathLst>
          </a:custGeom>
          <a:solidFill>
            <a:schemeClr val="accent6">
              <a:lumMod val="75000"/>
            </a:schemeClr>
          </a:solidFill>
        </p:spPr>
        <p:txBody>
          <a:bodyPr wrap="square" lIns="0" tIns="0" rIns="0" bIns="0" rtlCol="0"/>
          <a:lstStyle/>
          <a:p>
            <a:endParaRPr/>
          </a:p>
        </p:txBody>
      </p:sp>
      <p:sp>
        <p:nvSpPr>
          <p:cNvPr id="3" name="object 3"/>
          <p:cNvSpPr txBox="1"/>
          <p:nvPr/>
        </p:nvSpPr>
        <p:spPr>
          <a:xfrm>
            <a:off x="95402" y="63241"/>
            <a:ext cx="1682750" cy="2066925"/>
          </a:xfrm>
          <a:prstGeom prst="rect">
            <a:avLst/>
          </a:prstGeom>
        </p:spPr>
        <p:txBody>
          <a:bodyPr vert="horz" wrap="square" lIns="0" tIns="151130" rIns="0" bIns="0" rtlCol="0">
            <a:spAutoFit/>
          </a:bodyPr>
          <a:lstStyle/>
          <a:p>
            <a:pPr>
              <a:lnSpc>
                <a:spcPct val="100000"/>
              </a:lnSpc>
              <a:spcBef>
                <a:spcPts val="1190"/>
              </a:spcBef>
            </a:pPr>
            <a:r>
              <a:rPr sz="2800" b="1" spc="-60" dirty="0">
                <a:solidFill>
                  <a:srgbClr val="FFFFFF"/>
                </a:solidFill>
                <a:latin typeface="Arial"/>
                <a:cs typeface="Arial"/>
              </a:rPr>
              <a:t>05</a:t>
            </a:r>
            <a:r>
              <a:rPr sz="2400" b="1" spc="-60" dirty="0">
                <a:solidFill>
                  <a:srgbClr val="FFFFFF"/>
                </a:solidFill>
                <a:latin typeface="Arial"/>
                <a:cs typeface="Arial"/>
              </a:rPr>
              <a:t>.</a:t>
            </a:r>
            <a:endParaRPr sz="2400">
              <a:latin typeface="Arial"/>
              <a:cs typeface="Arial"/>
            </a:endParaRPr>
          </a:p>
          <a:p>
            <a:pPr marR="5080">
              <a:lnSpc>
                <a:spcPts val="3900"/>
              </a:lnSpc>
              <a:spcBef>
                <a:spcPts val="220"/>
              </a:spcBef>
            </a:pPr>
            <a:r>
              <a:rPr sz="2400" b="1" spc="-105" dirty="0">
                <a:solidFill>
                  <a:srgbClr val="FFFFFF"/>
                </a:solidFill>
                <a:latin typeface="Arial"/>
                <a:cs typeface="Arial"/>
              </a:rPr>
              <a:t>Cuestiones </a:t>
            </a:r>
            <a:r>
              <a:rPr sz="2400" b="1" spc="-100" dirty="0">
                <a:solidFill>
                  <a:srgbClr val="FFFFFF"/>
                </a:solidFill>
                <a:latin typeface="Arial"/>
                <a:cs typeface="Arial"/>
              </a:rPr>
              <a:t> </a:t>
            </a:r>
            <a:r>
              <a:rPr sz="2400" b="1" spc="-60" dirty="0">
                <a:solidFill>
                  <a:srgbClr val="FFFFFF"/>
                </a:solidFill>
                <a:latin typeface="Arial"/>
                <a:cs typeface="Arial"/>
              </a:rPr>
              <a:t>a</a:t>
            </a:r>
            <a:r>
              <a:rPr sz="2400" b="1" spc="-95" dirty="0">
                <a:solidFill>
                  <a:srgbClr val="FFFFFF"/>
                </a:solidFill>
                <a:latin typeface="Arial"/>
                <a:cs typeface="Arial"/>
              </a:rPr>
              <a:t>m</a:t>
            </a:r>
            <a:r>
              <a:rPr sz="2400" b="1" spc="-80" dirty="0">
                <a:solidFill>
                  <a:srgbClr val="FFFFFF"/>
                </a:solidFill>
                <a:latin typeface="Arial"/>
                <a:cs typeface="Arial"/>
              </a:rPr>
              <a:t>bient</a:t>
            </a:r>
            <a:r>
              <a:rPr sz="2400" b="1" spc="-100" dirty="0">
                <a:solidFill>
                  <a:srgbClr val="FFFFFF"/>
                </a:solidFill>
                <a:latin typeface="Arial"/>
                <a:cs typeface="Arial"/>
              </a:rPr>
              <a:t>a</a:t>
            </a:r>
            <a:r>
              <a:rPr sz="2400" b="1" spc="-40" dirty="0">
                <a:solidFill>
                  <a:srgbClr val="FFFFFF"/>
                </a:solidFill>
                <a:latin typeface="Arial"/>
                <a:cs typeface="Arial"/>
              </a:rPr>
              <a:t>les</a:t>
            </a:r>
            <a:endParaRPr sz="2400">
              <a:latin typeface="Arial"/>
              <a:cs typeface="Arial"/>
            </a:endParaRPr>
          </a:p>
          <a:p>
            <a:pPr>
              <a:lnSpc>
                <a:spcPct val="100000"/>
              </a:lnSpc>
              <a:spcBef>
                <a:spcPts val="725"/>
              </a:spcBef>
            </a:pPr>
            <a:r>
              <a:rPr sz="2400" b="1" spc="-75" dirty="0">
                <a:solidFill>
                  <a:srgbClr val="FFFFFF"/>
                </a:solidFill>
                <a:latin typeface="Arial"/>
                <a:cs typeface="Arial"/>
              </a:rPr>
              <a:t>(GRI300)</a:t>
            </a:r>
            <a:endParaRPr sz="2400">
              <a:latin typeface="Arial"/>
              <a:cs typeface="Arial"/>
            </a:endParaRPr>
          </a:p>
        </p:txBody>
      </p:sp>
      <p:sp>
        <p:nvSpPr>
          <p:cNvPr id="4" name="object 4"/>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60000"/>
                <a:lumOff val="40000"/>
              </a:schemeClr>
            </a:solidFill>
          </a:ln>
        </p:spPr>
        <p:txBody>
          <a:bodyPr wrap="square" lIns="0" tIns="0" rIns="0" bIns="0" rtlCol="0"/>
          <a:lstStyle/>
          <a:p>
            <a:endParaRPr/>
          </a:p>
        </p:txBody>
      </p:sp>
      <p:sp>
        <p:nvSpPr>
          <p:cNvPr id="6" name="object 6"/>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7" name="object 7"/>
          <p:cNvPicPr/>
          <p:nvPr/>
        </p:nvPicPr>
        <p:blipFill>
          <a:blip r:embed="rId2" cstate="print"/>
          <a:stretch>
            <a:fillRect/>
          </a:stretch>
        </p:blipFill>
        <p:spPr>
          <a:xfrm>
            <a:off x="3327677" y="5024552"/>
            <a:ext cx="1083645" cy="453212"/>
          </a:xfrm>
          <a:prstGeom prst="rect">
            <a:avLst/>
          </a:prstGeom>
        </p:spPr>
      </p:pic>
      <p:sp>
        <p:nvSpPr>
          <p:cNvPr id="17" name="object 17"/>
          <p:cNvSpPr txBox="1"/>
          <p:nvPr/>
        </p:nvSpPr>
        <p:spPr>
          <a:xfrm>
            <a:off x="3208679" y="419100"/>
            <a:ext cx="4051021" cy="2821285"/>
          </a:xfrm>
          <a:prstGeom prst="rect">
            <a:avLst/>
          </a:prstGeom>
        </p:spPr>
        <p:txBody>
          <a:bodyPr vert="horz" wrap="square" lIns="0" tIns="12700" rIns="0" bIns="0" rtlCol="0">
            <a:spAutoFit/>
          </a:bodyPr>
          <a:lstStyle/>
          <a:p>
            <a:pPr marL="184785" marR="5080" indent="-172720" algn="just">
              <a:lnSpc>
                <a:spcPct val="100000"/>
              </a:lnSpc>
              <a:spcBef>
                <a:spcPts val="100"/>
              </a:spcBef>
              <a:buFont typeface="Arial MT"/>
              <a:buChar char="•"/>
              <a:tabLst>
                <a:tab pos="185420" algn="l"/>
              </a:tabLst>
            </a:pPr>
            <a:r>
              <a:rPr lang="es-ES" sz="1200" b="1" spc="-5" dirty="0">
                <a:solidFill>
                  <a:schemeClr val="accent2"/>
                </a:solidFill>
                <a:latin typeface="Bahnschrift"/>
                <a:cs typeface="Bahnschrift"/>
              </a:rPr>
              <a:t>GRI 301 </a:t>
            </a:r>
            <a:r>
              <a:rPr lang="es-ES" sz="1200" spc="-5" dirty="0">
                <a:solidFill>
                  <a:srgbClr val="464646"/>
                </a:solidFill>
                <a:latin typeface="Bahnschrift"/>
                <a:cs typeface="Bahnschrift"/>
              </a:rPr>
              <a:t>– Materiales: Uso de </a:t>
            </a:r>
            <a:r>
              <a:rPr lang="es-ES" sz="1200" spc="-5" dirty="0" err="1">
                <a:solidFill>
                  <a:srgbClr val="464646"/>
                </a:solidFill>
                <a:latin typeface="Bahnschrift"/>
                <a:cs typeface="Bahnschrift"/>
              </a:rPr>
              <a:t>amenities</a:t>
            </a:r>
            <a:r>
              <a:rPr lang="es-ES" sz="1200" spc="-5" dirty="0">
                <a:solidFill>
                  <a:srgbClr val="464646"/>
                </a:solidFill>
                <a:latin typeface="Bahnschrift"/>
                <a:cs typeface="Bahnschrift"/>
              </a:rPr>
              <a:t> en cajitas de cartón y papel reciclado. Se obsequian bolsas de tela a los clientes para fomentar la reducción de plásticos.</a:t>
            </a:r>
          </a:p>
          <a:p>
            <a:pPr marL="184785" marR="5080" indent="-172720" algn="just">
              <a:lnSpc>
                <a:spcPct val="100000"/>
              </a:lnSpc>
              <a:spcBef>
                <a:spcPts val="100"/>
              </a:spcBef>
              <a:buFont typeface="Arial MT"/>
              <a:buChar char="•"/>
              <a:tabLst>
                <a:tab pos="185420" algn="l"/>
              </a:tabLst>
            </a:pPr>
            <a:r>
              <a:rPr lang="es-ES" sz="1200" b="1" spc="-5" dirty="0">
                <a:solidFill>
                  <a:schemeClr val="accent2"/>
                </a:solidFill>
                <a:latin typeface="Bahnschrift"/>
                <a:cs typeface="Bahnschrift"/>
              </a:rPr>
              <a:t>GRI 302 </a:t>
            </a:r>
            <a:r>
              <a:rPr lang="es-ES" sz="1200" spc="-5" dirty="0">
                <a:solidFill>
                  <a:srgbClr val="464646"/>
                </a:solidFill>
                <a:latin typeface="Bahnschrift"/>
                <a:cs typeface="Bahnschrift"/>
              </a:rPr>
              <a:t>– Energía: Producción de un 15% de la energía consumida en las instalaciones mediante placas fotovoltaicas.</a:t>
            </a:r>
          </a:p>
          <a:p>
            <a:pPr marL="184785" marR="5080" indent="-172720" algn="just">
              <a:lnSpc>
                <a:spcPct val="100000"/>
              </a:lnSpc>
              <a:spcBef>
                <a:spcPts val="100"/>
              </a:spcBef>
              <a:buFont typeface="Arial MT"/>
              <a:buChar char="•"/>
              <a:tabLst>
                <a:tab pos="185420" algn="l"/>
              </a:tabLst>
            </a:pPr>
            <a:r>
              <a:rPr lang="es-ES" sz="1200" b="1" spc="-5" dirty="0">
                <a:solidFill>
                  <a:schemeClr val="accent2"/>
                </a:solidFill>
                <a:latin typeface="Bahnschrift"/>
                <a:cs typeface="Bahnschrift"/>
              </a:rPr>
              <a:t>GRI 306 </a:t>
            </a:r>
            <a:r>
              <a:rPr lang="es-ES" sz="1200" spc="-5" dirty="0">
                <a:solidFill>
                  <a:srgbClr val="464646"/>
                </a:solidFill>
                <a:latin typeface="Bahnschrift"/>
                <a:cs typeface="Bahnschrift"/>
              </a:rPr>
              <a:t>- Efluentes y residuos: Disponibilidad de ECOPARQUE para segregación de residuos (incluyendo peligrosos, maderas, etc.). Uso de gestores autorizados y participación en un proyecto de reducción de volumen de residuos con destino a vertedero.</a:t>
            </a:r>
          </a:p>
          <a:p>
            <a:pPr marL="184785" marR="5080" indent="-172720" algn="just">
              <a:lnSpc>
                <a:spcPct val="100000"/>
              </a:lnSpc>
              <a:spcBef>
                <a:spcPts val="100"/>
              </a:spcBef>
              <a:buFont typeface="Arial MT"/>
              <a:buChar char="•"/>
              <a:tabLst>
                <a:tab pos="185420" algn="l"/>
              </a:tabLst>
            </a:pPr>
            <a:r>
              <a:rPr lang="es-ES" sz="1200" b="1" spc="-5" dirty="0">
                <a:solidFill>
                  <a:schemeClr val="accent2"/>
                </a:solidFill>
                <a:latin typeface="Bahnschrift"/>
                <a:cs typeface="Bahnschrift"/>
              </a:rPr>
              <a:t>GRI 307 </a:t>
            </a:r>
            <a:r>
              <a:rPr lang="es-ES" sz="1200" spc="-5" dirty="0">
                <a:solidFill>
                  <a:srgbClr val="464646"/>
                </a:solidFill>
                <a:latin typeface="Bahnschrift"/>
                <a:cs typeface="Bahnschrift"/>
              </a:rPr>
              <a:t>- Cumplimiento ambiental: Adhesión al programa Libera de la Fundación </a:t>
            </a:r>
            <a:r>
              <a:rPr lang="es-ES" sz="1200" spc="-5" dirty="0" err="1">
                <a:solidFill>
                  <a:srgbClr val="464646"/>
                </a:solidFill>
                <a:latin typeface="Bahnschrift"/>
                <a:cs typeface="Bahnschrift"/>
              </a:rPr>
              <a:t>Ecoembes</a:t>
            </a:r>
            <a:r>
              <a:rPr lang="es-ES" sz="1200" spc="-5" dirty="0">
                <a:solidFill>
                  <a:srgbClr val="464646"/>
                </a:solidFill>
                <a:latin typeface="Bahnschrift"/>
                <a:cs typeface="Bahnschrift"/>
              </a:rPr>
              <a:t>, participando en campañas anuales de recogida de "</a:t>
            </a:r>
            <a:r>
              <a:rPr lang="es-ES" sz="1200" spc="-5" dirty="0" err="1">
                <a:solidFill>
                  <a:srgbClr val="464646"/>
                </a:solidFill>
                <a:latin typeface="Bahnschrift"/>
                <a:cs typeface="Bahnschrift"/>
              </a:rPr>
              <a:t>basuraleza</a:t>
            </a:r>
            <a:r>
              <a:rPr lang="es-ES" sz="1200" spc="-5" dirty="0">
                <a:solidFill>
                  <a:srgbClr val="464646"/>
                </a:solidFill>
                <a:latin typeface="Bahnschrift"/>
                <a:cs typeface="Bahnschrift"/>
              </a:rPr>
              <a:t>" en entornos naturales.</a:t>
            </a:r>
            <a:endParaRPr sz="1200" dirty="0">
              <a:latin typeface="Bahnschrift"/>
              <a:cs typeface="Bahnschrift"/>
            </a:endParaRPr>
          </a:p>
        </p:txBody>
      </p:sp>
      <p:sp>
        <p:nvSpPr>
          <p:cNvPr id="18" name="object 18"/>
          <p:cNvSpPr txBox="1"/>
          <p:nvPr/>
        </p:nvSpPr>
        <p:spPr>
          <a:xfrm>
            <a:off x="7095870" y="5435295"/>
            <a:ext cx="163830" cy="177800"/>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888888"/>
                </a:solidFill>
                <a:latin typeface="Bahnschrift"/>
                <a:cs typeface="Bahnschrift"/>
              </a:rPr>
              <a:t>50</a:t>
            </a:r>
            <a:endParaRPr sz="1000">
              <a:latin typeface="Bahnschrift"/>
              <a:cs typeface="Bahnschrift"/>
            </a:endParaRPr>
          </a:p>
        </p:txBody>
      </p:sp>
      <p:sp>
        <p:nvSpPr>
          <p:cNvPr id="19" name="object 19"/>
          <p:cNvSpPr txBox="1"/>
          <p:nvPr/>
        </p:nvSpPr>
        <p:spPr>
          <a:xfrm>
            <a:off x="274929" y="2467432"/>
            <a:ext cx="1159510" cy="194310"/>
          </a:xfrm>
          <a:prstGeom prst="rect">
            <a:avLst/>
          </a:prstGeom>
        </p:spPr>
        <p:txBody>
          <a:bodyPr vert="horz" wrap="square" lIns="0" tIns="13335" rIns="0" bIns="0" rtlCol="0">
            <a:spAutoFit/>
          </a:bodyPr>
          <a:lstStyle/>
          <a:p>
            <a:pPr>
              <a:lnSpc>
                <a:spcPct val="100000"/>
              </a:lnSpc>
              <a:spcBef>
                <a:spcPts val="105"/>
              </a:spcBef>
            </a:pPr>
            <a:r>
              <a:rPr sz="1100" spc="-5" dirty="0">
                <a:solidFill>
                  <a:srgbClr val="E6E6E6"/>
                </a:solidFill>
                <a:latin typeface="Bahnschrift"/>
                <a:cs typeface="Bahnschrift"/>
              </a:rPr>
              <a:t>ODS</a:t>
            </a:r>
            <a:r>
              <a:rPr sz="1100" spc="80" dirty="0">
                <a:solidFill>
                  <a:srgbClr val="E6E6E6"/>
                </a:solidFill>
                <a:latin typeface="Bahnschrift"/>
                <a:cs typeface="Bahnschrift"/>
              </a:rPr>
              <a:t> </a:t>
            </a:r>
            <a:r>
              <a:rPr sz="1100" spc="-5" dirty="0">
                <a:solidFill>
                  <a:srgbClr val="E6E6E6"/>
                </a:solidFill>
                <a:latin typeface="Bahnschrift"/>
                <a:cs typeface="Bahnschrift"/>
              </a:rPr>
              <a:t>relacionados:</a:t>
            </a:r>
            <a:endParaRPr sz="1100" dirty="0">
              <a:latin typeface="Bahnschrift"/>
              <a:cs typeface="Bahnschrift"/>
            </a:endParaRPr>
          </a:p>
        </p:txBody>
      </p:sp>
      <p:sp>
        <p:nvSpPr>
          <p:cNvPr id="12" name="object 10">
            <a:extLst>
              <a:ext uri="{FF2B5EF4-FFF2-40B4-BE49-F238E27FC236}">
                <a16:creationId xmlns:a16="http://schemas.microsoft.com/office/drawing/2014/main" id="{AED6EDA3-8A56-6182-50C0-39A717FEDDCD}"/>
              </a:ext>
            </a:extLst>
          </p:cNvPr>
          <p:cNvSpPr/>
          <p:nvPr/>
        </p:nvSpPr>
        <p:spPr>
          <a:xfrm>
            <a:off x="2971613" y="0"/>
            <a:ext cx="45719" cy="5715000"/>
          </a:xfrm>
          <a:custGeom>
            <a:avLst/>
            <a:gdLst/>
            <a:ahLst/>
            <a:cxnLst/>
            <a:rect l="l" t="t" r="r" b="b"/>
            <a:pathLst>
              <a:path w="38100" h="5676900">
                <a:moveTo>
                  <a:pt x="0" y="5676395"/>
                </a:moveTo>
                <a:lnTo>
                  <a:pt x="38100" y="5676395"/>
                </a:lnTo>
                <a:lnTo>
                  <a:pt x="38100" y="0"/>
                </a:lnTo>
                <a:lnTo>
                  <a:pt x="0" y="0"/>
                </a:lnTo>
                <a:lnTo>
                  <a:pt x="0" y="5676395"/>
                </a:lnTo>
                <a:close/>
              </a:path>
            </a:pathLst>
          </a:custGeom>
          <a:solidFill>
            <a:schemeClr val="accent6">
              <a:lumMod val="40000"/>
              <a:lumOff val="60000"/>
            </a:schemeClr>
          </a:solidFill>
        </p:spPr>
        <p:txBody>
          <a:bodyPr wrap="square" lIns="0" tIns="0" rIns="0" bIns="0" rtlCol="0"/>
          <a:lstStyle/>
          <a:p>
            <a:endParaRPr/>
          </a:p>
        </p:txBody>
      </p:sp>
      <p:grpSp>
        <p:nvGrpSpPr>
          <p:cNvPr id="13" name="object 13">
            <a:extLst>
              <a:ext uri="{FF2B5EF4-FFF2-40B4-BE49-F238E27FC236}">
                <a16:creationId xmlns:a16="http://schemas.microsoft.com/office/drawing/2014/main" id="{839FB969-4ECD-09F4-5D74-801465222669}"/>
              </a:ext>
            </a:extLst>
          </p:cNvPr>
          <p:cNvGrpSpPr/>
          <p:nvPr/>
        </p:nvGrpSpPr>
        <p:grpSpPr>
          <a:xfrm>
            <a:off x="2858873" y="389720"/>
            <a:ext cx="257810" cy="257810"/>
            <a:chOff x="2938272" y="1226819"/>
            <a:chExt cx="257810" cy="257810"/>
          </a:xfrm>
          <a:solidFill>
            <a:schemeClr val="accent6">
              <a:lumMod val="75000"/>
            </a:schemeClr>
          </a:solidFill>
        </p:grpSpPr>
        <p:sp>
          <p:nvSpPr>
            <p:cNvPr id="25" name="object 14">
              <a:extLst>
                <a:ext uri="{FF2B5EF4-FFF2-40B4-BE49-F238E27FC236}">
                  <a16:creationId xmlns:a16="http://schemas.microsoft.com/office/drawing/2014/main" id="{61288717-13AF-000C-A698-A5053EE974D7}"/>
                </a:ext>
              </a:extLst>
            </p:cNvPr>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7" name="object 15">
              <a:extLst>
                <a:ext uri="{FF2B5EF4-FFF2-40B4-BE49-F238E27FC236}">
                  <a16:creationId xmlns:a16="http://schemas.microsoft.com/office/drawing/2014/main" id="{85191688-9830-7126-9EB7-2B379CAEB9D7}"/>
                </a:ext>
              </a:extLst>
            </p:cNvPr>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34" name="object 13">
            <a:extLst>
              <a:ext uri="{FF2B5EF4-FFF2-40B4-BE49-F238E27FC236}">
                <a16:creationId xmlns:a16="http://schemas.microsoft.com/office/drawing/2014/main" id="{436B339A-590A-D5D1-0C4A-B6BC9F34CC6B}"/>
              </a:ext>
            </a:extLst>
          </p:cNvPr>
          <p:cNvGrpSpPr/>
          <p:nvPr/>
        </p:nvGrpSpPr>
        <p:grpSpPr>
          <a:xfrm>
            <a:off x="2858745" y="939138"/>
            <a:ext cx="257810" cy="257810"/>
            <a:chOff x="2938272" y="1226819"/>
            <a:chExt cx="257810" cy="257810"/>
          </a:xfrm>
          <a:solidFill>
            <a:schemeClr val="accent6">
              <a:lumMod val="75000"/>
            </a:schemeClr>
          </a:solidFill>
        </p:grpSpPr>
        <p:sp>
          <p:nvSpPr>
            <p:cNvPr id="35" name="object 14">
              <a:extLst>
                <a:ext uri="{FF2B5EF4-FFF2-40B4-BE49-F238E27FC236}">
                  <a16:creationId xmlns:a16="http://schemas.microsoft.com/office/drawing/2014/main" id="{59E89F64-CCF8-1C8D-A870-14AD4C11B2AB}"/>
                </a:ext>
              </a:extLst>
            </p:cNvPr>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6" name="object 15">
              <a:extLst>
                <a:ext uri="{FF2B5EF4-FFF2-40B4-BE49-F238E27FC236}">
                  <a16:creationId xmlns:a16="http://schemas.microsoft.com/office/drawing/2014/main" id="{92204400-BA65-06EF-D008-8780BA3C2938}"/>
                </a:ext>
              </a:extLst>
            </p:cNvPr>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37" name="object 13">
            <a:extLst>
              <a:ext uri="{FF2B5EF4-FFF2-40B4-BE49-F238E27FC236}">
                <a16:creationId xmlns:a16="http://schemas.microsoft.com/office/drawing/2014/main" id="{085E6E97-6A35-2F7A-3572-FF42C85BF742}"/>
              </a:ext>
            </a:extLst>
          </p:cNvPr>
          <p:cNvGrpSpPr/>
          <p:nvPr/>
        </p:nvGrpSpPr>
        <p:grpSpPr>
          <a:xfrm>
            <a:off x="2880809" y="1511897"/>
            <a:ext cx="257810" cy="257810"/>
            <a:chOff x="2938272" y="1226819"/>
            <a:chExt cx="257810" cy="257810"/>
          </a:xfrm>
          <a:solidFill>
            <a:schemeClr val="accent6">
              <a:lumMod val="75000"/>
            </a:schemeClr>
          </a:solidFill>
        </p:grpSpPr>
        <p:sp>
          <p:nvSpPr>
            <p:cNvPr id="38" name="object 14">
              <a:extLst>
                <a:ext uri="{FF2B5EF4-FFF2-40B4-BE49-F238E27FC236}">
                  <a16:creationId xmlns:a16="http://schemas.microsoft.com/office/drawing/2014/main" id="{A3504041-704C-CBD8-88F1-B9B9011E891E}"/>
                </a:ext>
              </a:extLst>
            </p:cNvPr>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9" name="object 15">
              <a:extLst>
                <a:ext uri="{FF2B5EF4-FFF2-40B4-BE49-F238E27FC236}">
                  <a16:creationId xmlns:a16="http://schemas.microsoft.com/office/drawing/2014/main" id="{FEAD7403-3FBE-1B12-D9AB-273441573A7B}"/>
                </a:ext>
              </a:extLst>
            </p:cNvPr>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40" name="object 13">
            <a:extLst>
              <a:ext uri="{FF2B5EF4-FFF2-40B4-BE49-F238E27FC236}">
                <a16:creationId xmlns:a16="http://schemas.microsoft.com/office/drawing/2014/main" id="{42D89282-652A-2EDC-94E5-257E8212298A}"/>
              </a:ext>
            </a:extLst>
          </p:cNvPr>
          <p:cNvGrpSpPr/>
          <p:nvPr/>
        </p:nvGrpSpPr>
        <p:grpSpPr>
          <a:xfrm>
            <a:off x="2858745" y="2431595"/>
            <a:ext cx="257810" cy="257810"/>
            <a:chOff x="2938272" y="1226819"/>
            <a:chExt cx="257810" cy="257810"/>
          </a:xfrm>
          <a:solidFill>
            <a:schemeClr val="accent6">
              <a:lumMod val="75000"/>
            </a:schemeClr>
          </a:solidFill>
        </p:grpSpPr>
        <p:sp>
          <p:nvSpPr>
            <p:cNvPr id="41" name="object 14">
              <a:extLst>
                <a:ext uri="{FF2B5EF4-FFF2-40B4-BE49-F238E27FC236}">
                  <a16:creationId xmlns:a16="http://schemas.microsoft.com/office/drawing/2014/main" id="{F2362C9F-9E9E-B7EB-A587-B90EEE1D6675}"/>
                </a:ext>
              </a:extLst>
            </p:cNvPr>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42" name="object 15">
              <a:extLst>
                <a:ext uri="{FF2B5EF4-FFF2-40B4-BE49-F238E27FC236}">
                  <a16:creationId xmlns:a16="http://schemas.microsoft.com/office/drawing/2014/main" id="{31C5180B-766F-A0D8-E8DC-C853B48B1DE8}"/>
                </a:ext>
              </a:extLst>
            </p:cNvPr>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pic>
        <p:nvPicPr>
          <p:cNvPr id="50" name="object 37">
            <a:extLst>
              <a:ext uri="{FF2B5EF4-FFF2-40B4-BE49-F238E27FC236}">
                <a16:creationId xmlns:a16="http://schemas.microsoft.com/office/drawing/2014/main" id="{15BA40D6-0069-F59C-9339-271A3E5B2EBD}"/>
              </a:ext>
            </a:extLst>
          </p:cNvPr>
          <p:cNvPicPr/>
          <p:nvPr/>
        </p:nvPicPr>
        <p:blipFill>
          <a:blip r:embed="rId4" cstate="print"/>
          <a:stretch>
            <a:fillRect/>
          </a:stretch>
        </p:blipFill>
        <p:spPr>
          <a:xfrm>
            <a:off x="274929" y="2857500"/>
            <a:ext cx="359663" cy="359663"/>
          </a:xfrm>
          <a:prstGeom prst="rect">
            <a:avLst/>
          </a:prstGeom>
        </p:spPr>
      </p:pic>
      <p:pic>
        <p:nvPicPr>
          <p:cNvPr id="53" name="object 50">
            <a:extLst>
              <a:ext uri="{FF2B5EF4-FFF2-40B4-BE49-F238E27FC236}">
                <a16:creationId xmlns:a16="http://schemas.microsoft.com/office/drawing/2014/main" id="{EF0F0687-5633-BFA1-42F8-5237390ED8A9}"/>
              </a:ext>
            </a:extLst>
          </p:cNvPr>
          <p:cNvPicPr/>
          <p:nvPr/>
        </p:nvPicPr>
        <p:blipFill>
          <a:blip r:embed="rId5" cstate="print"/>
          <a:stretch>
            <a:fillRect/>
          </a:stretch>
        </p:blipFill>
        <p:spPr>
          <a:xfrm>
            <a:off x="714092" y="2853689"/>
            <a:ext cx="359664" cy="367283"/>
          </a:xfrm>
          <a:prstGeom prst="rect">
            <a:avLst/>
          </a:prstGeom>
        </p:spPr>
      </p:pic>
      <p:pic>
        <p:nvPicPr>
          <p:cNvPr id="54" name="object 6">
            <a:extLst>
              <a:ext uri="{FF2B5EF4-FFF2-40B4-BE49-F238E27FC236}">
                <a16:creationId xmlns:a16="http://schemas.microsoft.com/office/drawing/2014/main" id="{A72A6AB8-C3C3-0DAB-D90F-5A29973B0B4F}"/>
              </a:ext>
            </a:extLst>
          </p:cNvPr>
          <p:cNvPicPr/>
          <p:nvPr/>
        </p:nvPicPr>
        <p:blipFill>
          <a:blip r:embed="rId6" cstate="print"/>
          <a:stretch>
            <a:fillRect/>
          </a:stretch>
        </p:blipFill>
        <p:spPr>
          <a:xfrm>
            <a:off x="1157913" y="2853689"/>
            <a:ext cx="358362" cy="36728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851785" cy="5715000"/>
          </a:xfrm>
          <a:custGeom>
            <a:avLst/>
            <a:gdLst/>
            <a:ahLst/>
            <a:cxnLst/>
            <a:rect l="l" t="t" r="r" b="b"/>
            <a:pathLst>
              <a:path w="2851785" h="5715000">
                <a:moveTo>
                  <a:pt x="0" y="5714998"/>
                </a:moveTo>
                <a:lnTo>
                  <a:pt x="2851404" y="5714998"/>
                </a:lnTo>
                <a:lnTo>
                  <a:pt x="2851404" y="0"/>
                </a:lnTo>
                <a:lnTo>
                  <a:pt x="0" y="0"/>
                </a:lnTo>
                <a:lnTo>
                  <a:pt x="0" y="5714998"/>
                </a:lnTo>
                <a:close/>
              </a:path>
            </a:pathLst>
          </a:custGeom>
          <a:solidFill>
            <a:schemeClr val="accent6">
              <a:lumMod val="75000"/>
            </a:schemeClr>
          </a:solidFill>
        </p:spPr>
        <p:txBody>
          <a:bodyPr wrap="square" lIns="0" tIns="0" rIns="0" bIns="0" rtlCol="0"/>
          <a:lstStyle/>
          <a:p>
            <a:endParaRPr/>
          </a:p>
        </p:txBody>
      </p:sp>
      <p:sp>
        <p:nvSpPr>
          <p:cNvPr id="3" name="object 3"/>
          <p:cNvSpPr txBox="1"/>
          <p:nvPr/>
        </p:nvSpPr>
        <p:spPr>
          <a:xfrm>
            <a:off x="82702" y="133248"/>
            <a:ext cx="2471420" cy="2007235"/>
          </a:xfrm>
          <a:prstGeom prst="rect">
            <a:avLst/>
          </a:prstGeom>
        </p:spPr>
        <p:txBody>
          <a:bodyPr vert="horz" wrap="square" lIns="0" tIns="81280" rIns="0" bIns="0" rtlCol="0">
            <a:spAutoFit/>
          </a:bodyPr>
          <a:lstStyle/>
          <a:p>
            <a:pPr marL="12700">
              <a:lnSpc>
                <a:spcPct val="100000"/>
              </a:lnSpc>
              <a:spcBef>
                <a:spcPts val="640"/>
              </a:spcBef>
            </a:pPr>
            <a:r>
              <a:rPr sz="2800" b="1" spc="-85" dirty="0">
                <a:solidFill>
                  <a:srgbClr val="FFFFFF"/>
                </a:solidFill>
                <a:latin typeface="Arial"/>
                <a:cs typeface="Arial"/>
              </a:rPr>
              <a:t>06</a:t>
            </a:r>
            <a:r>
              <a:rPr sz="2400" b="1" spc="-85" dirty="0">
                <a:solidFill>
                  <a:srgbClr val="FFFFFF"/>
                </a:solidFill>
                <a:latin typeface="Arial"/>
                <a:cs typeface="Arial"/>
              </a:rPr>
              <a:t>.</a:t>
            </a:r>
            <a:endParaRPr sz="2400" dirty="0">
              <a:latin typeface="Arial"/>
              <a:cs typeface="Arial"/>
            </a:endParaRPr>
          </a:p>
          <a:p>
            <a:pPr marL="12700" marR="5080">
              <a:lnSpc>
                <a:spcPct val="116100"/>
              </a:lnSpc>
            </a:pPr>
            <a:r>
              <a:rPr sz="2800" b="1" spc="-125" dirty="0">
                <a:solidFill>
                  <a:srgbClr val="FFFFFF"/>
                </a:solidFill>
                <a:latin typeface="Arial"/>
                <a:cs typeface="Arial"/>
              </a:rPr>
              <a:t>Cuestiones </a:t>
            </a:r>
            <a:r>
              <a:rPr sz="2800" b="1" spc="-120" dirty="0">
                <a:solidFill>
                  <a:srgbClr val="FFFFFF"/>
                </a:solidFill>
                <a:latin typeface="Arial"/>
                <a:cs typeface="Arial"/>
              </a:rPr>
              <a:t> </a:t>
            </a:r>
            <a:r>
              <a:rPr sz="2800" b="1" spc="-155" dirty="0">
                <a:solidFill>
                  <a:srgbClr val="FFFFFF"/>
                </a:solidFill>
                <a:latin typeface="Arial"/>
                <a:cs typeface="Arial"/>
              </a:rPr>
              <a:t>soc</a:t>
            </a:r>
            <a:r>
              <a:rPr sz="2800" b="1" spc="-85" dirty="0">
                <a:solidFill>
                  <a:srgbClr val="FFFFFF"/>
                </a:solidFill>
                <a:latin typeface="Arial"/>
                <a:cs typeface="Arial"/>
              </a:rPr>
              <a:t>i</a:t>
            </a:r>
            <a:r>
              <a:rPr sz="2800" b="1" spc="-80" dirty="0">
                <a:solidFill>
                  <a:srgbClr val="FFFFFF"/>
                </a:solidFill>
                <a:latin typeface="Arial"/>
                <a:cs typeface="Arial"/>
              </a:rPr>
              <a:t>ocultu</a:t>
            </a:r>
            <a:r>
              <a:rPr sz="2800" b="1" spc="-75" dirty="0">
                <a:solidFill>
                  <a:srgbClr val="FFFFFF"/>
                </a:solidFill>
                <a:latin typeface="Arial"/>
                <a:cs typeface="Arial"/>
              </a:rPr>
              <a:t>r</a:t>
            </a:r>
            <a:r>
              <a:rPr sz="2800" b="1" spc="-50" dirty="0">
                <a:solidFill>
                  <a:srgbClr val="FFFFFF"/>
                </a:solidFill>
                <a:latin typeface="Arial"/>
                <a:cs typeface="Arial"/>
              </a:rPr>
              <a:t>ales  </a:t>
            </a:r>
            <a:r>
              <a:rPr sz="2800" b="1" spc="-70" dirty="0">
                <a:solidFill>
                  <a:srgbClr val="FFFFFF"/>
                </a:solidFill>
                <a:latin typeface="Arial"/>
                <a:cs typeface="Arial"/>
              </a:rPr>
              <a:t>(GRI400)</a:t>
            </a:r>
            <a:endParaRPr sz="2800" dirty="0">
              <a:latin typeface="Arial"/>
              <a:cs typeface="Arial"/>
            </a:endParaRPr>
          </a:p>
        </p:txBody>
      </p:sp>
      <p:sp>
        <p:nvSpPr>
          <p:cNvPr id="4" name="object 4"/>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60000"/>
                <a:lumOff val="40000"/>
              </a:schemeClr>
            </a:solidFill>
          </a:ln>
        </p:spPr>
        <p:txBody>
          <a:bodyPr wrap="square" lIns="0" tIns="0" rIns="0" bIns="0" rtlCol="0"/>
          <a:lstStyle/>
          <a:p>
            <a:endParaRPr/>
          </a:p>
        </p:txBody>
      </p:sp>
      <p:sp>
        <p:nvSpPr>
          <p:cNvPr id="6" name="object 6"/>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10" name="object 10"/>
          <p:cNvSpPr/>
          <p:nvPr/>
        </p:nvSpPr>
        <p:spPr>
          <a:xfrm>
            <a:off x="3131819" y="0"/>
            <a:ext cx="38100" cy="5676900"/>
          </a:xfrm>
          <a:custGeom>
            <a:avLst/>
            <a:gdLst/>
            <a:ahLst/>
            <a:cxnLst/>
            <a:rect l="l" t="t" r="r" b="b"/>
            <a:pathLst>
              <a:path w="38100" h="5676900">
                <a:moveTo>
                  <a:pt x="0" y="5676395"/>
                </a:moveTo>
                <a:lnTo>
                  <a:pt x="38100" y="5676395"/>
                </a:lnTo>
                <a:lnTo>
                  <a:pt x="38100" y="0"/>
                </a:lnTo>
                <a:lnTo>
                  <a:pt x="0" y="0"/>
                </a:lnTo>
                <a:lnTo>
                  <a:pt x="0" y="5676395"/>
                </a:lnTo>
                <a:close/>
              </a:path>
            </a:pathLst>
          </a:custGeom>
          <a:solidFill>
            <a:schemeClr val="accent6">
              <a:lumMod val="40000"/>
              <a:lumOff val="60000"/>
            </a:schemeClr>
          </a:solidFill>
        </p:spPr>
        <p:txBody>
          <a:bodyPr wrap="square" lIns="0" tIns="0" rIns="0" bIns="0" rtlCol="0"/>
          <a:lstStyle/>
          <a:p>
            <a:endParaRPr/>
          </a:p>
        </p:txBody>
      </p:sp>
      <p:pic>
        <p:nvPicPr>
          <p:cNvPr id="14" name="object 14"/>
          <p:cNvPicPr/>
          <p:nvPr/>
        </p:nvPicPr>
        <p:blipFill>
          <a:blip r:embed="rId2" cstate="print"/>
          <a:stretch>
            <a:fillRect/>
          </a:stretch>
        </p:blipFill>
        <p:spPr>
          <a:xfrm>
            <a:off x="3401694" y="5169470"/>
            <a:ext cx="1083645" cy="454541"/>
          </a:xfrm>
          <a:prstGeom prst="rect">
            <a:avLst/>
          </a:prstGeom>
        </p:spPr>
      </p:pic>
      <p:sp>
        <p:nvSpPr>
          <p:cNvPr id="24" name="object 24"/>
          <p:cNvSpPr txBox="1"/>
          <p:nvPr/>
        </p:nvSpPr>
        <p:spPr>
          <a:xfrm>
            <a:off x="6838188" y="5396741"/>
            <a:ext cx="21653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41</a:t>
            </a:fld>
            <a:endParaRPr sz="1000">
              <a:latin typeface="Bahnschrift"/>
              <a:cs typeface="Bahnschrift"/>
            </a:endParaRPr>
          </a:p>
        </p:txBody>
      </p:sp>
      <p:grpSp>
        <p:nvGrpSpPr>
          <p:cNvPr id="25" name="object 13"/>
          <p:cNvGrpSpPr/>
          <p:nvPr/>
        </p:nvGrpSpPr>
        <p:grpSpPr>
          <a:xfrm>
            <a:off x="3017876" y="704438"/>
            <a:ext cx="257810" cy="257810"/>
            <a:chOff x="2938272" y="1226819"/>
            <a:chExt cx="257810" cy="257810"/>
          </a:xfrm>
          <a:solidFill>
            <a:schemeClr val="accent6">
              <a:lumMod val="75000"/>
            </a:schemeClr>
          </a:solidFill>
        </p:grpSpPr>
        <p:sp>
          <p:nvSpPr>
            <p:cNvPr id="26"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7"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
        <p:nvSpPr>
          <p:cNvPr id="11" name="CuadroTexto 10">
            <a:extLst>
              <a:ext uri="{FF2B5EF4-FFF2-40B4-BE49-F238E27FC236}">
                <a16:creationId xmlns:a16="http://schemas.microsoft.com/office/drawing/2014/main" id="{849C04A5-CA3A-F238-FDDE-C7BFFDD5FDBC}"/>
              </a:ext>
            </a:extLst>
          </p:cNvPr>
          <p:cNvSpPr txBox="1"/>
          <p:nvPr/>
        </p:nvSpPr>
        <p:spPr>
          <a:xfrm>
            <a:off x="3336010" y="676583"/>
            <a:ext cx="4085883" cy="3970318"/>
          </a:xfrm>
          <a:prstGeom prst="rect">
            <a:avLst/>
          </a:prstGeom>
          <a:noFill/>
        </p:spPr>
        <p:txBody>
          <a:bodyPr wrap="square" rtlCol="0">
            <a:spAutoFit/>
          </a:bodyPr>
          <a:lstStyle/>
          <a:p>
            <a:pPr marL="171450" indent="-171450">
              <a:buFont typeface="Arial" panose="020B0604020202020204" pitchFamily="34" charset="0"/>
              <a:buChar char="•"/>
            </a:pPr>
            <a:r>
              <a:rPr lang="es-ES" sz="1200" b="1" dirty="0">
                <a:solidFill>
                  <a:schemeClr val="accent2"/>
                </a:solidFill>
              </a:rPr>
              <a:t>GRI 404 </a:t>
            </a:r>
            <a:r>
              <a:rPr lang="es-ES" sz="1200" dirty="0"/>
              <a:t>– Formación y enseñanza: Plan de formación anual que incluye cursos en primeros auxilios/uso de desfibrilador, Prevención de Riesgos, Gestión Ambiental, Turismo Familiar accesible y Sostenibilidad.</a:t>
            </a:r>
          </a:p>
          <a:p>
            <a:pPr marL="171450" indent="-171450">
              <a:buFont typeface="Arial" panose="020B0604020202020204" pitchFamily="34" charset="0"/>
              <a:buChar char="•"/>
            </a:pPr>
            <a:r>
              <a:rPr lang="es-ES" sz="1200" b="1" dirty="0">
                <a:solidFill>
                  <a:schemeClr val="accent2"/>
                </a:solidFill>
              </a:rPr>
              <a:t>GRI 405 </a:t>
            </a:r>
            <a:r>
              <a:rPr lang="es-ES" sz="1200" dirty="0"/>
              <a:t>- Diversidad e igualdad de oportunidades: Bonterra Resort es 100% accesible (duchas, WC, parcelas, villas, sillas adaptadas) y, en 2024, ha adaptado alojamientos a la diversidad visual y auditiva.</a:t>
            </a:r>
          </a:p>
          <a:p>
            <a:pPr marL="171450" indent="-171450">
              <a:buFont typeface="Arial" panose="020B0604020202020204" pitchFamily="34" charset="0"/>
              <a:buChar char="•"/>
            </a:pPr>
            <a:r>
              <a:rPr lang="es-ES" sz="1200" b="1" dirty="0">
                <a:solidFill>
                  <a:schemeClr val="accent2"/>
                </a:solidFill>
              </a:rPr>
              <a:t>GRI 413 </a:t>
            </a:r>
            <a:r>
              <a:rPr lang="es-ES" sz="1200" dirty="0"/>
              <a:t>– Comunidades locales: Colaboración con la Fundación Cáritas mediante donaciones de enseres. Patrocinio de la </a:t>
            </a:r>
            <a:r>
              <a:rPr lang="es-ES" sz="1200" dirty="0" err="1"/>
              <a:t>equipación</a:t>
            </a:r>
            <a:r>
              <a:rPr lang="es-ES" sz="1200" dirty="0"/>
              <a:t> deportiva de ciclistas de </a:t>
            </a:r>
            <a:r>
              <a:rPr lang="es-ES" sz="1200" dirty="0" err="1"/>
              <a:t>Benicassim</a:t>
            </a:r>
            <a:r>
              <a:rPr lang="es-ES" sz="1200" dirty="0"/>
              <a:t> para promover la vida saludable.</a:t>
            </a:r>
          </a:p>
          <a:p>
            <a:pPr marL="171450" indent="-171450">
              <a:buFont typeface="Arial" panose="020B0604020202020204" pitchFamily="34" charset="0"/>
              <a:buChar char="•"/>
            </a:pPr>
            <a:r>
              <a:rPr lang="es-ES" sz="1200" b="1" dirty="0">
                <a:solidFill>
                  <a:schemeClr val="accent2"/>
                </a:solidFill>
              </a:rPr>
              <a:t>GRI 414 </a:t>
            </a:r>
            <a:r>
              <a:rPr lang="es-ES" sz="1200" dirty="0"/>
              <a:t>– Evaluación social de proveedores: Se proporciona una declaración responsable para que los nuevos proveedores se adhieran a las buenas prácticas ambientales del Resort.</a:t>
            </a:r>
          </a:p>
          <a:p>
            <a:pPr marL="171450" indent="-171450">
              <a:buFont typeface="Arial" panose="020B0604020202020204" pitchFamily="34" charset="0"/>
              <a:buChar char="•"/>
            </a:pPr>
            <a:r>
              <a:rPr lang="es-ES" sz="1200" b="1" dirty="0">
                <a:solidFill>
                  <a:schemeClr val="accent2"/>
                </a:solidFill>
              </a:rPr>
              <a:t>GRI 416 </a:t>
            </a:r>
            <a:r>
              <a:rPr lang="es-ES" sz="1200" dirty="0"/>
              <a:t>– Salud y seguridad de clientes: Se realiza la coordinación de actividades con el IES </a:t>
            </a:r>
            <a:r>
              <a:rPr lang="es-ES" sz="1200" dirty="0" err="1"/>
              <a:t>Violant</a:t>
            </a:r>
            <a:r>
              <a:rPr lang="es-ES" sz="1200" dirty="0"/>
              <a:t> de </a:t>
            </a:r>
            <a:r>
              <a:rPr lang="es-ES" sz="1200" dirty="0" err="1"/>
              <a:t>Casalduch</a:t>
            </a:r>
            <a:r>
              <a:rPr lang="es-ES" sz="1200" dirty="0"/>
              <a:t> y se promueve el respeto por las tradiciones, el patrimonio cultural y las normas de conducta responsable entre los clientes.</a:t>
            </a:r>
          </a:p>
        </p:txBody>
      </p:sp>
      <p:sp>
        <p:nvSpPr>
          <p:cNvPr id="15" name="object 19">
            <a:extLst>
              <a:ext uri="{FF2B5EF4-FFF2-40B4-BE49-F238E27FC236}">
                <a16:creationId xmlns:a16="http://schemas.microsoft.com/office/drawing/2014/main" id="{4DB87D64-6CCF-B9F4-F5E9-981745858255}"/>
              </a:ext>
            </a:extLst>
          </p:cNvPr>
          <p:cNvSpPr txBox="1"/>
          <p:nvPr/>
        </p:nvSpPr>
        <p:spPr>
          <a:xfrm>
            <a:off x="274929" y="2467432"/>
            <a:ext cx="1159510" cy="194310"/>
          </a:xfrm>
          <a:prstGeom prst="rect">
            <a:avLst/>
          </a:prstGeom>
        </p:spPr>
        <p:txBody>
          <a:bodyPr vert="horz" wrap="square" lIns="0" tIns="13335" rIns="0" bIns="0" rtlCol="0">
            <a:spAutoFit/>
          </a:bodyPr>
          <a:lstStyle/>
          <a:p>
            <a:pPr>
              <a:lnSpc>
                <a:spcPct val="100000"/>
              </a:lnSpc>
              <a:spcBef>
                <a:spcPts val="105"/>
              </a:spcBef>
            </a:pPr>
            <a:r>
              <a:rPr sz="1100" spc="-5" dirty="0">
                <a:solidFill>
                  <a:srgbClr val="E6E6E6"/>
                </a:solidFill>
                <a:latin typeface="Bahnschrift"/>
                <a:cs typeface="Bahnschrift"/>
              </a:rPr>
              <a:t>ODS</a:t>
            </a:r>
            <a:r>
              <a:rPr sz="1100" spc="80" dirty="0">
                <a:solidFill>
                  <a:srgbClr val="E6E6E6"/>
                </a:solidFill>
                <a:latin typeface="Bahnschrift"/>
                <a:cs typeface="Bahnschrift"/>
              </a:rPr>
              <a:t> </a:t>
            </a:r>
            <a:r>
              <a:rPr sz="1100" spc="-5" dirty="0">
                <a:solidFill>
                  <a:srgbClr val="E6E6E6"/>
                </a:solidFill>
                <a:latin typeface="Bahnschrift"/>
                <a:cs typeface="Bahnschrift"/>
              </a:rPr>
              <a:t>relacionados:</a:t>
            </a:r>
            <a:endParaRPr sz="1100" dirty="0">
              <a:latin typeface="Bahnschrift"/>
              <a:cs typeface="Bahnschrift"/>
            </a:endParaRPr>
          </a:p>
        </p:txBody>
      </p:sp>
      <p:grpSp>
        <p:nvGrpSpPr>
          <p:cNvPr id="16" name="object 13">
            <a:extLst>
              <a:ext uri="{FF2B5EF4-FFF2-40B4-BE49-F238E27FC236}">
                <a16:creationId xmlns:a16="http://schemas.microsoft.com/office/drawing/2014/main" id="{755FFE54-D975-703F-5597-6529D909F278}"/>
              </a:ext>
            </a:extLst>
          </p:cNvPr>
          <p:cNvGrpSpPr/>
          <p:nvPr/>
        </p:nvGrpSpPr>
        <p:grpSpPr>
          <a:xfrm>
            <a:off x="3017748" y="1387568"/>
            <a:ext cx="257810" cy="257810"/>
            <a:chOff x="2938272" y="1226819"/>
            <a:chExt cx="257810" cy="257810"/>
          </a:xfrm>
          <a:solidFill>
            <a:schemeClr val="accent6">
              <a:lumMod val="75000"/>
            </a:schemeClr>
          </a:solidFill>
        </p:grpSpPr>
        <p:sp>
          <p:nvSpPr>
            <p:cNvPr id="17" name="object 14">
              <a:extLst>
                <a:ext uri="{FF2B5EF4-FFF2-40B4-BE49-F238E27FC236}">
                  <a16:creationId xmlns:a16="http://schemas.microsoft.com/office/drawing/2014/main" id="{B1AE9EC8-5796-F661-E5F7-9C0B9B03F574}"/>
                </a:ext>
              </a:extLst>
            </p:cNvPr>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19" name="object 15">
              <a:extLst>
                <a:ext uri="{FF2B5EF4-FFF2-40B4-BE49-F238E27FC236}">
                  <a16:creationId xmlns:a16="http://schemas.microsoft.com/office/drawing/2014/main" id="{51943F5F-E428-CAE3-DBAF-1716DC110A3A}"/>
                </a:ext>
              </a:extLst>
            </p:cNvPr>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20" name="object 13">
            <a:extLst>
              <a:ext uri="{FF2B5EF4-FFF2-40B4-BE49-F238E27FC236}">
                <a16:creationId xmlns:a16="http://schemas.microsoft.com/office/drawing/2014/main" id="{7A8A7341-8F94-BB1D-F4C5-1DF06318CA41}"/>
              </a:ext>
            </a:extLst>
          </p:cNvPr>
          <p:cNvGrpSpPr/>
          <p:nvPr/>
        </p:nvGrpSpPr>
        <p:grpSpPr>
          <a:xfrm>
            <a:off x="3017620" y="2140483"/>
            <a:ext cx="257810" cy="257810"/>
            <a:chOff x="2938272" y="1226819"/>
            <a:chExt cx="257810" cy="257810"/>
          </a:xfrm>
          <a:solidFill>
            <a:schemeClr val="accent6">
              <a:lumMod val="75000"/>
            </a:schemeClr>
          </a:solidFill>
        </p:grpSpPr>
        <p:sp>
          <p:nvSpPr>
            <p:cNvPr id="21" name="object 14">
              <a:extLst>
                <a:ext uri="{FF2B5EF4-FFF2-40B4-BE49-F238E27FC236}">
                  <a16:creationId xmlns:a16="http://schemas.microsoft.com/office/drawing/2014/main" id="{322E5BEC-693E-1B24-E0D0-23774FF2740D}"/>
                </a:ext>
              </a:extLst>
            </p:cNvPr>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2" name="object 15">
              <a:extLst>
                <a:ext uri="{FF2B5EF4-FFF2-40B4-BE49-F238E27FC236}">
                  <a16:creationId xmlns:a16="http://schemas.microsoft.com/office/drawing/2014/main" id="{DB2DFB5C-B568-46D3-4EDF-333C83C33C7A}"/>
                </a:ext>
              </a:extLst>
            </p:cNvPr>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23" name="object 13">
            <a:extLst>
              <a:ext uri="{FF2B5EF4-FFF2-40B4-BE49-F238E27FC236}">
                <a16:creationId xmlns:a16="http://schemas.microsoft.com/office/drawing/2014/main" id="{DA4435AE-1D88-BD1C-F73C-30CA03BC469A}"/>
              </a:ext>
            </a:extLst>
          </p:cNvPr>
          <p:cNvGrpSpPr/>
          <p:nvPr/>
        </p:nvGrpSpPr>
        <p:grpSpPr>
          <a:xfrm>
            <a:off x="3017492" y="2852108"/>
            <a:ext cx="257810" cy="257810"/>
            <a:chOff x="2938272" y="1226819"/>
            <a:chExt cx="257810" cy="257810"/>
          </a:xfrm>
          <a:solidFill>
            <a:schemeClr val="accent6">
              <a:lumMod val="75000"/>
            </a:schemeClr>
          </a:solidFill>
        </p:grpSpPr>
        <p:sp>
          <p:nvSpPr>
            <p:cNvPr id="33" name="object 14">
              <a:extLst>
                <a:ext uri="{FF2B5EF4-FFF2-40B4-BE49-F238E27FC236}">
                  <a16:creationId xmlns:a16="http://schemas.microsoft.com/office/drawing/2014/main" id="{387FEA1E-724D-B992-7931-19AD3B78AF96}"/>
                </a:ext>
              </a:extLst>
            </p:cNvPr>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4" name="object 15">
              <a:extLst>
                <a:ext uri="{FF2B5EF4-FFF2-40B4-BE49-F238E27FC236}">
                  <a16:creationId xmlns:a16="http://schemas.microsoft.com/office/drawing/2014/main" id="{1B3A0752-A316-2F51-7F20-5EC57EF609F8}"/>
                </a:ext>
              </a:extLst>
            </p:cNvPr>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35" name="object 13">
            <a:extLst>
              <a:ext uri="{FF2B5EF4-FFF2-40B4-BE49-F238E27FC236}">
                <a16:creationId xmlns:a16="http://schemas.microsoft.com/office/drawing/2014/main" id="{F92DAEE7-D78B-A442-7E53-C40741C1CBCC}"/>
              </a:ext>
            </a:extLst>
          </p:cNvPr>
          <p:cNvGrpSpPr/>
          <p:nvPr/>
        </p:nvGrpSpPr>
        <p:grpSpPr>
          <a:xfrm>
            <a:off x="3019206" y="3610415"/>
            <a:ext cx="257810" cy="257810"/>
            <a:chOff x="2938272" y="1226819"/>
            <a:chExt cx="257810" cy="257810"/>
          </a:xfrm>
          <a:solidFill>
            <a:schemeClr val="accent6">
              <a:lumMod val="75000"/>
            </a:schemeClr>
          </a:solidFill>
        </p:grpSpPr>
        <p:sp>
          <p:nvSpPr>
            <p:cNvPr id="36" name="object 14">
              <a:extLst>
                <a:ext uri="{FF2B5EF4-FFF2-40B4-BE49-F238E27FC236}">
                  <a16:creationId xmlns:a16="http://schemas.microsoft.com/office/drawing/2014/main" id="{858ED399-2CC6-0A12-5A74-1349D1E25879}"/>
                </a:ext>
              </a:extLst>
            </p:cNvPr>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37" name="object 15">
              <a:extLst>
                <a:ext uri="{FF2B5EF4-FFF2-40B4-BE49-F238E27FC236}">
                  <a16:creationId xmlns:a16="http://schemas.microsoft.com/office/drawing/2014/main" id="{D7E608D7-B911-9C4A-30FF-F9D332309313}"/>
                </a:ext>
              </a:extLst>
            </p:cNvPr>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pic>
        <p:nvPicPr>
          <p:cNvPr id="38" name="object 26">
            <a:extLst>
              <a:ext uri="{FF2B5EF4-FFF2-40B4-BE49-F238E27FC236}">
                <a16:creationId xmlns:a16="http://schemas.microsoft.com/office/drawing/2014/main" id="{B1811DE0-B437-9785-0494-955DD43346D0}"/>
              </a:ext>
            </a:extLst>
          </p:cNvPr>
          <p:cNvPicPr/>
          <p:nvPr/>
        </p:nvPicPr>
        <p:blipFill>
          <a:blip r:embed="rId4" cstate="print"/>
          <a:stretch>
            <a:fillRect/>
          </a:stretch>
        </p:blipFill>
        <p:spPr>
          <a:xfrm>
            <a:off x="283449" y="2742635"/>
            <a:ext cx="359663" cy="367283"/>
          </a:xfrm>
          <a:prstGeom prst="rect">
            <a:avLst/>
          </a:prstGeom>
        </p:spPr>
      </p:pic>
      <p:pic>
        <p:nvPicPr>
          <p:cNvPr id="39" name="object 27">
            <a:extLst>
              <a:ext uri="{FF2B5EF4-FFF2-40B4-BE49-F238E27FC236}">
                <a16:creationId xmlns:a16="http://schemas.microsoft.com/office/drawing/2014/main" id="{A3D18D33-3125-CA08-EB4E-6B0131707463}"/>
              </a:ext>
            </a:extLst>
          </p:cNvPr>
          <p:cNvPicPr/>
          <p:nvPr/>
        </p:nvPicPr>
        <p:blipFill>
          <a:blip r:embed="rId5" cstate="print"/>
          <a:stretch>
            <a:fillRect/>
          </a:stretch>
        </p:blipFill>
        <p:spPr>
          <a:xfrm>
            <a:off x="732241" y="3190811"/>
            <a:ext cx="359663" cy="359663"/>
          </a:xfrm>
          <a:prstGeom prst="rect">
            <a:avLst/>
          </a:prstGeom>
        </p:spPr>
      </p:pic>
      <p:pic>
        <p:nvPicPr>
          <p:cNvPr id="40" name="object 29">
            <a:extLst>
              <a:ext uri="{FF2B5EF4-FFF2-40B4-BE49-F238E27FC236}">
                <a16:creationId xmlns:a16="http://schemas.microsoft.com/office/drawing/2014/main" id="{1A4694F4-622C-018B-D357-25A3CC4F14E8}"/>
              </a:ext>
            </a:extLst>
          </p:cNvPr>
          <p:cNvPicPr/>
          <p:nvPr/>
        </p:nvPicPr>
        <p:blipFill>
          <a:blip r:embed="rId6" cstate="print"/>
          <a:stretch>
            <a:fillRect/>
          </a:stretch>
        </p:blipFill>
        <p:spPr>
          <a:xfrm>
            <a:off x="1182558" y="2769108"/>
            <a:ext cx="359663" cy="359663"/>
          </a:xfrm>
          <a:prstGeom prst="rect">
            <a:avLst/>
          </a:prstGeom>
        </p:spPr>
      </p:pic>
      <p:pic>
        <p:nvPicPr>
          <p:cNvPr id="41" name="object 33">
            <a:extLst>
              <a:ext uri="{FF2B5EF4-FFF2-40B4-BE49-F238E27FC236}">
                <a16:creationId xmlns:a16="http://schemas.microsoft.com/office/drawing/2014/main" id="{355D32B1-FE36-0DF3-2AE3-3C03CC736CBB}"/>
              </a:ext>
            </a:extLst>
          </p:cNvPr>
          <p:cNvPicPr/>
          <p:nvPr/>
        </p:nvPicPr>
        <p:blipFill>
          <a:blip r:embed="rId7" cstate="print"/>
          <a:stretch>
            <a:fillRect/>
          </a:stretch>
        </p:blipFill>
        <p:spPr>
          <a:xfrm>
            <a:off x="274929" y="3190811"/>
            <a:ext cx="359663" cy="359663"/>
          </a:xfrm>
          <a:prstGeom prst="rect">
            <a:avLst/>
          </a:prstGeom>
        </p:spPr>
      </p:pic>
      <p:pic>
        <p:nvPicPr>
          <p:cNvPr id="43" name="object 39">
            <a:extLst>
              <a:ext uri="{FF2B5EF4-FFF2-40B4-BE49-F238E27FC236}">
                <a16:creationId xmlns:a16="http://schemas.microsoft.com/office/drawing/2014/main" id="{4879ABAF-8D1F-4369-A4FB-93505764520C}"/>
              </a:ext>
            </a:extLst>
          </p:cNvPr>
          <p:cNvPicPr/>
          <p:nvPr/>
        </p:nvPicPr>
        <p:blipFill>
          <a:blip r:embed="rId8" cstate="print"/>
          <a:stretch>
            <a:fillRect/>
          </a:stretch>
        </p:blipFill>
        <p:spPr>
          <a:xfrm>
            <a:off x="1176817" y="3191261"/>
            <a:ext cx="359663" cy="359663"/>
          </a:xfrm>
          <a:prstGeom prst="rect">
            <a:avLst/>
          </a:prstGeom>
        </p:spPr>
      </p:pic>
      <p:pic>
        <p:nvPicPr>
          <p:cNvPr id="44" name="object 43">
            <a:extLst>
              <a:ext uri="{FF2B5EF4-FFF2-40B4-BE49-F238E27FC236}">
                <a16:creationId xmlns:a16="http://schemas.microsoft.com/office/drawing/2014/main" id="{CDD2CEB8-0EC7-58A2-C108-7252C0A9A4EB}"/>
              </a:ext>
            </a:extLst>
          </p:cNvPr>
          <p:cNvPicPr/>
          <p:nvPr/>
        </p:nvPicPr>
        <p:blipFill>
          <a:blip r:embed="rId9" cstate="print"/>
          <a:stretch>
            <a:fillRect/>
          </a:stretch>
        </p:blipFill>
        <p:spPr>
          <a:xfrm>
            <a:off x="732241" y="2748730"/>
            <a:ext cx="361188" cy="3611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una mano está escribiendo en una pieza de papel con un bolígra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739"/>
            <a:ext cx="7620000" cy="5075942"/>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p:nvPr/>
        </p:nvSpPr>
        <p:spPr>
          <a:xfrm>
            <a:off x="0" y="0"/>
            <a:ext cx="7620000" cy="2862580"/>
          </a:xfrm>
          <a:custGeom>
            <a:avLst/>
            <a:gdLst/>
            <a:ahLst/>
            <a:cxnLst/>
            <a:rect l="l" t="t" r="r" b="b"/>
            <a:pathLst>
              <a:path w="7620000" h="2862580">
                <a:moveTo>
                  <a:pt x="0" y="0"/>
                </a:moveTo>
                <a:lnTo>
                  <a:pt x="0" y="2862072"/>
                </a:lnTo>
                <a:lnTo>
                  <a:pt x="7619999" y="2862072"/>
                </a:lnTo>
                <a:lnTo>
                  <a:pt x="7619999" y="0"/>
                </a:lnTo>
                <a:lnTo>
                  <a:pt x="0"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82702" y="129285"/>
            <a:ext cx="6162675" cy="1565275"/>
          </a:xfrm>
          <a:prstGeom prst="rect">
            <a:avLst/>
          </a:prstGeom>
        </p:spPr>
        <p:txBody>
          <a:bodyPr vert="horz" wrap="square" lIns="0" tIns="12700" rIns="0" bIns="0" rtlCol="0">
            <a:spAutoFit/>
          </a:bodyPr>
          <a:lstStyle/>
          <a:p>
            <a:pPr marL="12700" marR="0" lvl="0" indent="0" algn="l" defTabSz="914400" rtl="0" eaLnBrk="1" fontAlgn="auto" latinLnBrk="0" hangingPunct="1">
              <a:lnSpc>
                <a:spcPts val="4110"/>
              </a:lnSpc>
              <a:spcBef>
                <a:spcPts val="100"/>
              </a:spcBef>
              <a:spcAft>
                <a:spcPts val="0"/>
              </a:spcAft>
              <a:buClrTx/>
              <a:buSzTx/>
              <a:buFontTx/>
              <a:buNone/>
              <a:tabLst/>
              <a:defRPr/>
            </a:pPr>
            <a:r>
              <a:rPr kumimoji="0" sz="3600" b="1" i="0" u="none" strike="noStrike" kern="1200" cap="none" spc="-60" normalizeH="0" baseline="0" noProof="0" dirty="0">
                <a:ln>
                  <a:noFill/>
                </a:ln>
                <a:solidFill>
                  <a:srgbClr val="FFFFFF"/>
                </a:solidFill>
                <a:effectLst/>
                <a:uLnTx/>
                <a:uFillTx/>
                <a:latin typeface="Arial"/>
                <a:ea typeface="+mn-ea"/>
                <a:cs typeface="Arial"/>
              </a:rPr>
              <a:t>08.</a:t>
            </a:r>
            <a:endParaRPr kumimoji="0" sz="3600" b="0" i="0" u="none" strike="noStrike" kern="1200" cap="none" spc="0" normalizeH="0" baseline="0" noProof="0">
              <a:ln>
                <a:noFill/>
              </a:ln>
              <a:solidFill>
                <a:prstClr val="black"/>
              </a:solidFill>
              <a:effectLst/>
              <a:uLnTx/>
              <a:uFillTx/>
              <a:latin typeface="Arial"/>
              <a:ea typeface="+mn-ea"/>
              <a:cs typeface="Arial"/>
            </a:endParaRPr>
          </a:p>
          <a:p>
            <a:pPr marL="12700" marR="5080" lvl="0" indent="0" algn="l" defTabSz="914400" rtl="0" eaLnBrk="1" fontAlgn="auto" latinLnBrk="0" hangingPunct="1">
              <a:lnSpc>
                <a:spcPts val="3900"/>
              </a:lnSpc>
              <a:spcBef>
                <a:spcPts val="270"/>
              </a:spcBef>
              <a:spcAft>
                <a:spcPts val="0"/>
              </a:spcAft>
              <a:buClrTx/>
              <a:buSzTx/>
              <a:buFontTx/>
              <a:buNone/>
              <a:tabLst/>
              <a:defRPr/>
            </a:pPr>
            <a:r>
              <a:rPr kumimoji="0" sz="3600" b="1" i="0" u="none" strike="noStrike" kern="1200" cap="none" spc="-180" normalizeH="0" baseline="0" noProof="0" dirty="0">
                <a:ln>
                  <a:noFill/>
                </a:ln>
                <a:solidFill>
                  <a:srgbClr val="FFFFFF"/>
                </a:solidFill>
                <a:effectLst/>
                <a:uLnTx/>
                <a:uFillTx/>
                <a:latin typeface="Arial"/>
                <a:ea typeface="+mn-ea"/>
                <a:cs typeface="Arial"/>
              </a:rPr>
              <a:t>Seg</a:t>
            </a:r>
            <a:r>
              <a:rPr kumimoji="0" sz="3600" b="1" i="0" u="none" strike="noStrike" kern="1200" cap="none" spc="-175" normalizeH="0" baseline="0" noProof="0" dirty="0">
                <a:ln>
                  <a:noFill/>
                </a:ln>
                <a:solidFill>
                  <a:srgbClr val="FFFFFF"/>
                </a:solidFill>
                <a:effectLst/>
                <a:uLnTx/>
                <a:uFillTx/>
                <a:latin typeface="Arial"/>
                <a:ea typeface="+mn-ea"/>
                <a:cs typeface="Arial"/>
              </a:rPr>
              <a:t>u</a:t>
            </a:r>
            <a:r>
              <a:rPr kumimoji="0" sz="3600" b="1" i="0" u="none" strike="noStrike" kern="1200" cap="none" spc="-130" normalizeH="0" baseline="0" noProof="0" dirty="0">
                <a:ln>
                  <a:noFill/>
                </a:ln>
                <a:solidFill>
                  <a:srgbClr val="FFFFFF"/>
                </a:solidFill>
                <a:effectLst/>
                <a:uLnTx/>
                <a:uFillTx/>
                <a:latin typeface="Arial"/>
                <a:ea typeface="+mn-ea"/>
                <a:cs typeface="Arial"/>
              </a:rPr>
              <a:t>imiento,</a:t>
            </a:r>
            <a:r>
              <a:rPr kumimoji="0" sz="3600" b="1" i="0" u="none" strike="noStrike" kern="1200" cap="none" spc="-70" normalizeH="0" baseline="0" noProof="0" dirty="0">
                <a:ln>
                  <a:noFill/>
                </a:ln>
                <a:solidFill>
                  <a:srgbClr val="FFFFFF"/>
                </a:solidFill>
                <a:effectLst/>
                <a:uLnTx/>
                <a:uFillTx/>
                <a:latin typeface="Arial"/>
                <a:ea typeface="+mn-ea"/>
                <a:cs typeface="Arial"/>
              </a:rPr>
              <a:t> </a:t>
            </a:r>
            <a:r>
              <a:rPr kumimoji="0" sz="3600" b="1" i="0" u="none" strike="noStrike" kern="1200" cap="none" spc="-130" normalizeH="0" baseline="0" noProof="0" dirty="0">
                <a:ln>
                  <a:noFill/>
                </a:ln>
                <a:solidFill>
                  <a:srgbClr val="FFFFFF"/>
                </a:solidFill>
                <a:effectLst/>
                <a:uLnTx/>
                <a:uFillTx/>
                <a:latin typeface="Arial"/>
                <a:ea typeface="+mn-ea"/>
                <a:cs typeface="Arial"/>
              </a:rPr>
              <a:t>contr</a:t>
            </a:r>
            <a:r>
              <a:rPr kumimoji="0" sz="3600" b="1" i="0" u="none" strike="noStrike" kern="1200" cap="none" spc="-165" normalizeH="0" baseline="0" noProof="0" dirty="0">
                <a:ln>
                  <a:noFill/>
                </a:ln>
                <a:solidFill>
                  <a:srgbClr val="FFFFFF"/>
                </a:solidFill>
                <a:effectLst/>
                <a:uLnTx/>
                <a:uFillTx/>
                <a:latin typeface="Arial"/>
                <a:ea typeface="+mn-ea"/>
                <a:cs typeface="Arial"/>
              </a:rPr>
              <a:t>o</a:t>
            </a:r>
            <a:r>
              <a:rPr kumimoji="0" sz="3600" b="1" i="0" u="none" strike="noStrike" kern="1200" cap="none" spc="40" normalizeH="0" baseline="0" noProof="0" dirty="0">
                <a:ln>
                  <a:noFill/>
                </a:ln>
                <a:solidFill>
                  <a:srgbClr val="FFFFFF"/>
                </a:solidFill>
                <a:effectLst/>
                <a:uLnTx/>
                <a:uFillTx/>
                <a:latin typeface="Arial"/>
                <a:ea typeface="+mn-ea"/>
                <a:cs typeface="Arial"/>
              </a:rPr>
              <a:t>l</a:t>
            </a:r>
            <a:r>
              <a:rPr kumimoji="0" sz="3600" b="1" i="0" u="none" strike="noStrike" kern="1200" cap="none" spc="-30" normalizeH="0" baseline="0" noProof="0" dirty="0">
                <a:ln>
                  <a:noFill/>
                </a:ln>
                <a:solidFill>
                  <a:srgbClr val="FFFFFF"/>
                </a:solidFill>
                <a:effectLst/>
                <a:uLnTx/>
                <a:uFillTx/>
                <a:latin typeface="Arial"/>
                <a:ea typeface="+mn-ea"/>
                <a:cs typeface="Arial"/>
              </a:rPr>
              <a:t> </a:t>
            </a:r>
            <a:r>
              <a:rPr kumimoji="0" sz="3600" b="1" i="0" u="none" strike="noStrike" kern="1200" cap="none" spc="-265" normalizeH="0" baseline="0" noProof="0" dirty="0">
                <a:ln>
                  <a:noFill/>
                </a:ln>
                <a:solidFill>
                  <a:srgbClr val="FFFFFF"/>
                </a:solidFill>
                <a:effectLst/>
                <a:uLnTx/>
                <a:uFillTx/>
                <a:latin typeface="Arial"/>
                <a:ea typeface="+mn-ea"/>
                <a:cs typeface="Arial"/>
              </a:rPr>
              <a:t>y</a:t>
            </a:r>
            <a:r>
              <a:rPr kumimoji="0" sz="3600" b="1" i="0" u="none" strike="noStrike" kern="1200" cap="none" spc="-50" normalizeH="0" baseline="0" noProof="0" dirty="0">
                <a:ln>
                  <a:noFill/>
                </a:ln>
                <a:solidFill>
                  <a:srgbClr val="FFFFFF"/>
                </a:solidFill>
                <a:effectLst/>
                <a:uLnTx/>
                <a:uFillTx/>
                <a:latin typeface="Arial"/>
                <a:ea typeface="+mn-ea"/>
                <a:cs typeface="Arial"/>
              </a:rPr>
              <a:t> </a:t>
            </a:r>
            <a:r>
              <a:rPr kumimoji="0" sz="3600" b="1" i="0" u="none" strike="noStrike" kern="1200" cap="none" spc="-70" normalizeH="0" baseline="0" noProof="0" dirty="0">
                <a:ln>
                  <a:noFill/>
                </a:ln>
                <a:solidFill>
                  <a:srgbClr val="FFFFFF"/>
                </a:solidFill>
                <a:effectLst/>
                <a:uLnTx/>
                <a:uFillTx/>
                <a:latin typeface="Arial"/>
                <a:ea typeface="+mn-ea"/>
                <a:cs typeface="Arial"/>
              </a:rPr>
              <a:t>mejora  </a:t>
            </a:r>
            <a:r>
              <a:rPr kumimoji="0" sz="3600" b="1" i="0" u="none" strike="noStrike" kern="1200" cap="none" spc="-155" normalizeH="0" baseline="0" noProof="0" dirty="0">
                <a:ln>
                  <a:noFill/>
                </a:ln>
                <a:solidFill>
                  <a:srgbClr val="FFFFFF"/>
                </a:solidFill>
                <a:effectLst/>
                <a:uLnTx/>
                <a:uFillTx/>
                <a:latin typeface="Arial"/>
                <a:ea typeface="+mn-ea"/>
                <a:cs typeface="Arial"/>
              </a:rPr>
              <a:t>continua</a:t>
            </a:r>
            <a:endParaRPr kumimoji="0" sz="36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090"/>
              </a:lnSpc>
              <a:spcBef>
                <a:spcPts val="0"/>
              </a:spcBef>
              <a:spcAft>
                <a:spcPts val="0"/>
              </a:spcAft>
              <a:buClrTx/>
              <a:buSzTx/>
              <a:buFontTx/>
              <a:buNone/>
              <a:tabLst/>
              <a:defRPr/>
            </a:pPr>
            <a:fld id="{81D60167-4931-47E6-BA6A-407CBD079E47}" type="slidenum">
              <a:rPr kumimoji="0" sz="1000" b="0" i="0" u="none" strike="noStrike" kern="1200" cap="none" spc="-5" normalizeH="0" baseline="0" noProof="0" dirty="0">
                <a:ln>
                  <a:noFill/>
                </a:ln>
                <a:solidFill>
                  <a:srgbClr val="888888"/>
                </a:solidFill>
                <a:effectLst/>
                <a:uLnTx/>
                <a:uFillTx/>
                <a:latin typeface="Bahnschrift"/>
                <a:ea typeface="+mn-ea"/>
              </a:rPr>
              <a:pPr marL="38100" marR="0" lvl="0" indent="0" algn="l" defTabSz="914400" rtl="0" eaLnBrk="1" fontAlgn="auto" latinLnBrk="0" hangingPunct="1">
                <a:lnSpc>
                  <a:spcPts val="1090"/>
                </a:lnSpc>
                <a:spcBef>
                  <a:spcPts val="0"/>
                </a:spcBef>
                <a:spcAft>
                  <a:spcPts val="0"/>
                </a:spcAft>
                <a:buClrTx/>
                <a:buSzTx/>
                <a:buFontTx/>
                <a:buNone/>
                <a:tabLst/>
                <a:defRPr/>
              </a:pPr>
              <a:t>42</a:t>
            </a:fld>
            <a:endParaRPr kumimoji="0" sz="1000" b="0" i="0" u="none" strike="noStrike" kern="1200" cap="none" spc="-5" normalizeH="0" baseline="0" noProof="0" dirty="0">
              <a:ln>
                <a:noFill/>
              </a:ln>
              <a:solidFill>
                <a:srgbClr val="888888"/>
              </a:solidFill>
              <a:effectLst/>
              <a:uLnTx/>
              <a:uFillTx/>
              <a:latin typeface="Bahnschrift"/>
              <a:ea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1713230"/>
          </a:xfrm>
          <a:custGeom>
            <a:avLst/>
            <a:gdLst/>
            <a:ahLst/>
            <a:cxnLst/>
            <a:rect l="l" t="t" r="r" b="b"/>
            <a:pathLst>
              <a:path w="7620000" h="1713230">
                <a:moveTo>
                  <a:pt x="7619999" y="0"/>
                </a:moveTo>
                <a:lnTo>
                  <a:pt x="0" y="0"/>
                </a:lnTo>
                <a:lnTo>
                  <a:pt x="0" y="1712976"/>
                </a:lnTo>
                <a:lnTo>
                  <a:pt x="7619999" y="1712976"/>
                </a:lnTo>
                <a:lnTo>
                  <a:pt x="7619999"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128422" y="81229"/>
            <a:ext cx="6258560" cy="1021080"/>
          </a:xfrm>
          <a:prstGeom prst="rect">
            <a:avLst/>
          </a:prstGeom>
        </p:spPr>
        <p:txBody>
          <a:bodyPr vert="horz" wrap="square" lIns="0" tIns="12700" rIns="0" bIns="0" rtlCol="0">
            <a:spAutoFit/>
          </a:bodyPr>
          <a:lstStyle/>
          <a:p>
            <a:pPr marL="12700">
              <a:lnSpc>
                <a:spcPct val="100000"/>
              </a:lnSpc>
              <a:spcBef>
                <a:spcPts val="100"/>
              </a:spcBef>
            </a:pPr>
            <a:r>
              <a:rPr sz="3600" spc="-55" dirty="0"/>
              <a:t>08</a:t>
            </a:r>
            <a:r>
              <a:rPr spc="-55" dirty="0"/>
              <a:t>.</a:t>
            </a:r>
            <a:endParaRPr sz="3600" dirty="0"/>
          </a:p>
          <a:p>
            <a:pPr marL="12700">
              <a:lnSpc>
                <a:spcPct val="100000"/>
              </a:lnSpc>
              <a:spcBef>
                <a:spcPts val="155"/>
              </a:spcBef>
            </a:pPr>
            <a:r>
              <a:rPr sz="2800" spc="-114" dirty="0"/>
              <a:t>Seguimiento, </a:t>
            </a:r>
            <a:r>
              <a:rPr sz="2800" spc="-95" dirty="0"/>
              <a:t>cont</a:t>
            </a:r>
            <a:r>
              <a:rPr sz="2800" spc="-75" dirty="0"/>
              <a:t>r</a:t>
            </a:r>
            <a:r>
              <a:rPr sz="2800" spc="-80" dirty="0"/>
              <a:t>ol</a:t>
            </a:r>
            <a:r>
              <a:rPr sz="2800" spc="-10" dirty="0"/>
              <a:t> </a:t>
            </a:r>
            <a:r>
              <a:rPr sz="2800" spc="-210" dirty="0"/>
              <a:t>y</a:t>
            </a:r>
            <a:r>
              <a:rPr sz="2800" spc="-30" dirty="0"/>
              <a:t> </a:t>
            </a:r>
            <a:r>
              <a:rPr sz="2800" spc="-65" dirty="0"/>
              <a:t>mejor</a:t>
            </a:r>
            <a:r>
              <a:rPr sz="2800" spc="-60" dirty="0"/>
              <a:t>a</a:t>
            </a:r>
            <a:r>
              <a:rPr sz="2800" spc="-20" dirty="0"/>
              <a:t> </a:t>
            </a:r>
            <a:r>
              <a:rPr sz="2800" spc="-140" dirty="0"/>
              <a:t>cont</a:t>
            </a:r>
            <a:r>
              <a:rPr sz="2800" spc="-80" dirty="0"/>
              <a:t>i</a:t>
            </a:r>
            <a:r>
              <a:rPr sz="2800" spc="-125" dirty="0"/>
              <a:t>nua</a:t>
            </a:r>
            <a:endParaRPr sz="2800" dirty="0"/>
          </a:p>
        </p:txBody>
      </p:sp>
      <p:grpSp>
        <p:nvGrpSpPr>
          <p:cNvPr id="4" name="object 4"/>
          <p:cNvGrpSpPr/>
          <p:nvPr/>
        </p:nvGrpSpPr>
        <p:grpSpPr>
          <a:xfrm>
            <a:off x="0" y="0"/>
            <a:ext cx="7620000" cy="5715000"/>
            <a:chOff x="0" y="0"/>
            <a:chExt cx="7620000" cy="5715000"/>
          </a:xfrm>
        </p:grpSpPr>
        <p:sp>
          <p:nvSpPr>
            <p:cNvPr id="5" name="object 5"/>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2" cstate="print"/>
            <a:stretch>
              <a:fillRect/>
            </a:stretch>
          </p:blipFill>
          <p:spPr>
            <a:xfrm>
              <a:off x="263611" y="5033506"/>
              <a:ext cx="1083645" cy="453212"/>
            </a:xfrm>
            <a:prstGeom prst="rect">
              <a:avLst/>
            </a:prstGeom>
          </p:spPr>
        </p:pic>
      </p:grpSp>
      <p:sp>
        <p:nvSpPr>
          <p:cNvPr id="8" name="object 8"/>
          <p:cNvSpPr txBox="1"/>
          <p:nvPr/>
        </p:nvSpPr>
        <p:spPr>
          <a:xfrm>
            <a:off x="346963" y="1924304"/>
            <a:ext cx="3905885" cy="2787015"/>
          </a:xfrm>
          <a:prstGeom prst="rect">
            <a:avLst/>
          </a:prstGeom>
        </p:spPr>
        <p:txBody>
          <a:bodyPr vert="horz" wrap="square" lIns="0" tIns="13335" rIns="0" bIns="0" rtlCol="0">
            <a:spAutoFit/>
          </a:bodyPr>
          <a:lstStyle/>
          <a:p>
            <a:pPr marL="12700" marR="0" lvl="0" indent="0" algn="just"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Seguimiento</a:t>
            </a:r>
            <a:r>
              <a:rPr kumimoji="0" sz="1400" b="0" i="0" u="none" strike="noStrike" kern="1200" cap="none" spc="11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y</a:t>
            </a:r>
            <a:r>
              <a:rPr kumimoji="0" sz="1400" b="0" i="0" u="none" strike="noStrike" kern="1200" cap="none" spc="12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control</a:t>
            </a:r>
            <a:r>
              <a:rPr kumimoji="0" sz="1400" b="0" i="0" u="none" strike="noStrike" kern="1200" cap="none" spc="12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anual</a:t>
            </a:r>
            <a:endPar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1300" b="0" i="0" u="none" strike="noStrike" kern="1200" cap="none" spc="0" normalizeH="0" baseline="0" noProof="0" dirty="0">
              <a:ln>
                <a:noFill/>
              </a:ln>
              <a:solidFill>
                <a:prstClr val="black"/>
              </a:solidFill>
              <a:effectLst/>
              <a:uLnTx/>
              <a:uFillTx/>
              <a:latin typeface="Bahnschrift"/>
              <a:ea typeface="+mn-ea"/>
              <a:cs typeface="Bahnschrift"/>
            </a:endParaRPr>
          </a:p>
          <a:p>
            <a:pPr marL="15240" marR="5080" lvl="0" indent="0" algn="just"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5" normalizeH="0" baseline="0" noProof="0" dirty="0">
                <a:ln>
                  <a:noFill/>
                </a:ln>
                <a:solidFill>
                  <a:srgbClr val="3D6E52"/>
                </a:solidFill>
                <a:effectLst/>
                <a:uLnTx/>
                <a:uFillTx/>
                <a:latin typeface="Bahnschrift"/>
                <a:ea typeface="+mn-ea"/>
                <a:cs typeface="Bahnschrift"/>
              </a:rPr>
              <a:t>BONTERRA</a:t>
            </a:r>
            <a:r>
              <a:rPr kumimoji="0" sz="1200" b="0" i="0" u="none" strike="noStrike" kern="1200" cap="none" spc="0" normalizeH="0" baseline="0" noProof="0" dirty="0">
                <a:ln>
                  <a:noFill/>
                </a:ln>
                <a:solidFill>
                  <a:srgbClr val="3D6E52"/>
                </a:solidFill>
                <a:effectLst/>
                <a:uLnTx/>
                <a:uFillTx/>
                <a:latin typeface="Bahnschrift"/>
                <a:ea typeface="+mn-ea"/>
                <a:cs typeface="Bahnschrift"/>
              </a:rPr>
              <a:t> RESORT</a:t>
            </a:r>
            <a:r>
              <a:rPr kumimoji="0" sz="1200" b="0" i="0" u="none" strike="noStrike" kern="1200" cap="none" spc="5" normalizeH="0" baseline="0" noProof="0" dirty="0">
                <a:ln>
                  <a:noFill/>
                </a:ln>
                <a:solidFill>
                  <a:srgbClr val="3D6E52"/>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analiza</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anualmente</a:t>
            </a:r>
            <a:r>
              <a:rPr kumimoji="0" sz="1200" b="0" i="0" u="none" strike="noStrike" kern="1200" cap="none" spc="0" normalizeH="0" baseline="0" noProof="0" dirty="0">
                <a:ln>
                  <a:noFill/>
                </a:ln>
                <a:solidFill>
                  <a:srgbClr val="464646"/>
                </a:solidFill>
                <a:effectLst/>
                <a:uLnTx/>
                <a:uFillTx/>
                <a:latin typeface="Bahnschrift"/>
                <a:ea typeface="+mn-ea"/>
                <a:cs typeface="Bahnschrift"/>
              </a:rPr>
              <a:t> el</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1" i="0" u="none" strike="noStrike" kern="1200" cap="none" spc="-60" normalizeH="0" baseline="0" noProof="0" dirty="0">
                <a:ln>
                  <a:noFill/>
                </a:ln>
                <a:solidFill>
                  <a:srgbClr val="464646"/>
                </a:solidFill>
                <a:effectLst/>
                <a:uLnTx/>
                <a:uFillTx/>
                <a:latin typeface="Arial"/>
                <a:ea typeface="+mn-ea"/>
                <a:cs typeface="Arial"/>
              </a:rPr>
              <a:t>desempeño, </a:t>
            </a:r>
            <a:r>
              <a:rPr kumimoji="0" sz="1200" b="1" i="0" u="none" strike="noStrike" kern="1200" cap="none" spc="-320" normalizeH="0" baseline="0" noProof="0" dirty="0">
                <a:ln>
                  <a:noFill/>
                </a:ln>
                <a:solidFill>
                  <a:srgbClr val="464646"/>
                </a:solidFill>
                <a:effectLst/>
                <a:uLnTx/>
                <a:uFillTx/>
                <a:latin typeface="Arial"/>
                <a:ea typeface="+mn-ea"/>
                <a:cs typeface="Arial"/>
              </a:rPr>
              <a:t> </a:t>
            </a:r>
            <a:r>
              <a:rPr kumimoji="0" sz="1200" b="1" i="0" u="none" strike="noStrike" kern="1200" cap="none" spc="-45" normalizeH="0" baseline="0" noProof="0" dirty="0">
                <a:ln>
                  <a:noFill/>
                </a:ln>
                <a:solidFill>
                  <a:srgbClr val="464646"/>
                </a:solidFill>
                <a:effectLst/>
                <a:uLnTx/>
                <a:uFillTx/>
                <a:latin typeface="Arial"/>
                <a:ea typeface="+mn-ea"/>
                <a:cs typeface="Arial"/>
              </a:rPr>
              <a:t>cumplimiento </a:t>
            </a:r>
            <a:r>
              <a:rPr kumimoji="0" sz="1200" b="1" i="0" u="none" strike="noStrike" kern="1200" cap="none" spc="-90" normalizeH="0" baseline="0" noProof="0" dirty="0">
                <a:ln>
                  <a:noFill/>
                </a:ln>
                <a:solidFill>
                  <a:srgbClr val="464646"/>
                </a:solidFill>
                <a:effectLst/>
                <a:uLnTx/>
                <a:uFillTx/>
                <a:latin typeface="Arial"/>
                <a:ea typeface="+mn-ea"/>
                <a:cs typeface="Arial"/>
              </a:rPr>
              <a:t>y</a:t>
            </a:r>
            <a:r>
              <a:rPr kumimoji="0" sz="1200" b="1" i="0" u="none" strike="noStrike" kern="1200" cap="none" spc="-85" normalizeH="0" baseline="0" noProof="0" dirty="0">
                <a:ln>
                  <a:noFill/>
                </a:ln>
                <a:solidFill>
                  <a:srgbClr val="464646"/>
                </a:solidFill>
                <a:effectLst/>
                <a:uLnTx/>
                <a:uFillTx/>
                <a:latin typeface="Arial"/>
                <a:ea typeface="+mn-ea"/>
                <a:cs typeface="Arial"/>
              </a:rPr>
              <a:t> </a:t>
            </a:r>
            <a:r>
              <a:rPr kumimoji="0" sz="1200" b="1" i="0" u="none" strike="noStrike" kern="1200" cap="none" spc="-45" normalizeH="0" baseline="0" noProof="0" dirty="0">
                <a:ln>
                  <a:noFill/>
                </a:ln>
                <a:solidFill>
                  <a:srgbClr val="464646"/>
                </a:solidFill>
                <a:effectLst/>
                <a:uLnTx/>
                <a:uFillTx/>
                <a:latin typeface="Arial"/>
                <a:ea typeface="+mn-ea"/>
                <a:cs typeface="Arial"/>
              </a:rPr>
              <a:t>eficacia </a:t>
            </a:r>
            <a:r>
              <a:rPr kumimoji="0" sz="1200" b="0" i="0" u="none" strike="noStrike" kern="1200" cap="none" spc="-5" normalizeH="0" baseline="0" noProof="0" dirty="0">
                <a:ln>
                  <a:noFill/>
                </a:ln>
                <a:solidFill>
                  <a:srgbClr val="464646"/>
                </a:solidFill>
                <a:effectLst/>
                <a:uLnTx/>
                <a:uFillTx/>
                <a:latin typeface="Bahnschrift"/>
                <a:ea typeface="+mn-ea"/>
                <a:cs typeface="Bahnschrift"/>
              </a:rPr>
              <a:t>del</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plan</a:t>
            </a:r>
            <a:r>
              <a:rPr kumimoji="0" sz="1200" b="0" i="0" u="none" strike="noStrike" kern="1200" cap="none" spc="0" normalizeH="0" baseline="0" noProof="0" dirty="0">
                <a:ln>
                  <a:noFill/>
                </a:ln>
                <a:solidFill>
                  <a:srgbClr val="464646"/>
                </a:solidFill>
                <a:effectLst/>
                <a:uLnTx/>
                <a:uFillTx/>
                <a:latin typeface="Bahnschrift"/>
                <a:ea typeface="+mn-ea"/>
                <a:cs typeface="Bahnschrift"/>
              </a:rPr>
              <a:t> de</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sostenibilidad</a:t>
            </a:r>
            <a:r>
              <a:rPr kumimoji="0" sz="1200" b="0" i="0" u="none" strike="noStrike" kern="1200" cap="none" spc="0" normalizeH="0" baseline="0" noProof="0" dirty="0">
                <a:ln>
                  <a:noFill/>
                </a:ln>
                <a:solidFill>
                  <a:srgbClr val="464646"/>
                </a:solidFill>
                <a:effectLst/>
                <a:uLnTx/>
                <a:uFillTx/>
                <a:latin typeface="Bahnschrift"/>
                <a:ea typeface="+mn-ea"/>
                <a:cs typeface="Bahnschrift"/>
              </a:rPr>
              <a:t> y</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su </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contribución</a:t>
            </a:r>
            <a:r>
              <a:rPr kumimoji="0" sz="1200" b="0" i="0" u="none" strike="noStrike" kern="1200" cap="none" spc="0" normalizeH="0" baseline="0" noProof="0" dirty="0">
                <a:ln>
                  <a:noFill/>
                </a:ln>
                <a:solidFill>
                  <a:srgbClr val="464646"/>
                </a:solidFill>
                <a:effectLst/>
                <a:uLnTx/>
                <a:uFillTx/>
                <a:latin typeface="Bahnschrift"/>
                <a:ea typeface="+mn-ea"/>
                <a:cs typeface="Bahnschrift"/>
              </a:rPr>
              <a:t> a</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los</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ODS.</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Para</a:t>
            </a:r>
            <a:r>
              <a:rPr kumimoji="0" sz="1200" b="0" i="0" u="none" strike="noStrike" kern="1200" cap="none" spc="0" normalizeH="0" baseline="0" noProof="0" dirty="0">
                <a:ln>
                  <a:noFill/>
                </a:ln>
                <a:solidFill>
                  <a:srgbClr val="464646"/>
                </a:solidFill>
                <a:effectLst/>
                <a:uLnTx/>
                <a:uFillTx/>
                <a:latin typeface="Bahnschrift"/>
                <a:ea typeface="+mn-ea"/>
                <a:cs typeface="Bahnschrift"/>
              </a:rPr>
              <a:t> ello</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utiliza</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los</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siguientes </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métodos </a:t>
            </a:r>
            <a:r>
              <a:rPr kumimoji="0" sz="1200" b="0" i="0" u="none" strike="noStrike" kern="1200" cap="none" spc="-10" normalizeH="0" baseline="0" noProof="0" dirty="0">
                <a:ln>
                  <a:noFill/>
                </a:ln>
                <a:solidFill>
                  <a:srgbClr val="464646"/>
                </a:solidFill>
                <a:effectLst/>
                <a:uLnTx/>
                <a:uFillTx/>
                <a:latin typeface="Bahnschrift"/>
                <a:ea typeface="+mn-ea"/>
                <a:cs typeface="Bahnschrift"/>
              </a:rPr>
              <a:t>de seguimiento: </a:t>
            </a:r>
            <a:r>
              <a:rPr kumimoji="0" sz="1200" b="1" i="0" u="none" strike="noStrike" kern="1200" cap="none" spc="-45" normalizeH="0" baseline="0" noProof="0" dirty="0">
                <a:ln>
                  <a:noFill/>
                </a:ln>
                <a:solidFill>
                  <a:srgbClr val="464646"/>
                </a:solidFill>
                <a:effectLst/>
                <a:uLnTx/>
                <a:uFillTx/>
                <a:latin typeface="Arial"/>
                <a:ea typeface="+mn-ea"/>
                <a:cs typeface="Arial"/>
              </a:rPr>
              <a:t>Indicadores</a:t>
            </a:r>
            <a:r>
              <a:rPr kumimoji="0" sz="1200" b="1" i="0" u="none" strike="noStrike" kern="1200" cap="none" spc="-40" normalizeH="0" baseline="0" noProof="0" dirty="0">
                <a:ln>
                  <a:noFill/>
                </a:ln>
                <a:solidFill>
                  <a:srgbClr val="464646"/>
                </a:solidFill>
                <a:effectLst/>
                <a:uLnTx/>
                <a:uFillTx/>
                <a:latin typeface="Arial"/>
                <a:ea typeface="+mn-ea"/>
                <a:cs typeface="Arial"/>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y una </a:t>
            </a:r>
            <a:r>
              <a:rPr kumimoji="0" sz="1200" b="1" i="0" u="none" strike="noStrike" kern="1200" cap="none" spc="-25" normalizeH="0" baseline="0" noProof="0" dirty="0">
                <a:ln>
                  <a:noFill/>
                </a:ln>
                <a:solidFill>
                  <a:srgbClr val="464646"/>
                </a:solidFill>
                <a:effectLst/>
                <a:uLnTx/>
                <a:uFillTx/>
                <a:latin typeface="Arial"/>
                <a:ea typeface="+mn-ea"/>
                <a:cs typeface="Arial"/>
              </a:rPr>
              <a:t>herramienta </a:t>
            </a:r>
            <a:r>
              <a:rPr kumimoji="0" sz="1200" b="1" i="0" u="none" strike="noStrike" kern="1200" cap="none" spc="-20" normalizeH="0" baseline="0" noProof="0" dirty="0">
                <a:ln>
                  <a:noFill/>
                </a:ln>
                <a:solidFill>
                  <a:srgbClr val="464646"/>
                </a:solidFill>
                <a:effectLst/>
                <a:uLnTx/>
                <a:uFillTx/>
                <a:latin typeface="Arial"/>
                <a:ea typeface="+mn-ea"/>
                <a:cs typeface="Arial"/>
              </a:rPr>
              <a:t> </a:t>
            </a:r>
            <a:r>
              <a:rPr kumimoji="0" sz="1200" b="1" i="0" u="none" strike="noStrike" kern="1200" cap="none" spc="-60" normalizeH="0" baseline="0" noProof="0" dirty="0">
                <a:ln>
                  <a:noFill/>
                </a:ln>
                <a:solidFill>
                  <a:srgbClr val="464646"/>
                </a:solidFill>
                <a:effectLst/>
                <a:uLnTx/>
                <a:uFillTx/>
                <a:latin typeface="Arial"/>
                <a:ea typeface="+mn-ea"/>
                <a:cs typeface="Arial"/>
              </a:rPr>
              <a:t>de</a:t>
            </a:r>
            <a:r>
              <a:rPr kumimoji="0" sz="1200" b="1" i="0" u="none" strike="noStrike" kern="1200" cap="none" spc="-20" normalizeH="0" baseline="0" noProof="0" dirty="0">
                <a:ln>
                  <a:noFill/>
                </a:ln>
                <a:solidFill>
                  <a:srgbClr val="464646"/>
                </a:solidFill>
                <a:effectLst/>
                <a:uLnTx/>
                <a:uFillTx/>
                <a:latin typeface="Arial"/>
                <a:ea typeface="+mn-ea"/>
                <a:cs typeface="Arial"/>
              </a:rPr>
              <a:t> </a:t>
            </a:r>
            <a:r>
              <a:rPr kumimoji="0" sz="1200" b="1" i="0" u="none" strike="noStrike" kern="1200" cap="none" spc="-60" normalizeH="0" baseline="0" noProof="0" dirty="0">
                <a:ln>
                  <a:noFill/>
                </a:ln>
                <a:solidFill>
                  <a:srgbClr val="464646"/>
                </a:solidFill>
                <a:effectLst/>
                <a:uLnTx/>
                <a:uFillTx/>
                <a:latin typeface="Arial"/>
                <a:ea typeface="+mn-ea"/>
                <a:cs typeface="Arial"/>
              </a:rPr>
              <a:t>autodiagnóstico</a:t>
            </a:r>
            <a:r>
              <a:rPr kumimoji="0" sz="1200" b="1" i="0" u="none" strike="noStrike" kern="1200" cap="none" spc="-15" normalizeH="0" baseline="0" noProof="0" dirty="0">
                <a:ln>
                  <a:noFill/>
                </a:ln>
                <a:solidFill>
                  <a:srgbClr val="464646"/>
                </a:solidFill>
                <a:effectLst/>
                <a:uLnTx/>
                <a:uFillTx/>
                <a:latin typeface="Arial"/>
                <a:ea typeface="+mn-ea"/>
                <a:cs typeface="Arial"/>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(checklist).</a:t>
            </a:r>
            <a:endParaRPr kumimoji="0" sz="1200" b="0" i="0" u="none" strike="noStrike" kern="1200" cap="none" spc="0" normalizeH="0" baseline="0" noProof="0" dirty="0">
              <a:ln>
                <a:noFill/>
              </a:ln>
              <a:solidFill>
                <a:prstClr val="black"/>
              </a:solidFill>
              <a:effectLst/>
              <a:uLnTx/>
              <a:uFillTx/>
              <a:latin typeface="Bahnschrift"/>
              <a:ea typeface="+mn-ea"/>
              <a:cs typeface="Bahnschrift"/>
            </a:endParaRPr>
          </a:p>
          <a:p>
            <a:pPr marL="15240" marR="5080" lvl="0" indent="0" algn="just" defTabSz="914400" rtl="0" eaLnBrk="1" fontAlgn="auto" latinLnBrk="0" hangingPunct="1">
              <a:lnSpc>
                <a:spcPct val="100000"/>
              </a:lnSpc>
              <a:spcBef>
                <a:spcPts val="605"/>
              </a:spcBef>
              <a:spcAft>
                <a:spcPts val="0"/>
              </a:spcAft>
              <a:buClrTx/>
              <a:buSzTx/>
              <a:buFontTx/>
              <a:buNone/>
              <a:tabLst/>
              <a:defRPr/>
            </a:pPr>
            <a:r>
              <a:rPr kumimoji="0" sz="1200" b="0" i="0" u="none" strike="noStrike" kern="1200" cap="none" spc="0" normalizeH="0" baseline="0" noProof="0" dirty="0">
                <a:ln>
                  <a:noFill/>
                </a:ln>
                <a:solidFill>
                  <a:srgbClr val="464646"/>
                </a:solidFill>
                <a:effectLst/>
                <a:uLnTx/>
                <a:uFillTx/>
                <a:latin typeface="Bahnschrift"/>
                <a:ea typeface="+mn-ea"/>
                <a:cs typeface="Bahnschrift"/>
              </a:rPr>
              <a:t>El</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1" i="0" u="none" strike="noStrike" kern="1200" cap="none" spc="-60" normalizeH="0" baseline="0" noProof="0" dirty="0">
                <a:ln>
                  <a:noFill/>
                </a:ln>
                <a:solidFill>
                  <a:srgbClr val="464646"/>
                </a:solidFill>
                <a:effectLst/>
                <a:uLnTx/>
                <a:uFillTx/>
                <a:latin typeface="Arial"/>
                <a:ea typeface="+mn-ea"/>
                <a:cs typeface="Arial"/>
              </a:rPr>
              <a:t>Comité</a:t>
            </a:r>
            <a:r>
              <a:rPr kumimoji="0" sz="1200" b="1" i="0" u="none" strike="noStrike" kern="1200" cap="none" spc="-55" normalizeH="0" baseline="0" noProof="0" dirty="0">
                <a:ln>
                  <a:noFill/>
                </a:ln>
                <a:solidFill>
                  <a:srgbClr val="464646"/>
                </a:solidFill>
                <a:effectLst/>
                <a:uLnTx/>
                <a:uFillTx/>
                <a:latin typeface="Arial"/>
                <a:ea typeface="+mn-ea"/>
                <a:cs typeface="Arial"/>
              </a:rPr>
              <a:t> </a:t>
            </a:r>
            <a:r>
              <a:rPr kumimoji="0" sz="1200" b="1" i="0" u="none" strike="noStrike" kern="1200" cap="none" spc="-60" normalizeH="0" baseline="0" noProof="0" dirty="0">
                <a:ln>
                  <a:noFill/>
                </a:ln>
                <a:solidFill>
                  <a:srgbClr val="464646"/>
                </a:solidFill>
                <a:effectLst/>
                <a:uLnTx/>
                <a:uFillTx/>
                <a:latin typeface="Arial"/>
                <a:ea typeface="+mn-ea"/>
                <a:cs typeface="Arial"/>
              </a:rPr>
              <a:t>de</a:t>
            </a:r>
            <a:r>
              <a:rPr kumimoji="0" sz="1200" b="1" i="0" u="none" strike="noStrike" kern="1200" cap="none" spc="-55" normalizeH="0" baseline="0" noProof="0" dirty="0">
                <a:ln>
                  <a:noFill/>
                </a:ln>
                <a:solidFill>
                  <a:srgbClr val="464646"/>
                </a:solidFill>
                <a:effectLst/>
                <a:uLnTx/>
                <a:uFillTx/>
                <a:latin typeface="Arial"/>
                <a:ea typeface="+mn-ea"/>
                <a:cs typeface="Arial"/>
              </a:rPr>
              <a:t> </a:t>
            </a:r>
            <a:r>
              <a:rPr kumimoji="0" sz="1200" b="1" i="0" u="none" strike="noStrike" kern="1200" cap="none" spc="-50" normalizeH="0" baseline="0" noProof="0" dirty="0">
                <a:ln>
                  <a:noFill/>
                </a:ln>
                <a:solidFill>
                  <a:srgbClr val="464646"/>
                </a:solidFill>
                <a:effectLst/>
                <a:uLnTx/>
                <a:uFillTx/>
                <a:latin typeface="Arial"/>
                <a:ea typeface="+mn-ea"/>
                <a:cs typeface="Arial"/>
              </a:rPr>
              <a:t>Sostenibilidad</a:t>
            </a:r>
            <a:r>
              <a:rPr kumimoji="0" sz="1200" b="1" i="0" u="none" strike="noStrike" kern="1200" cap="none" spc="-45" normalizeH="0" baseline="0" noProof="0" dirty="0">
                <a:ln>
                  <a:noFill/>
                </a:ln>
                <a:solidFill>
                  <a:srgbClr val="464646"/>
                </a:solidFill>
                <a:effectLst/>
                <a:uLnTx/>
                <a:uFillTx/>
                <a:latin typeface="Arial"/>
                <a:ea typeface="+mn-ea"/>
                <a:cs typeface="Arial"/>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es</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responsable</a:t>
            </a:r>
            <a:r>
              <a:rPr kumimoji="0" sz="1200" b="0" i="0" u="none" strike="noStrike" kern="1200" cap="none" spc="0" normalizeH="0" baseline="0" noProof="0" dirty="0">
                <a:ln>
                  <a:noFill/>
                </a:ln>
                <a:solidFill>
                  <a:srgbClr val="464646"/>
                </a:solidFill>
                <a:effectLst/>
                <a:uLnTx/>
                <a:uFillTx/>
                <a:latin typeface="Bahnschrift"/>
                <a:ea typeface="+mn-ea"/>
                <a:cs typeface="Bahnschrift"/>
              </a:rPr>
              <a:t> de</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este </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seguimiento,</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así</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como</a:t>
            </a:r>
            <a:r>
              <a:rPr kumimoji="0" sz="1200" b="0" i="0" u="none" strike="noStrike" kern="1200" cap="none" spc="0" normalizeH="0" baseline="0" noProof="0" dirty="0">
                <a:ln>
                  <a:noFill/>
                </a:ln>
                <a:solidFill>
                  <a:srgbClr val="464646"/>
                </a:solidFill>
                <a:effectLst/>
                <a:uLnTx/>
                <a:uFillTx/>
                <a:latin typeface="Bahnschrift"/>
                <a:ea typeface="+mn-ea"/>
                <a:cs typeface="Bahnschrift"/>
              </a:rPr>
              <a:t> de</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comunicar</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los</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resultados</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del </a:t>
            </a:r>
            <a:r>
              <a:rPr kumimoji="0" sz="1200" b="0" i="0" u="none" strike="noStrike" kern="1200" cap="none" spc="0" normalizeH="0" baseline="0" noProof="0" dirty="0">
                <a:ln>
                  <a:noFill/>
                </a:ln>
                <a:solidFill>
                  <a:srgbClr val="464646"/>
                </a:solidFill>
                <a:effectLst/>
                <a:uLnTx/>
                <a:uFillTx/>
                <a:latin typeface="Bahnschrift"/>
                <a:ea typeface="+mn-ea"/>
                <a:cs typeface="Bahnschrift"/>
              </a:rPr>
              <a:t> mismo</a:t>
            </a:r>
            <a:r>
              <a:rPr kumimoji="0" sz="1200" b="0" i="0" u="none" strike="noStrike" kern="1200" cap="none" spc="95"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a</a:t>
            </a:r>
            <a:r>
              <a:rPr kumimoji="0" sz="1200" b="0" i="0" u="none" strike="noStrike" kern="1200" cap="none" spc="11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los</a:t>
            </a:r>
            <a:r>
              <a:rPr kumimoji="0" sz="1200" b="0" i="0" u="none" strike="noStrike" kern="1200" cap="none" spc="13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grupos</a:t>
            </a:r>
            <a:r>
              <a:rPr kumimoji="0" sz="1200" b="0" i="0" u="none" strike="noStrike" kern="1200" cap="none" spc="105"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de</a:t>
            </a:r>
            <a:r>
              <a:rPr kumimoji="0" sz="1200" b="0" i="0" u="none" strike="noStrike" kern="1200" cap="none" spc="120"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interés</a:t>
            </a:r>
            <a:r>
              <a:rPr kumimoji="0" sz="1200" b="0" i="0" u="none" strike="noStrike" kern="1200" cap="none" spc="95"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de</a:t>
            </a:r>
            <a:r>
              <a:rPr kumimoji="0" sz="1200" b="0" i="0" u="none" strike="noStrike" kern="1200" cap="none" spc="105"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la</a:t>
            </a:r>
            <a:r>
              <a:rPr kumimoji="0" sz="1200" b="0" i="0" u="none" strike="noStrike" kern="1200" cap="none" spc="114"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organización.</a:t>
            </a:r>
            <a:endParaRPr kumimoji="0" sz="1200" b="0" i="0" u="none" strike="noStrike" kern="1200" cap="none" spc="0" normalizeH="0" baseline="0" noProof="0" dirty="0">
              <a:ln>
                <a:noFill/>
              </a:ln>
              <a:solidFill>
                <a:prstClr val="black"/>
              </a:solidFill>
              <a:effectLst/>
              <a:uLnTx/>
              <a:uFillTx/>
              <a:latin typeface="Bahnschrift"/>
              <a:ea typeface="+mn-ea"/>
              <a:cs typeface="Bahnschrift"/>
            </a:endParaRPr>
          </a:p>
          <a:p>
            <a:pPr marL="15240" marR="5080" lvl="0" indent="0" algn="just" defTabSz="914400" rtl="0" eaLnBrk="1" fontAlgn="auto" latinLnBrk="0" hangingPunct="1">
              <a:lnSpc>
                <a:spcPct val="100000"/>
              </a:lnSpc>
              <a:spcBef>
                <a:spcPts val="600"/>
              </a:spcBef>
              <a:spcAft>
                <a:spcPts val="0"/>
              </a:spcAft>
              <a:buClrTx/>
              <a:buSzTx/>
              <a:buFontTx/>
              <a:buNone/>
              <a:tabLst/>
              <a:defRPr/>
            </a:pPr>
            <a:r>
              <a:rPr kumimoji="0" sz="1200" b="0" i="0" u="none" strike="noStrike" kern="1200" cap="none" spc="0" normalizeH="0" baseline="0" noProof="0" dirty="0">
                <a:ln>
                  <a:noFill/>
                </a:ln>
                <a:solidFill>
                  <a:srgbClr val="464646"/>
                </a:solidFill>
                <a:effectLst/>
                <a:uLnTx/>
                <a:uFillTx/>
                <a:latin typeface="Bahnschrift"/>
                <a:ea typeface="+mn-ea"/>
                <a:cs typeface="Bahnschrift"/>
              </a:rPr>
              <a:t>En</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función</a:t>
            </a:r>
            <a:r>
              <a:rPr kumimoji="0" sz="1200" b="0" i="0" u="none" strike="noStrike" kern="1200" cap="none" spc="0" normalizeH="0" baseline="0" noProof="0" dirty="0">
                <a:ln>
                  <a:noFill/>
                </a:ln>
                <a:solidFill>
                  <a:srgbClr val="464646"/>
                </a:solidFill>
                <a:effectLst/>
                <a:uLnTx/>
                <a:uFillTx/>
                <a:latin typeface="Bahnschrift"/>
                <a:ea typeface="+mn-ea"/>
                <a:cs typeface="Bahnschrift"/>
              </a:rPr>
              <a:t> de</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esos</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resultados</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obtenidos</a:t>
            </a:r>
            <a:r>
              <a:rPr kumimoji="0" sz="1200" b="0" i="0" u="none" strike="noStrike" kern="1200" cap="none" spc="0" normalizeH="0" baseline="0" noProof="0" dirty="0">
                <a:ln>
                  <a:noFill/>
                </a:ln>
                <a:solidFill>
                  <a:srgbClr val="464646"/>
                </a:solidFill>
                <a:effectLst/>
                <a:uLnTx/>
                <a:uFillTx/>
                <a:latin typeface="Bahnschrift"/>
                <a:ea typeface="+mn-ea"/>
                <a:cs typeface="Bahnschrift"/>
              </a:rPr>
              <a:t> y</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el</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0" i="0" u="none" strike="noStrike" kern="1200" cap="none" spc="-10" normalizeH="0" baseline="0" noProof="0" dirty="0">
                <a:ln>
                  <a:noFill/>
                </a:ln>
                <a:solidFill>
                  <a:srgbClr val="464646"/>
                </a:solidFill>
                <a:effectLst/>
                <a:uLnTx/>
                <a:uFillTx/>
                <a:latin typeface="Bahnschrift"/>
                <a:ea typeface="+mn-ea"/>
                <a:cs typeface="Bahnschrift"/>
              </a:rPr>
              <a:t>feedback </a:t>
            </a:r>
            <a:r>
              <a:rPr kumimoji="0" sz="1200" b="0" i="0" u="none" strike="noStrike" kern="1200" cap="none" spc="-5" normalizeH="0" baseline="0" noProof="0" dirty="0">
                <a:ln>
                  <a:noFill/>
                </a:ln>
                <a:solidFill>
                  <a:srgbClr val="464646"/>
                </a:solidFill>
                <a:effectLst/>
                <a:uLnTx/>
                <a:uFillTx/>
                <a:latin typeface="Bahnschrift"/>
                <a:ea typeface="+mn-ea"/>
                <a:cs typeface="Bahnschrift"/>
              </a:rPr>
              <a:t> proporcionado por </a:t>
            </a:r>
            <a:r>
              <a:rPr kumimoji="0" sz="1200" b="0" i="0" u="none" strike="noStrike" kern="1200" cap="none" spc="0" normalizeH="0" baseline="0" noProof="0" dirty="0">
                <a:ln>
                  <a:noFill/>
                </a:ln>
                <a:solidFill>
                  <a:srgbClr val="464646"/>
                </a:solidFill>
                <a:effectLst/>
                <a:uLnTx/>
                <a:uFillTx/>
                <a:latin typeface="Bahnschrift"/>
                <a:ea typeface="+mn-ea"/>
                <a:cs typeface="Bahnschrift"/>
              </a:rPr>
              <a:t>los </a:t>
            </a:r>
            <a:r>
              <a:rPr kumimoji="0" sz="1200" b="0" i="0" u="none" strike="noStrike" kern="1200" cap="none" spc="-5" normalizeH="0" baseline="0" noProof="0" dirty="0">
                <a:ln>
                  <a:noFill/>
                </a:ln>
                <a:solidFill>
                  <a:srgbClr val="464646"/>
                </a:solidFill>
                <a:effectLst/>
                <a:uLnTx/>
                <a:uFillTx/>
                <a:latin typeface="Bahnschrift"/>
                <a:ea typeface="+mn-ea"/>
                <a:cs typeface="Bahnschrift"/>
              </a:rPr>
              <a:t>grupos </a:t>
            </a:r>
            <a:r>
              <a:rPr kumimoji="0" sz="1200" b="0" i="0" u="none" strike="noStrike" kern="1200" cap="none" spc="0" normalizeH="0" baseline="0" noProof="0" dirty="0">
                <a:ln>
                  <a:noFill/>
                </a:ln>
                <a:solidFill>
                  <a:srgbClr val="464646"/>
                </a:solidFill>
                <a:effectLst/>
                <a:uLnTx/>
                <a:uFillTx/>
                <a:latin typeface="Bahnschrift"/>
                <a:ea typeface="+mn-ea"/>
                <a:cs typeface="Bahnschrift"/>
              </a:rPr>
              <a:t>de </a:t>
            </a:r>
            <a:r>
              <a:rPr kumimoji="0" sz="1200" b="0" i="0" u="none" strike="noStrike" kern="1200" cap="none" spc="-5" normalizeH="0" baseline="0" noProof="0" dirty="0">
                <a:ln>
                  <a:noFill/>
                </a:ln>
                <a:solidFill>
                  <a:srgbClr val="464646"/>
                </a:solidFill>
                <a:effectLst/>
                <a:uLnTx/>
                <a:uFillTx/>
                <a:latin typeface="Bahnschrift"/>
                <a:ea typeface="+mn-ea"/>
                <a:cs typeface="Bahnschrift"/>
              </a:rPr>
              <a:t>interés </a:t>
            </a:r>
            <a:r>
              <a:rPr kumimoji="0" sz="1200" b="0" i="0" u="none" strike="noStrike" kern="1200" cap="none" spc="0" normalizeH="0" baseline="0" noProof="0" dirty="0">
                <a:ln>
                  <a:noFill/>
                </a:ln>
                <a:solidFill>
                  <a:srgbClr val="464646"/>
                </a:solidFill>
                <a:effectLst/>
                <a:uLnTx/>
                <a:uFillTx/>
                <a:latin typeface="Bahnschrift"/>
                <a:ea typeface="+mn-ea"/>
                <a:cs typeface="Bahnschrift"/>
              </a:rPr>
              <a:t>la </a:t>
            </a:r>
            <a:r>
              <a:rPr kumimoji="0" sz="1200" b="0" i="0" u="none" strike="noStrike" kern="1200" cap="none" spc="-5" normalizeH="0" baseline="0" noProof="0" dirty="0">
                <a:ln>
                  <a:noFill/>
                </a:ln>
                <a:solidFill>
                  <a:srgbClr val="464646"/>
                </a:solidFill>
                <a:effectLst/>
                <a:uLnTx/>
                <a:uFillTx/>
                <a:latin typeface="Bahnschrift"/>
                <a:ea typeface="+mn-ea"/>
                <a:cs typeface="Bahnschrift"/>
              </a:rPr>
              <a:t>organización </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establece</a:t>
            </a:r>
            <a:r>
              <a:rPr kumimoji="0" sz="1200" b="0" i="0" u="none" strike="noStrike" kern="1200" cap="none" spc="0" normalizeH="0" baseline="0" noProof="0" dirty="0">
                <a:ln>
                  <a:noFill/>
                </a:ln>
                <a:solidFill>
                  <a:srgbClr val="464646"/>
                </a:solidFill>
                <a:effectLst/>
                <a:uLnTx/>
                <a:uFillTx/>
                <a:latin typeface="Bahnschrift"/>
                <a:ea typeface="+mn-ea"/>
                <a:cs typeface="Bahnschrift"/>
              </a:rPr>
              <a:t> </a:t>
            </a:r>
            <a:r>
              <a:rPr kumimoji="0" sz="1200" b="1" i="0" u="none" strike="noStrike" kern="1200" cap="none" spc="-55" normalizeH="0" baseline="0" noProof="0" dirty="0">
                <a:ln>
                  <a:noFill/>
                </a:ln>
                <a:solidFill>
                  <a:srgbClr val="464646"/>
                </a:solidFill>
                <a:effectLst/>
                <a:uLnTx/>
                <a:uFillTx/>
                <a:latin typeface="Arial"/>
                <a:ea typeface="+mn-ea"/>
                <a:cs typeface="Arial"/>
              </a:rPr>
              <a:t>acciones </a:t>
            </a:r>
            <a:r>
              <a:rPr kumimoji="0" sz="1200" b="1" i="0" u="none" strike="noStrike" kern="1200" cap="none" spc="-30" normalizeH="0" baseline="0" noProof="0" dirty="0">
                <a:ln>
                  <a:noFill/>
                </a:ln>
                <a:solidFill>
                  <a:srgbClr val="464646"/>
                </a:solidFill>
                <a:effectLst/>
                <a:uLnTx/>
                <a:uFillTx/>
                <a:latin typeface="Arial"/>
                <a:ea typeface="+mn-ea"/>
                <a:cs typeface="Arial"/>
              </a:rPr>
              <a:t>para </a:t>
            </a:r>
            <a:r>
              <a:rPr kumimoji="0" sz="1200" b="1" i="0" u="none" strike="noStrike" kern="1200" cap="none" spc="-10" normalizeH="0" baseline="0" noProof="0" dirty="0">
                <a:ln>
                  <a:noFill/>
                </a:ln>
                <a:solidFill>
                  <a:srgbClr val="464646"/>
                </a:solidFill>
                <a:effectLst/>
                <a:uLnTx/>
                <a:uFillTx/>
                <a:latin typeface="Arial"/>
                <a:ea typeface="+mn-ea"/>
                <a:cs typeface="Arial"/>
              </a:rPr>
              <a:t>la </a:t>
            </a:r>
            <a:r>
              <a:rPr kumimoji="0" sz="1200" b="1" i="0" u="none" strike="noStrike" kern="1200" cap="none" spc="-30" normalizeH="0" baseline="0" noProof="0" dirty="0">
                <a:ln>
                  <a:noFill/>
                </a:ln>
                <a:solidFill>
                  <a:srgbClr val="464646"/>
                </a:solidFill>
                <a:effectLst/>
                <a:uLnTx/>
                <a:uFillTx/>
                <a:latin typeface="Arial"/>
                <a:ea typeface="+mn-ea"/>
                <a:cs typeface="Arial"/>
              </a:rPr>
              <a:t>mejora </a:t>
            </a:r>
            <a:r>
              <a:rPr kumimoji="0" sz="1200" b="1" i="0" u="none" strike="noStrike" kern="1200" cap="none" spc="-60" normalizeH="0" baseline="0" noProof="0" dirty="0">
                <a:ln>
                  <a:noFill/>
                </a:ln>
                <a:solidFill>
                  <a:srgbClr val="464646"/>
                </a:solidFill>
                <a:effectLst/>
                <a:uLnTx/>
                <a:uFillTx/>
                <a:latin typeface="Arial"/>
                <a:ea typeface="+mn-ea"/>
                <a:cs typeface="Arial"/>
              </a:rPr>
              <a:t>de su desempeño </a:t>
            </a:r>
            <a:r>
              <a:rPr kumimoji="0" sz="1200" b="0" i="0" u="none" strike="noStrike" kern="1200" cap="none" spc="0" normalizeH="0" baseline="0" noProof="0" dirty="0">
                <a:ln>
                  <a:noFill/>
                </a:ln>
                <a:solidFill>
                  <a:srgbClr val="464646"/>
                </a:solidFill>
                <a:effectLst/>
                <a:uLnTx/>
                <a:uFillTx/>
                <a:latin typeface="Bahnschrift"/>
                <a:ea typeface="+mn-ea"/>
                <a:cs typeface="Bahnschrift"/>
              </a:rPr>
              <a:t>y </a:t>
            </a:r>
            <a:r>
              <a:rPr kumimoji="0" sz="1200" b="0" i="0" u="none" strike="noStrike" kern="1200" cap="none" spc="5" normalizeH="0" baseline="0" noProof="0" dirty="0">
                <a:ln>
                  <a:noFill/>
                </a:ln>
                <a:solidFill>
                  <a:srgbClr val="464646"/>
                </a:solidFill>
                <a:effectLst/>
                <a:uLnTx/>
                <a:uFillTx/>
                <a:latin typeface="Bahnschrift"/>
                <a:ea typeface="+mn-ea"/>
                <a:cs typeface="Bahnschrift"/>
              </a:rPr>
              <a:t> </a:t>
            </a:r>
            <a:r>
              <a:rPr kumimoji="0" sz="1200" b="1" i="0" u="none" strike="noStrike" kern="1200" cap="none" spc="-40" normalizeH="0" baseline="0" noProof="0" dirty="0">
                <a:ln>
                  <a:noFill/>
                </a:ln>
                <a:solidFill>
                  <a:srgbClr val="464646"/>
                </a:solidFill>
                <a:effectLst/>
                <a:uLnTx/>
                <a:uFillTx/>
                <a:latin typeface="Arial"/>
                <a:ea typeface="+mn-ea"/>
                <a:cs typeface="Arial"/>
              </a:rPr>
              <a:t>eficacia</a:t>
            </a:r>
            <a:r>
              <a:rPr kumimoji="0" sz="1200" b="1" i="0" u="none" strike="noStrike" kern="1200" cap="none" spc="-25" normalizeH="0" baseline="0" noProof="0" dirty="0">
                <a:ln>
                  <a:noFill/>
                </a:ln>
                <a:solidFill>
                  <a:srgbClr val="464646"/>
                </a:solidFill>
                <a:effectLst/>
                <a:uLnTx/>
                <a:uFillTx/>
                <a:latin typeface="Arial"/>
                <a:ea typeface="+mn-ea"/>
                <a:cs typeface="Arial"/>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en</a:t>
            </a:r>
            <a:r>
              <a:rPr kumimoji="0" sz="1200" b="0" i="0" u="none" strike="noStrike" kern="1200" cap="none" spc="105" normalizeH="0" baseline="0" noProof="0" dirty="0">
                <a:ln>
                  <a:noFill/>
                </a:ln>
                <a:solidFill>
                  <a:srgbClr val="464646"/>
                </a:solidFill>
                <a:effectLst/>
                <a:uLnTx/>
                <a:uFillTx/>
                <a:latin typeface="Bahnschrift"/>
                <a:ea typeface="+mn-ea"/>
                <a:cs typeface="Bahnschrift"/>
              </a:rPr>
              <a:t> </a:t>
            </a:r>
            <a:r>
              <a:rPr kumimoji="0" sz="1200" b="0" i="0" u="none" strike="noStrike" kern="1200" cap="none" spc="-5" normalizeH="0" baseline="0" noProof="0" dirty="0">
                <a:ln>
                  <a:noFill/>
                </a:ln>
                <a:solidFill>
                  <a:srgbClr val="464646"/>
                </a:solidFill>
                <a:effectLst/>
                <a:uLnTx/>
                <a:uFillTx/>
                <a:latin typeface="Bahnschrift"/>
                <a:ea typeface="+mn-ea"/>
                <a:cs typeface="Bahnschrift"/>
              </a:rPr>
              <a:t>materia</a:t>
            </a:r>
            <a:r>
              <a:rPr kumimoji="0" sz="1200" b="0" i="0" u="none" strike="noStrike" kern="1200" cap="none" spc="95"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de</a:t>
            </a:r>
            <a:r>
              <a:rPr kumimoji="0" sz="1200" b="0" i="0" u="none" strike="noStrike" kern="1200" cap="none" spc="110" normalizeH="0" baseline="0" noProof="0" dirty="0">
                <a:ln>
                  <a:noFill/>
                </a:ln>
                <a:solidFill>
                  <a:srgbClr val="464646"/>
                </a:solidFill>
                <a:effectLst/>
                <a:uLnTx/>
                <a:uFillTx/>
                <a:latin typeface="Bahnschrift"/>
                <a:ea typeface="+mn-ea"/>
                <a:cs typeface="Bahnschrift"/>
              </a:rPr>
              <a:t> </a:t>
            </a:r>
            <a:r>
              <a:rPr kumimoji="0" sz="1200" b="0" i="0" u="none" strike="noStrike" kern="1200" cap="none" spc="0" normalizeH="0" baseline="0" noProof="0" dirty="0">
                <a:ln>
                  <a:noFill/>
                </a:ln>
                <a:solidFill>
                  <a:srgbClr val="464646"/>
                </a:solidFill>
                <a:effectLst/>
                <a:uLnTx/>
                <a:uFillTx/>
                <a:latin typeface="Bahnschrift"/>
                <a:ea typeface="+mn-ea"/>
                <a:cs typeface="Bahnschrift"/>
              </a:rPr>
              <a:t>ODS.</a:t>
            </a:r>
            <a:endParaRPr kumimoji="0" sz="12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090"/>
              </a:lnSpc>
              <a:spcBef>
                <a:spcPts val="0"/>
              </a:spcBef>
              <a:spcAft>
                <a:spcPts val="0"/>
              </a:spcAft>
              <a:buClrTx/>
              <a:buSzTx/>
              <a:buFontTx/>
              <a:buNone/>
              <a:tabLst/>
              <a:defRPr/>
            </a:pPr>
            <a:fld id="{81D60167-4931-47E6-BA6A-407CBD079E47}" type="slidenum">
              <a:rPr kumimoji="0" sz="1000" b="0" i="0" u="none" strike="noStrike" kern="1200" cap="none" spc="-5" normalizeH="0" baseline="0" noProof="0" dirty="0">
                <a:ln>
                  <a:noFill/>
                </a:ln>
                <a:solidFill>
                  <a:srgbClr val="888888"/>
                </a:solidFill>
                <a:effectLst/>
                <a:uLnTx/>
                <a:uFillTx/>
                <a:latin typeface="Bahnschrift"/>
                <a:ea typeface="+mn-ea"/>
              </a:rPr>
              <a:pPr marL="38100" marR="0" lvl="0" indent="0" algn="l" defTabSz="914400" rtl="0" eaLnBrk="1" fontAlgn="auto" latinLnBrk="0" hangingPunct="1">
                <a:lnSpc>
                  <a:spcPts val="1090"/>
                </a:lnSpc>
                <a:spcBef>
                  <a:spcPts val="0"/>
                </a:spcBef>
                <a:spcAft>
                  <a:spcPts val="0"/>
                </a:spcAft>
                <a:buClrTx/>
                <a:buSzTx/>
                <a:buFontTx/>
                <a:buNone/>
                <a:tabLst/>
                <a:defRPr/>
              </a:pPr>
              <a:t>43</a:t>
            </a:fld>
            <a:endParaRPr kumimoji="0" sz="1000" b="0" i="0" u="none" strike="noStrike" kern="1200" cap="none" spc="-5" normalizeH="0" baseline="0" noProof="0" dirty="0">
              <a:ln>
                <a:noFill/>
              </a:ln>
              <a:solidFill>
                <a:srgbClr val="888888"/>
              </a:solidFill>
              <a:effectLst/>
              <a:uLnTx/>
              <a:uFillTx/>
              <a:latin typeface="Bahnschrift"/>
              <a:ea typeface="+mn-ea"/>
            </a:endParaRPr>
          </a:p>
        </p:txBody>
      </p:sp>
      <p:pic>
        <p:nvPicPr>
          <p:cNvPr id="9218" name="Picture 2" descr="Ilustración de Seguimiento De Proyectos Seguimiento De Objetivos  Finalización De Tareas O Lista De Verificación Para Recordar El Concepto De  Progreso Del Proyecto Proyecto De Hombre De Negocios y más Vectores Libres  de Derechos de Rutin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419" y="2359748"/>
            <a:ext cx="3187887" cy="233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20000" y="37338"/>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27351" y="-7493"/>
            <a:ext cx="7620000" cy="5759831"/>
            <a:chOff x="-40906" y="-44831"/>
            <a:chExt cx="7620000" cy="5759831"/>
          </a:xfrm>
          <a:solidFill>
            <a:schemeClr val="accent6">
              <a:lumMod val="75000"/>
            </a:schemeClr>
          </a:solidFill>
        </p:grpSpPr>
        <p:sp>
          <p:nvSpPr>
            <p:cNvPr id="4" name="object 4"/>
            <p:cNvSpPr/>
            <p:nvPr/>
          </p:nvSpPr>
          <p:spPr>
            <a:xfrm>
              <a:off x="0" y="0"/>
              <a:ext cx="0" cy="5715000"/>
            </a:xfrm>
            <a:custGeom>
              <a:avLst/>
              <a:gdLst/>
              <a:ahLst/>
              <a:cxnLst/>
              <a:rect l="l" t="t" r="r" b="b"/>
              <a:pathLst>
                <a:path h="5715000">
                  <a:moveTo>
                    <a:pt x="0" y="0"/>
                  </a:moveTo>
                  <a:lnTo>
                    <a:pt x="0" y="5714998"/>
                  </a:lnTo>
                </a:path>
              </a:pathLst>
            </a:custGeom>
            <a:grpFill/>
            <a:ln w="76200">
              <a:solidFill>
                <a:schemeClr val="accent6">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0906" y="-44831"/>
              <a:ext cx="7620000" cy="1766570"/>
            </a:xfrm>
            <a:custGeom>
              <a:avLst/>
              <a:gdLst/>
              <a:ahLst/>
              <a:cxnLst/>
              <a:rect l="l" t="t" r="r" b="b"/>
              <a:pathLst>
                <a:path w="7620000" h="1766570">
                  <a:moveTo>
                    <a:pt x="0" y="0"/>
                  </a:moveTo>
                  <a:lnTo>
                    <a:pt x="0" y="1766315"/>
                  </a:lnTo>
                  <a:lnTo>
                    <a:pt x="7619999" y="1766315"/>
                  </a:lnTo>
                  <a:lnTo>
                    <a:pt x="7619999" y="0"/>
                  </a:lnTo>
                  <a:lnTo>
                    <a:pt x="0" y="0"/>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object 6"/>
          <p:cNvSpPr txBox="1"/>
          <p:nvPr/>
        </p:nvSpPr>
        <p:spPr>
          <a:xfrm>
            <a:off x="199745" y="202768"/>
            <a:ext cx="570865" cy="51435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5" normalizeH="0" baseline="0" noProof="0" dirty="0">
                <a:ln>
                  <a:noFill/>
                </a:ln>
                <a:solidFill>
                  <a:srgbClr val="FFFFFF"/>
                </a:solidFill>
                <a:effectLst/>
                <a:uLnTx/>
                <a:uFillTx/>
                <a:latin typeface="Arial"/>
                <a:ea typeface="+mn-ea"/>
                <a:cs typeface="Arial"/>
              </a:rPr>
              <a:t>0</a:t>
            </a:r>
            <a:r>
              <a:rPr kumimoji="0" sz="3200" b="1" i="0" u="none" strike="noStrike" kern="1200" cap="none" spc="-5" normalizeH="0" baseline="0" noProof="0" dirty="0">
                <a:ln>
                  <a:noFill/>
                </a:ln>
                <a:solidFill>
                  <a:srgbClr val="FFFFFF"/>
                </a:solidFill>
                <a:effectLst/>
                <a:uLnTx/>
                <a:uFillTx/>
                <a:latin typeface="Arial"/>
                <a:ea typeface="+mn-ea"/>
                <a:cs typeface="Arial"/>
              </a:rPr>
              <a:t>8</a:t>
            </a:r>
            <a:r>
              <a:rPr kumimoji="0" sz="3200" b="1" i="0" u="none" strike="noStrike" kern="1200" cap="none" spc="-165" normalizeH="0" baseline="0" noProof="0" dirty="0">
                <a:ln>
                  <a:noFill/>
                </a:ln>
                <a:solidFill>
                  <a:srgbClr val="FFFFFF"/>
                </a:solidFill>
                <a:effectLst/>
                <a:uLnTx/>
                <a:uFillTx/>
                <a:latin typeface="Arial"/>
                <a:ea typeface="+mn-ea"/>
                <a:cs typeface="Arial"/>
              </a:rPr>
              <a:t>.</a:t>
            </a:r>
            <a:endParaRPr kumimoji="0" sz="32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a:spLocks noGrp="1"/>
          </p:cNvSpPr>
          <p:nvPr>
            <p:ph type="title"/>
          </p:nvPr>
        </p:nvSpPr>
        <p:spPr>
          <a:xfrm>
            <a:off x="199745" y="750569"/>
            <a:ext cx="6257925" cy="452120"/>
          </a:xfrm>
          <a:prstGeom prst="rect">
            <a:avLst/>
          </a:prstGeom>
        </p:spPr>
        <p:txBody>
          <a:bodyPr vert="horz" wrap="square" lIns="0" tIns="12065" rIns="0" bIns="0" rtlCol="0">
            <a:spAutoFit/>
          </a:bodyPr>
          <a:lstStyle/>
          <a:p>
            <a:pPr marL="12700">
              <a:lnSpc>
                <a:spcPct val="100000"/>
              </a:lnSpc>
              <a:spcBef>
                <a:spcPts val="95"/>
              </a:spcBef>
            </a:pPr>
            <a:r>
              <a:rPr sz="2800" spc="-114" dirty="0"/>
              <a:t>Seguimiento, </a:t>
            </a:r>
            <a:r>
              <a:rPr sz="2800" spc="-95" dirty="0"/>
              <a:t>cont</a:t>
            </a:r>
            <a:r>
              <a:rPr sz="2800" spc="-75" dirty="0"/>
              <a:t>r</a:t>
            </a:r>
            <a:r>
              <a:rPr sz="2800" spc="-80" dirty="0"/>
              <a:t>ol</a:t>
            </a:r>
            <a:r>
              <a:rPr sz="2800" spc="-10" dirty="0"/>
              <a:t> </a:t>
            </a:r>
            <a:r>
              <a:rPr sz="2800" spc="-210" dirty="0"/>
              <a:t>y</a:t>
            </a:r>
            <a:r>
              <a:rPr sz="2800" spc="-30" dirty="0"/>
              <a:t> </a:t>
            </a:r>
            <a:r>
              <a:rPr sz="2800" spc="-65" dirty="0"/>
              <a:t>mejor</a:t>
            </a:r>
            <a:r>
              <a:rPr sz="2800" spc="-60" dirty="0"/>
              <a:t>a</a:t>
            </a:r>
            <a:r>
              <a:rPr sz="2800" spc="-20" dirty="0"/>
              <a:t> </a:t>
            </a:r>
            <a:r>
              <a:rPr sz="2800" spc="-140" dirty="0"/>
              <a:t>cont</a:t>
            </a:r>
            <a:r>
              <a:rPr sz="2800" spc="-80" dirty="0"/>
              <a:t>i</a:t>
            </a:r>
            <a:r>
              <a:rPr sz="2800" spc="-125" dirty="0"/>
              <a:t>nua</a:t>
            </a:r>
            <a:endParaRPr sz="2800"/>
          </a:p>
        </p:txBody>
      </p:sp>
      <p:grpSp>
        <p:nvGrpSpPr>
          <p:cNvPr id="8" name="object 8"/>
          <p:cNvGrpSpPr/>
          <p:nvPr/>
        </p:nvGrpSpPr>
        <p:grpSpPr>
          <a:xfrm>
            <a:off x="346615" y="2151713"/>
            <a:ext cx="7119620" cy="2958438"/>
            <a:chOff x="233616" y="2105697"/>
            <a:chExt cx="7119620" cy="3087144"/>
          </a:xfrm>
        </p:grpSpPr>
        <p:sp>
          <p:nvSpPr>
            <p:cNvPr id="9" name="object 9"/>
            <p:cNvSpPr/>
            <p:nvPr/>
          </p:nvSpPr>
          <p:spPr>
            <a:xfrm>
              <a:off x="233616" y="2105697"/>
              <a:ext cx="7119620" cy="302260"/>
            </a:xfrm>
            <a:custGeom>
              <a:avLst/>
              <a:gdLst/>
              <a:ahLst/>
              <a:cxnLst/>
              <a:rect l="l" t="t" r="r" b="b"/>
              <a:pathLst>
                <a:path w="7119620" h="302260">
                  <a:moveTo>
                    <a:pt x="505409" y="0"/>
                  </a:moveTo>
                  <a:lnTo>
                    <a:pt x="0" y="0"/>
                  </a:lnTo>
                  <a:lnTo>
                    <a:pt x="0" y="301713"/>
                  </a:lnTo>
                  <a:lnTo>
                    <a:pt x="505409" y="301713"/>
                  </a:lnTo>
                  <a:lnTo>
                    <a:pt x="505409" y="0"/>
                  </a:lnTo>
                  <a:close/>
                </a:path>
                <a:path w="7119620" h="302260">
                  <a:moveTo>
                    <a:pt x="7119175" y="0"/>
                  </a:moveTo>
                  <a:lnTo>
                    <a:pt x="5556440" y="0"/>
                  </a:lnTo>
                  <a:lnTo>
                    <a:pt x="3675342" y="0"/>
                  </a:lnTo>
                  <a:lnTo>
                    <a:pt x="505421" y="0"/>
                  </a:lnTo>
                  <a:lnTo>
                    <a:pt x="505421" y="301713"/>
                  </a:lnTo>
                  <a:lnTo>
                    <a:pt x="3675316" y="301713"/>
                  </a:lnTo>
                  <a:lnTo>
                    <a:pt x="5556440" y="301713"/>
                  </a:lnTo>
                  <a:lnTo>
                    <a:pt x="7119175" y="301713"/>
                  </a:lnTo>
                  <a:lnTo>
                    <a:pt x="7119175"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233617" y="2407437"/>
              <a:ext cx="3660248" cy="454025"/>
            </a:xfrm>
            <a:custGeom>
              <a:avLst/>
              <a:gdLst/>
              <a:ahLst/>
              <a:cxnLst/>
              <a:rect l="l" t="t" r="r" b="b"/>
              <a:pathLst>
                <a:path w="3675379" h="454025">
                  <a:moveTo>
                    <a:pt x="505409" y="0"/>
                  </a:moveTo>
                  <a:lnTo>
                    <a:pt x="0" y="0"/>
                  </a:lnTo>
                  <a:lnTo>
                    <a:pt x="0" y="453618"/>
                  </a:lnTo>
                  <a:lnTo>
                    <a:pt x="505409" y="453618"/>
                  </a:lnTo>
                  <a:lnTo>
                    <a:pt x="505409" y="0"/>
                  </a:lnTo>
                  <a:close/>
                </a:path>
                <a:path w="3675379" h="454025">
                  <a:moveTo>
                    <a:pt x="3675342" y="0"/>
                  </a:moveTo>
                  <a:lnTo>
                    <a:pt x="505421" y="0"/>
                  </a:lnTo>
                  <a:lnTo>
                    <a:pt x="505421" y="453618"/>
                  </a:lnTo>
                  <a:lnTo>
                    <a:pt x="3675342" y="453618"/>
                  </a:lnTo>
                  <a:lnTo>
                    <a:pt x="3675342" y="0"/>
                  </a:lnTo>
                  <a:close/>
                </a:path>
              </a:pathLst>
            </a:custGeom>
            <a:solidFill>
              <a:schemeClr val="bg1">
                <a:lumMod val="6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3901208" y="2402143"/>
              <a:ext cx="3444240" cy="454025"/>
            </a:xfrm>
            <a:custGeom>
              <a:avLst/>
              <a:gdLst/>
              <a:ahLst/>
              <a:cxnLst/>
              <a:rect l="l" t="t" r="r" b="b"/>
              <a:pathLst>
                <a:path w="3444240" h="454025">
                  <a:moveTo>
                    <a:pt x="3443859" y="0"/>
                  </a:moveTo>
                  <a:lnTo>
                    <a:pt x="1881124" y="0"/>
                  </a:lnTo>
                  <a:lnTo>
                    <a:pt x="0" y="0"/>
                  </a:lnTo>
                  <a:lnTo>
                    <a:pt x="0" y="453618"/>
                  </a:lnTo>
                  <a:lnTo>
                    <a:pt x="1881124" y="453618"/>
                  </a:lnTo>
                  <a:lnTo>
                    <a:pt x="3443859" y="453618"/>
                  </a:lnTo>
                  <a:lnTo>
                    <a:pt x="3443859"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                                       </a:t>
              </a:r>
              <a:r>
                <a:rPr kumimoji="0" lang="es-ES" sz="800" b="0" i="0" u="none" strike="noStrike" kern="1200" cap="none" spc="-5" normalizeH="0" baseline="0" noProof="0" dirty="0">
                  <a:ln>
                    <a:noFill/>
                  </a:ln>
                  <a:solidFill>
                    <a:srgbClr val="404040"/>
                  </a:solidFill>
                  <a:effectLst/>
                  <a:uLnTx/>
                  <a:uFillTx/>
                  <a:latin typeface="Bahnschrift"/>
                  <a:ea typeface="+mn-ea"/>
                  <a:cs typeface="+mn-cs"/>
                </a:rPr>
                <a:t>Sí.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0" i="0" u="none" strike="noStrike" kern="1200" cap="none" spc="-5" normalizeH="0" baseline="0" noProof="0" dirty="0">
                  <a:ln>
                    <a:noFill/>
                  </a:ln>
                  <a:solidFill>
                    <a:srgbClr val="404040"/>
                  </a:solidFill>
                  <a:effectLst/>
                  <a:uLnTx/>
                  <a:uFillTx/>
                  <a:latin typeface="Bahnschrift"/>
                  <a:ea typeface="+mn-ea"/>
                  <a:cs typeface="+mn-cs"/>
                </a:rPr>
                <a:t>		   Cursos programados: 4</a:t>
              </a:r>
              <a:endParaRPr kumimoji="0" sz="800" b="0" i="0" u="none" strike="noStrike" kern="1200" cap="none" spc="-5" normalizeH="0" baseline="0" noProof="0" dirty="0">
                <a:ln>
                  <a:noFill/>
                </a:ln>
                <a:solidFill>
                  <a:srgbClr val="404040"/>
                </a:solidFill>
                <a:effectLst/>
                <a:uLnTx/>
                <a:uFillTx/>
                <a:latin typeface="Bahnschrift"/>
                <a:ea typeface="+mn-ea"/>
                <a:cs typeface="+mn-cs"/>
              </a:endParaRPr>
            </a:p>
          </p:txBody>
        </p:sp>
        <p:sp>
          <p:nvSpPr>
            <p:cNvPr id="12" name="object 12"/>
            <p:cNvSpPr/>
            <p:nvPr/>
          </p:nvSpPr>
          <p:spPr>
            <a:xfrm>
              <a:off x="268754" y="2859383"/>
              <a:ext cx="3625110" cy="365760"/>
            </a:xfrm>
            <a:custGeom>
              <a:avLst/>
              <a:gdLst/>
              <a:ahLst/>
              <a:cxnLst/>
              <a:rect l="l" t="t" r="r" b="b"/>
              <a:pathLst>
                <a:path w="3675379" h="365760">
                  <a:moveTo>
                    <a:pt x="505409" y="0"/>
                  </a:moveTo>
                  <a:lnTo>
                    <a:pt x="0" y="0"/>
                  </a:lnTo>
                  <a:lnTo>
                    <a:pt x="0" y="365760"/>
                  </a:lnTo>
                  <a:lnTo>
                    <a:pt x="505409" y="365760"/>
                  </a:lnTo>
                  <a:lnTo>
                    <a:pt x="505409" y="0"/>
                  </a:lnTo>
                  <a:close/>
                </a:path>
                <a:path w="3675379" h="365760">
                  <a:moveTo>
                    <a:pt x="3675342" y="0"/>
                  </a:moveTo>
                  <a:lnTo>
                    <a:pt x="505421" y="0"/>
                  </a:lnTo>
                  <a:lnTo>
                    <a:pt x="505421" y="365760"/>
                  </a:lnTo>
                  <a:lnTo>
                    <a:pt x="3675342" y="365760"/>
                  </a:lnTo>
                  <a:lnTo>
                    <a:pt x="3675342" y="0"/>
                  </a:lnTo>
                  <a:close/>
                </a:path>
              </a:pathLst>
            </a:custGeom>
            <a:solidFill>
              <a:schemeClr val="bg1">
                <a:lumMod val="6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908994" y="2861054"/>
              <a:ext cx="1770434" cy="365760"/>
            </a:xfrm>
            <a:custGeom>
              <a:avLst/>
              <a:gdLst/>
              <a:ahLst/>
              <a:cxnLst/>
              <a:rect l="l" t="t" r="r" b="b"/>
              <a:pathLst>
                <a:path w="3444240" h="365760">
                  <a:moveTo>
                    <a:pt x="3443859" y="0"/>
                  </a:moveTo>
                  <a:lnTo>
                    <a:pt x="1881124" y="0"/>
                  </a:lnTo>
                  <a:lnTo>
                    <a:pt x="0" y="0"/>
                  </a:lnTo>
                  <a:lnTo>
                    <a:pt x="0" y="365760"/>
                  </a:lnTo>
                  <a:lnTo>
                    <a:pt x="1881124" y="365760"/>
                  </a:lnTo>
                  <a:lnTo>
                    <a:pt x="3443859" y="365760"/>
                  </a:lnTo>
                  <a:lnTo>
                    <a:pt x="3443859"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233617" y="3226815"/>
              <a:ext cx="3660250" cy="502920"/>
            </a:xfrm>
            <a:custGeom>
              <a:avLst/>
              <a:gdLst/>
              <a:ahLst/>
              <a:cxnLst/>
              <a:rect l="l" t="t" r="r" b="b"/>
              <a:pathLst>
                <a:path w="3675379" h="502920">
                  <a:moveTo>
                    <a:pt x="505409" y="0"/>
                  </a:moveTo>
                  <a:lnTo>
                    <a:pt x="0" y="0"/>
                  </a:lnTo>
                  <a:lnTo>
                    <a:pt x="0" y="502920"/>
                  </a:lnTo>
                  <a:lnTo>
                    <a:pt x="505409" y="502920"/>
                  </a:lnTo>
                  <a:lnTo>
                    <a:pt x="505409" y="0"/>
                  </a:lnTo>
                  <a:close/>
                </a:path>
                <a:path w="3675379" h="502920">
                  <a:moveTo>
                    <a:pt x="3675342" y="0"/>
                  </a:moveTo>
                  <a:lnTo>
                    <a:pt x="505421" y="0"/>
                  </a:lnTo>
                  <a:lnTo>
                    <a:pt x="505421" y="502920"/>
                  </a:lnTo>
                  <a:lnTo>
                    <a:pt x="3675342" y="502920"/>
                  </a:lnTo>
                  <a:lnTo>
                    <a:pt x="3675342" y="0"/>
                  </a:lnTo>
                  <a:close/>
                </a:path>
              </a:pathLst>
            </a:custGeom>
            <a:solidFill>
              <a:schemeClr val="bg1">
                <a:lumMod val="6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908994" y="3173467"/>
              <a:ext cx="3444240" cy="2019374"/>
            </a:xfrm>
            <a:custGeom>
              <a:avLst/>
              <a:gdLst/>
              <a:ahLst/>
              <a:cxnLst/>
              <a:rect l="l" t="t" r="r" b="b"/>
              <a:pathLst>
                <a:path w="3444240" h="2093595">
                  <a:moveTo>
                    <a:pt x="3443859" y="50"/>
                  </a:moveTo>
                  <a:lnTo>
                    <a:pt x="1881124" y="50"/>
                  </a:lnTo>
                  <a:lnTo>
                    <a:pt x="0" y="0"/>
                  </a:lnTo>
                  <a:lnTo>
                    <a:pt x="0" y="2093468"/>
                  </a:lnTo>
                  <a:lnTo>
                    <a:pt x="1881124" y="2093468"/>
                  </a:lnTo>
                  <a:lnTo>
                    <a:pt x="1881124" y="502970"/>
                  </a:lnTo>
                  <a:lnTo>
                    <a:pt x="3443859" y="502970"/>
                  </a:lnTo>
                  <a:lnTo>
                    <a:pt x="3443859" y="5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233617" y="3729734"/>
              <a:ext cx="3660250" cy="640080"/>
            </a:xfrm>
            <a:custGeom>
              <a:avLst/>
              <a:gdLst/>
              <a:ahLst/>
              <a:cxnLst/>
              <a:rect l="l" t="t" r="r" b="b"/>
              <a:pathLst>
                <a:path w="3675379" h="640079">
                  <a:moveTo>
                    <a:pt x="505409" y="0"/>
                  </a:moveTo>
                  <a:lnTo>
                    <a:pt x="0" y="0"/>
                  </a:lnTo>
                  <a:lnTo>
                    <a:pt x="0" y="640080"/>
                  </a:lnTo>
                  <a:lnTo>
                    <a:pt x="505409" y="640080"/>
                  </a:lnTo>
                  <a:lnTo>
                    <a:pt x="505409" y="0"/>
                  </a:lnTo>
                  <a:close/>
                </a:path>
                <a:path w="3675379" h="640079">
                  <a:moveTo>
                    <a:pt x="3675342" y="0"/>
                  </a:moveTo>
                  <a:lnTo>
                    <a:pt x="505421" y="0"/>
                  </a:lnTo>
                  <a:lnTo>
                    <a:pt x="505421" y="640080"/>
                  </a:lnTo>
                  <a:lnTo>
                    <a:pt x="3675342" y="640080"/>
                  </a:lnTo>
                  <a:lnTo>
                    <a:pt x="3675342" y="0"/>
                  </a:lnTo>
                  <a:close/>
                </a:path>
              </a:pathLst>
            </a:custGeom>
            <a:solidFill>
              <a:schemeClr val="bg1">
                <a:lumMod val="6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5790057" y="3729735"/>
              <a:ext cx="1562735" cy="640080"/>
            </a:xfrm>
            <a:custGeom>
              <a:avLst/>
              <a:gdLst/>
              <a:ahLst/>
              <a:cxnLst/>
              <a:rect l="l" t="t" r="r" b="b"/>
              <a:pathLst>
                <a:path w="1562734" h="640079">
                  <a:moveTo>
                    <a:pt x="1562735" y="0"/>
                  </a:moveTo>
                  <a:lnTo>
                    <a:pt x="0" y="0"/>
                  </a:lnTo>
                  <a:lnTo>
                    <a:pt x="0" y="640079"/>
                  </a:lnTo>
                  <a:lnTo>
                    <a:pt x="1562735" y="640079"/>
                  </a:lnTo>
                  <a:lnTo>
                    <a:pt x="1562735"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33617" y="4369777"/>
              <a:ext cx="3660250" cy="823064"/>
            </a:xfrm>
            <a:custGeom>
              <a:avLst/>
              <a:gdLst/>
              <a:ahLst/>
              <a:cxnLst/>
              <a:rect l="l" t="t" r="r" b="b"/>
              <a:pathLst>
                <a:path w="3675379" h="365760">
                  <a:moveTo>
                    <a:pt x="505409" y="0"/>
                  </a:moveTo>
                  <a:lnTo>
                    <a:pt x="0" y="0"/>
                  </a:lnTo>
                  <a:lnTo>
                    <a:pt x="0" y="365747"/>
                  </a:lnTo>
                  <a:lnTo>
                    <a:pt x="505409" y="365747"/>
                  </a:lnTo>
                  <a:lnTo>
                    <a:pt x="505409" y="0"/>
                  </a:lnTo>
                  <a:close/>
                </a:path>
                <a:path w="3675379" h="365760">
                  <a:moveTo>
                    <a:pt x="3675342" y="0"/>
                  </a:moveTo>
                  <a:lnTo>
                    <a:pt x="505421" y="0"/>
                  </a:lnTo>
                  <a:lnTo>
                    <a:pt x="505421" y="365747"/>
                  </a:lnTo>
                  <a:lnTo>
                    <a:pt x="3675342" y="365747"/>
                  </a:lnTo>
                  <a:lnTo>
                    <a:pt x="3675342" y="0"/>
                  </a:lnTo>
                  <a:close/>
                </a:path>
              </a:pathLst>
            </a:custGeom>
            <a:solidFill>
              <a:schemeClr val="bg1">
                <a:lumMod val="6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5790057" y="4369765"/>
              <a:ext cx="1562735" cy="365760"/>
            </a:xfrm>
            <a:custGeom>
              <a:avLst/>
              <a:gdLst/>
              <a:ahLst/>
              <a:cxnLst/>
              <a:rect l="l" t="t" r="r" b="b"/>
              <a:pathLst>
                <a:path w="1562734" h="365760">
                  <a:moveTo>
                    <a:pt x="1562735" y="0"/>
                  </a:moveTo>
                  <a:lnTo>
                    <a:pt x="0" y="0"/>
                  </a:lnTo>
                  <a:lnTo>
                    <a:pt x="0" y="365759"/>
                  </a:lnTo>
                  <a:lnTo>
                    <a:pt x="1562735" y="365759"/>
                  </a:lnTo>
                  <a:lnTo>
                    <a:pt x="1562735"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2" name="object 22"/>
          <p:cNvSpPr txBox="1"/>
          <p:nvPr/>
        </p:nvSpPr>
        <p:spPr>
          <a:xfrm>
            <a:off x="5869940" y="2151379"/>
            <a:ext cx="8763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0" normalizeH="0" baseline="0" noProof="0" dirty="0">
                <a:ln>
                  <a:noFill/>
                </a:ln>
                <a:solidFill>
                  <a:srgbClr val="FFFFFF"/>
                </a:solidFill>
                <a:effectLst/>
                <a:uLnTx/>
                <a:uFillTx/>
                <a:latin typeface="Arial"/>
                <a:ea typeface="+mn-ea"/>
                <a:cs typeface="Arial"/>
              </a:rPr>
              <a:t>Seguimiento</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4" name="object 24"/>
          <p:cNvSpPr txBox="1"/>
          <p:nvPr/>
        </p:nvSpPr>
        <p:spPr>
          <a:xfrm>
            <a:off x="4021993" y="2432766"/>
            <a:ext cx="1949792" cy="302647"/>
          </a:xfrm>
          <a:prstGeom prst="rect">
            <a:avLst/>
          </a:prstGeom>
        </p:spPr>
        <p:txBody>
          <a:bodyPr vert="horz" wrap="square" lIns="0" tIns="12700" rIns="0" bIns="0" rtlCol="0">
            <a:spAutoFit/>
          </a:bodyPr>
          <a:lstStyle/>
          <a:p>
            <a:pPr marL="52069"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404040"/>
                </a:solidFill>
                <a:effectLst/>
                <a:uLnTx/>
                <a:uFillTx/>
                <a:latin typeface="Bahnschrift"/>
                <a:ea typeface="+mn-ea"/>
                <a:cs typeface="Bahnschrift"/>
              </a:rPr>
              <a:t>¿Se</a:t>
            </a:r>
            <a:r>
              <a:rPr kumimoji="0" sz="900" b="0" i="0" u="none" strike="noStrike" kern="1200" cap="none" spc="65" normalizeH="0" baseline="0" noProof="0" dirty="0">
                <a:ln>
                  <a:noFill/>
                </a:ln>
                <a:solidFill>
                  <a:srgbClr val="404040"/>
                </a:solidFill>
                <a:effectLst/>
                <a:uLnTx/>
                <a:uFillTx/>
                <a:latin typeface="Bahnschrift"/>
                <a:ea typeface="+mn-ea"/>
                <a:cs typeface="Bahnschrift"/>
              </a:rPr>
              <a:t> </a:t>
            </a:r>
            <a:r>
              <a:rPr kumimoji="0" sz="900" b="0" i="0" u="none" strike="noStrike" kern="1200" cap="none" spc="0" normalizeH="0" baseline="0" noProof="0" dirty="0">
                <a:ln>
                  <a:noFill/>
                </a:ln>
                <a:solidFill>
                  <a:srgbClr val="404040"/>
                </a:solidFill>
                <a:effectLst/>
                <a:uLnTx/>
                <a:uFillTx/>
                <a:latin typeface="Bahnschrift"/>
                <a:ea typeface="+mn-ea"/>
                <a:cs typeface="Bahnschrift"/>
              </a:rPr>
              <a:t>ha</a:t>
            </a:r>
            <a:r>
              <a:rPr kumimoji="0" sz="900" b="0" i="0" u="none" strike="noStrike" kern="1200" cap="none" spc="70" normalizeH="0" baseline="0" noProof="0" dirty="0">
                <a:ln>
                  <a:noFill/>
                </a:ln>
                <a:solidFill>
                  <a:srgbClr val="404040"/>
                </a:solidFill>
                <a:effectLst/>
                <a:uLnTx/>
                <a:uFillTx/>
                <a:latin typeface="Bahnschrift"/>
                <a:ea typeface="+mn-ea"/>
                <a:cs typeface="Bahnschrift"/>
              </a:rPr>
              <a:t> </a:t>
            </a:r>
            <a:r>
              <a:rPr kumimoji="0" lang="es-ES" sz="900" b="0" i="0" u="none" strike="noStrike" kern="1200" cap="none" spc="-5" normalizeH="0" baseline="0" noProof="0" dirty="0">
                <a:ln>
                  <a:noFill/>
                </a:ln>
                <a:solidFill>
                  <a:srgbClr val="404040"/>
                </a:solidFill>
                <a:effectLst/>
                <a:uLnTx/>
                <a:uFillTx/>
                <a:latin typeface="Bahnschrift"/>
                <a:ea typeface="+mn-ea"/>
                <a:cs typeface="Bahnschrift"/>
              </a:rPr>
              <a:t>realizado la formación</a:t>
            </a:r>
            <a:r>
              <a:rPr kumimoji="0" sz="900" b="0" i="0" u="none" strike="noStrike" kern="1200" cap="none" spc="-5" normalizeH="0" baseline="0" noProof="0" dirty="0">
                <a:ln>
                  <a:noFill/>
                </a:ln>
                <a:solidFill>
                  <a:srgbClr val="404040"/>
                </a:solidFill>
                <a:effectLst/>
                <a:uLnTx/>
                <a:uFillTx/>
                <a:latin typeface="Bahnschrift"/>
                <a:ea typeface="+mn-ea"/>
                <a:cs typeface="Bahnschrift"/>
              </a:rPr>
              <a:t>?</a:t>
            </a:r>
            <a:r>
              <a:rPr kumimoji="0" lang="es-ES" sz="900" b="0" i="0" u="none" strike="noStrike" kern="1200" cap="none" spc="0" normalizeH="0" baseline="0" noProof="0" dirty="0">
                <a:ln>
                  <a:noFill/>
                </a:ln>
                <a:solidFill>
                  <a:srgbClr val="404040"/>
                </a:solidFill>
                <a:effectLst/>
                <a:uLnTx/>
                <a:uFillTx/>
                <a:latin typeface="Bahnschrift"/>
                <a:ea typeface="+mn-ea"/>
                <a:cs typeface="Bahnschrift"/>
              </a:rPr>
              <a:t> </a:t>
            </a:r>
          </a:p>
          <a:p>
            <a:pPr marL="52069" marR="0" lvl="0" indent="0" algn="l"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0" normalizeH="0" baseline="0" noProof="0" dirty="0">
                <a:ln>
                  <a:noFill/>
                </a:ln>
                <a:solidFill>
                  <a:srgbClr val="404040"/>
                </a:solidFill>
                <a:effectLst/>
                <a:uLnTx/>
                <a:uFillTx/>
                <a:latin typeface="Bahnschrift"/>
                <a:ea typeface="+mn-ea"/>
                <a:cs typeface="Bahnschrift"/>
              </a:rPr>
              <a:t>                      Sí/No</a:t>
            </a:r>
            <a:r>
              <a:rPr kumimoji="0" sz="900" b="0" i="0" u="none" strike="noStrike" kern="1200" cap="none" spc="30" normalizeH="0" baseline="0" noProof="0" dirty="0">
                <a:ln>
                  <a:noFill/>
                </a:ln>
                <a:solidFill>
                  <a:srgbClr val="404040"/>
                </a:solidFill>
                <a:effectLst/>
                <a:uLnTx/>
                <a:uFillTx/>
                <a:latin typeface="Bahnschrift"/>
                <a:ea typeface="+mn-ea"/>
                <a:cs typeface="Bahnschrift"/>
              </a:rPr>
              <a:t> </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25" name="object 25"/>
          <p:cNvSpPr txBox="1"/>
          <p:nvPr/>
        </p:nvSpPr>
        <p:spPr>
          <a:xfrm>
            <a:off x="817880" y="2894838"/>
            <a:ext cx="2810510" cy="29972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0" normalizeH="0" baseline="0" noProof="0" dirty="0">
                <a:ln>
                  <a:noFill/>
                </a:ln>
                <a:solidFill>
                  <a:srgbClr val="FFFFFF"/>
                </a:solidFill>
                <a:effectLst/>
                <a:uLnTx/>
                <a:uFillTx/>
                <a:latin typeface="Bahnschrift"/>
                <a:ea typeface="+mn-ea"/>
                <a:cs typeface="Bahnschrift"/>
              </a:rPr>
              <a:t>Aumentar en </a:t>
            </a:r>
            <a:r>
              <a:rPr kumimoji="0" sz="900" b="0" i="0" u="none" strike="noStrike" kern="1200" cap="none" spc="8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un</a:t>
            </a:r>
            <a:r>
              <a:rPr kumimoji="0" lang="es-ES" sz="900" b="0" i="0" u="none" strike="noStrike" kern="1200" cap="none" spc="0" normalizeH="0" baseline="0" noProof="0" dirty="0">
                <a:ln>
                  <a:noFill/>
                </a:ln>
                <a:solidFill>
                  <a:srgbClr val="FFFFFF"/>
                </a:solidFill>
                <a:effectLst/>
                <a:uLnTx/>
                <a:uFillTx/>
                <a:latin typeface="Bahnschrift"/>
                <a:ea typeface="+mn-ea"/>
                <a:cs typeface="Bahnschrift"/>
              </a:rPr>
              <a:t> 10% los </a:t>
            </a:r>
            <a:r>
              <a:rPr kumimoji="0" sz="900" b="0" i="0" u="none" strike="noStrike" kern="1200" cap="none" spc="7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taller</a:t>
            </a:r>
            <a:r>
              <a:rPr kumimoji="0" lang="es-ES" sz="900" b="0" i="0" u="none" strike="noStrike" kern="1200" cap="none" spc="85" normalizeH="0" baseline="0" noProof="0" dirty="0">
                <a:ln>
                  <a:noFill/>
                </a:ln>
                <a:solidFill>
                  <a:srgbClr val="FFFFFF"/>
                </a:solidFill>
                <a:effectLst/>
                <a:uLnTx/>
                <a:uFillTx/>
                <a:latin typeface="Bahnschrift"/>
                <a:ea typeface="+mn-ea"/>
                <a:cs typeface="Bahnschrift"/>
              </a:rPr>
              <a:t>es</a:t>
            </a:r>
            <a:r>
              <a:rPr kumimoji="0" lang="es-ES" sz="900" b="0" i="0" u="none" strike="noStrike" kern="1200" cap="none" spc="-5" normalizeH="0" baseline="0" noProof="0" dirty="0">
                <a:ln>
                  <a:noFill/>
                </a:ln>
                <a:solidFill>
                  <a:srgbClr val="FFFFFF"/>
                </a:solidFill>
                <a:effectLst/>
                <a:uLnTx/>
                <a:uFillTx/>
                <a:latin typeface="Bahnschrift"/>
                <a:ea typeface="+mn-ea"/>
                <a:cs typeface="Bahnschrift"/>
              </a:rPr>
              <a:t> de </a:t>
            </a:r>
            <a:r>
              <a:rPr kumimoji="0" sz="900" b="0" i="0" u="none" strike="noStrike" kern="1200" cap="none" spc="-5" normalizeH="0" baseline="0" noProof="0" dirty="0" err="1">
                <a:ln>
                  <a:noFill/>
                </a:ln>
                <a:solidFill>
                  <a:srgbClr val="FFFFFF"/>
                </a:solidFill>
                <a:effectLst/>
                <a:uLnTx/>
                <a:uFillTx/>
                <a:latin typeface="Bahnschrift"/>
                <a:ea typeface="+mn-ea"/>
                <a:cs typeface="Bahnschrift"/>
              </a:rPr>
              <a:t>sostenibilidad</a:t>
            </a:r>
            <a:r>
              <a:rPr kumimoji="0" lang="es-ES" sz="900" b="0" i="0" u="none" strike="noStrike" kern="1200" cap="none" spc="-5" normalizeH="0" baseline="0" noProof="0" dirty="0">
                <a:ln>
                  <a:noFill/>
                </a:ln>
                <a:solidFill>
                  <a:srgbClr val="FFFFFF"/>
                </a:solidFill>
                <a:effectLst/>
                <a:uLnTx/>
                <a:uFillTx/>
                <a:latin typeface="Bahnschrift"/>
                <a:ea typeface="+mn-ea"/>
                <a:cs typeface="Bahnschrift"/>
              </a:rPr>
              <a:t> ofrecidos</a:t>
            </a:r>
            <a:r>
              <a:rPr kumimoji="0" sz="900" b="0" i="0" u="none" strike="noStrike" kern="1200" cap="none" spc="6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para</a:t>
            </a:r>
            <a:r>
              <a:rPr kumimoji="0" sz="900" b="0" i="0" u="none" strike="noStrike" kern="1200" cap="none" spc="70"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los</a:t>
            </a:r>
            <a:r>
              <a:rPr kumimoji="0" sz="900" b="0" i="0" u="none" strike="noStrike" kern="1200" cap="none" spc="7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niños</a:t>
            </a:r>
            <a:r>
              <a:rPr kumimoji="0" sz="900" b="0" i="0" u="none" strike="noStrike" kern="1200" cap="none" spc="6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a:t>
            </a:r>
            <a:r>
              <a:rPr kumimoji="0" sz="900" b="0" i="0" u="none" strike="noStrike" kern="1200" cap="none" spc="-5" normalizeH="0" baseline="0" noProof="0" dirty="0" err="1">
                <a:ln>
                  <a:noFill/>
                </a:ln>
                <a:solidFill>
                  <a:srgbClr val="FFFFFF"/>
                </a:solidFill>
                <a:effectLst/>
                <a:uLnTx/>
                <a:uFillTx/>
                <a:latin typeface="Bahnschrift"/>
                <a:ea typeface="+mn-ea"/>
                <a:cs typeface="Bahnschrift"/>
              </a:rPr>
              <a:t>clientes</a:t>
            </a:r>
            <a:r>
              <a:rPr kumimoji="0" sz="900" b="0" i="0" u="none" strike="noStrike" kern="1200" cap="none" spc="-5" normalizeH="0" baseline="0" noProof="0" dirty="0">
                <a:ln>
                  <a:noFill/>
                </a:ln>
                <a:solidFill>
                  <a:srgbClr val="FFFFFF"/>
                </a:solidFill>
                <a:effectLst/>
                <a:uLnTx/>
                <a:uFillTx/>
                <a:latin typeface="Bahnschrift"/>
                <a:ea typeface="+mn-ea"/>
                <a:cs typeface="Bahnschrift"/>
              </a:rPr>
              <a:t>)</a:t>
            </a:r>
            <a:r>
              <a:rPr kumimoji="0" lang="es-ES" sz="900" b="0" i="0" u="none" strike="noStrike" kern="1200" cap="none" spc="-5" normalizeH="0" baseline="0" noProof="0" dirty="0">
                <a:ln>
                  <a:noFill/>
                </a:ln>
                <a:solidFill>
                  <a:srgbClr val="FFFFFF"/>
                </a:solidFill>
                <a:effectLst/>
                <a:uLnTx/>
                <a:uFillTx/>
                <a:latin typeface="Bahnschrift"/>
                <a:ea typeface="+mn-ea"/>
                <a:cs typeface="Bahnschrift"/>
              </a:rPr>
              <a:t>, respecto a 2023</a:t>
            </a:r>
            <a:r>
              <a:rPr kumimoji="0" sz="900" b="0" i="0" u="none" strike="noStrike" kern="1200" cap="none" spc="-5" normalizeH="0" baseline="0" noProof="0" dirty="0">
                <a:ln>
                  <a:noFill/>
                </a:ln>
                <a:solidFill>
                  <a:srgbClr val="FFFFFF"/>
                </a:solidFill>
                <a:effectLst/>
                <a:uLnTx/>
                <a:uFillTx/>
                <a:latin typeface="Bahnschrift"/>
                <a:ea typeface="+mn-ea"/>
                <a:cs typeface="Bahnschrift"/>
              </a:rPr>
              <a:t>.</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26" name="object 26"/>
          <p:cNvSpPr txBox="1"/>
          <p:nvPr/>
        </p:nvSpPr>
        <p:spPr>
          <a:xfrm>
            <a:off x="4113305" y="2738111"/>
            <a:ext cx="1287780" cy="579646"/>
          </a:xfrm>
          <a:prstGeom prst="rect">
            <a:avLst/>
          </a:prstGeom>
        </p:spPr>
        <p:txBody>
          <a:bodyPr vert="horz" wrap="square" lIns="0" tIns="12700" rIns="0" bIns="0" rtlCol="0">
            <a:spAutoFit/>
          </a:bodyPr>
          <a:lstStyle/>
          <a:p>
            <a:pPr marL="157480" marR="5080" lvl="0" indent="-14478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404040"/>
                </a:solidFill>
                <a:effectLst/>
                <a:uLnTx/>
                <a:uFillTx/>
                <a:latin typeface="Bahnschrift"/>
                <a:ea typeface="+mn-ea"/>
                <a:cs typeface="Bahnschrift"/>
              </a:rPr>
              <a:t>Nº</a:t>
            </a:r>
            <a:r>
              <a:rPr kumimoji="0" sz="900" b="0" i="0" u="none" strike="noStrike" kern="1200" cap="none" spc="60"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a:ln>
                  <a:noFill/>
                </a:ln>
                <a:solidFill>
                  <a:srgbClr val="404040"/>
                </a:solidFill>
                <a:effectLst/>
                <a:uLnTx/>
                <a:uFillTx/>
                <a:latin typeface="Bahnschrift"/>
                <a:ea typeface="+mn-ea"/>
                <a:cs typeface="Bahnschrift"/>
              </a:rPr>
              <a:t>de</a:t>
            </a:r>
            <a:r>
              <a:rPr kumimoji="0" sz="900" b="0" i="0" u="none" strike="noStrike" kern="1200" cap="none" spc="80"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err="1">
                <a:ln>
                  <a:noFill/>
                </a:ln>
                <a:solidFill>
                  <a:srgbClr val="404040"/>
                </a:solidFill>
                <a:effectLst/>
                <a:uLnTx/>
                <a:uFillTx/>
                <a:latin typeface="Bahnschrift"/>
                <a:ea typeface="+mn-ea"/>
                <a:cs typeface="Bahnschrift"/>
              </a:rPr>
              <a:t>talleres</a:t>
            </a:r>
            <a:r>
              <a:rPr kumimoji="0" lang="es-ES" sz="900" b="0" i="0" u="none" strike="noStrike" kern="1200" cap="none" spc="-5"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err="1">
                <a:ln>
                  <a:noFill/>
                </a:ln>
                <a:solidFill>
                  <a:srgbClr val="404040"/>
                </a:solidFill>
                <a:effectLst/>
                <a:uLnTx/>
                <a:uFillTx/>
                <a:latin typeface="Bahnschrift"/>
                <a:ea typeface="+mn-ea"/>
                <a:cs typeface="Bahnschrift"/>
              </a:rPr>
              <a:t>realizados</a:t>
            </a:r>
            <a:r>
              <a:rPr kumimoji="0" lang="es-ES" sz="900" b="0" i="0" u="none" strike="noStrike" kern="1200" cap="none" spc="-5"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a:ln>
                  <a:noFill/>
                </a:ln>
                <a:solidFill>
                  <a:srgbClr val="404040"/>
                </a:solidFill>
                <a:effectLst/>
                <a:uLnTx/>
                <a:uFillTx/>
                <a:latin typeface="Bahnschrift"/>
                <a:ea typeface="+mn-ea"/>
                <a:cs typeface="Bahnschrift"/>
              </a:rPr>
              <a:t> </a:t>
            </a:r>
            <a:r>
              <a:rPr kumimoji="0" sz="900" b="0" i="0" u="none" strike="noStrike" kern="1200" cap="none" spc="-140" normalizeH="0" baseline="0" noProof="0" dirty="0">
                <a:ln>
                  <a:noFill/>
                </a:ln>
                <a:solidFill>
                  <a:srgbClr val="404040"/>
                </a:solidFill>
                <a:effectLst/>
                <a:uLnTx/>
                <a:uFillTx/>
                <a:latin typeface="Bahnschrift"/>
                <a:ea typeface="+mn-ea"/>
                <a:cs typeface="Bahnschrift"/>
              </a:rPr>
              <a:t> </a:t>
            </a:r>
            <a:r>
              <a:rPr kumimoji="0" lang="es-ES" sz="900" b="0" i="0" u="none" strike="noStrike" kern="1200" cap="none" spc="-140" normalizeH="0" baseline="0" noProof="0" dirty="0">
                <a:ln>
                  <a:noFill/>
                </a:ln>
                <a:solidFill>
                  <a:srgbClr val="404040"/>
                </a:solidFill>
                <a:effectLst/>
                <a:uLnTx/>
                <a:uFillTx/>
                <a:latin typeface="Bahnschrift"/>
                <a:ea typeface="+mn-ea"/>
                <a:cs typeface="Bahnschrift"/>
              </a:rPr>
              <a:t>                        </a:t>
            </a:r>
            <a:r>
              <a:rPr kumimoji="0" sz="900" b="0" i="0" u="none" strike="noStrike" kern="1200" cap="none" spc="0" normalizeH="0" baseline="0" noProof="0" dirty="0">
                <a:ln>
                  <a:noFill/>
                </a:ln>
                <a:solidFill>
                  <a:srgbClr val="404040"/>
                </a:solidFill>
                <a:effectLst/>
                <a:uLnTx/>
                <a:uFillTx/>
                <a:latin typeface="Bahnschrift"/>
                <a:ea typeface="+mn-ea"/>
                <a:cs typeface="Bahnschrift"/>
              </a:rPr>
              <a:t>Nº</a:t>
            </a:r>
            <a:r>
              <a:rPr kumimoji="0" sz="900" b="0" i="0" u="none" strike="noStrike" kern="1200" cap="none" spc="65"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a:ln>
                  <a:noFill/>
                </a:ln>
                <a:solidFill>
                  <a:srgbClr val="404040"/>
                </a:solidFill>
                <a:effectLst/>
                <a:uLnTx/>
                <a:uFillTx/>
                <a:latin typeface="Bahnschrift"/>
                <a:ea typeface="+mn-ea"/>
                <a:cs typeface="Bahnschrift"/>
              </a:rPr>
              <a:t>de</a:t>
            </a:r>
            <a:r>
              <a:rPr kumimoji="0" sz="900" b="0" i="0" u="none" strike="noStrike" kern="1200" cap="none" spc="85"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err="1">
                <a:ln>
                  <a:noFill/>
                </a:ln>
                <a:solidFill>
                  <a:srgbClr val="404040"/>
                </a:solidFill>
                <a:effectLst/>
                <a:uLnTx/>
                <a:uFillTx/>
                <a:latin typeface="Bahnschrift"/>
                <a:ea typeface="+mn-ea"/>
                <a:cs typeface="Bahnschrift"/>
              </a:rPr>
              <a:t>participantes</a:t>
            </a:r>
            <a:endParaRPr kumimoji="0" lang="es-ES" sz="900" b="0" i="0" u="none" strike="noStrike" kern="1200" cap="none" spc="-5" normalizeH="0" baseline="0" noProof="0" dirty="0">
              <a:ln>
                <a:noFill/>
              </a:ln>
              <a:solidFill>
                <a:srgbClr val="404040"/>
              </a:solidFill>
              <a:effectLst/>
              <a:uLnTx/>
              <a:uFillTx/>
              <a:latin typeface="Bahnschrift"/>
              <a:ea typeface="+mn-ea"/>
              <a:cs typeface="Bahnschrift"/>
            </a:endParaRPr>
          </a:p>
          <a:p>
            <a:pPr marL="157480" marR="5080" lvl="0" indent="-144780" algn="l" defTabSz="914400" rtl="0" eaLnBrk="1" fontAlgn="auto" latinLnBrk="0" hangingPunct="1">
              <a:lnSpc>
                <a:spcPct val="100000"/>
              </a:lnSpc>
              <a:spcBef>
                <a:spcPts val="100"/>
              </a:spcBef>
              <a:spcAft>
                <a:spcPts val="0"/>
              </a:spcAft>
              <a:buClrTx/>
              <a:buSzTx/>
              <a:buFontTx/>
              <a:buNone/>
              <a:tabLst/>
              <a:defRPr/>
            </a:pPr>
            <a:r>
              <a:rPr kumimoji="0" lang="es-ES" sz="900" b="1" i="0" u="none" strike="noStrike" kern="1200" cap="none" spc="-5" normalizeH="0" baseline="0" noProof="0" dirty="0">
                <a:ln>
                  <a:noFill/>
                </a:ln>
                <a:solidFill>
                  <a:prstClr val="black">
                    <a:lumMod val="65000"/>
                    <a:lumOff val="35000"/>
                  </a:prstClr>
                </a:solidFill>
                <a:effectLst/>
                <a:uLnTx/>
                <a:uFillTx/>
                <a:latin typeface="Bahnschrift"/>
                <a:ea typeface="+mn-ea"/>
                <a:cs typeface="+mn-cs"/>
              </a:rPr>
              <a:t>          + </a:t>
            </a:r>
            <a:r>
              <a:rPr kumimoji="0" lang="es-ES" sz="9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20.69%</a:t>
            </a:r>
            <a:r>
              <a:rPr kumimoji="0" lang="es-ES" sz="9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 </a:t>
            </a:r>
            <a:r>
              <a:rPr kumimoji="0" lang="es-ES" sz="900" b="0" i="0" u="none" strike="noStrike" kern="1200" cap="none" spc="-5" normalizeH="0" baseline="0" noProof="0" dirty="0">
                <a:ln>
                  <a:noFill/>
                </a:ln>
                <a:solidFill>
                  <a:srgbClr val="404040"/>
                </a:solidFill>
                <a:effectLst/>
                <a:uLnTx/>
                <a:uFillTx/>
                <a:latin typeface="Bahnschrift"/>
                <a:ea typeface="+mn-ea"/>
                <a:cs typeface="Bahnschrift"/>
              </a:rPr>
              <a:t>talleres   </a:t>
            </a:r>
            <a:r>
              <a:rPr kumimoji="0" lang="es-ES" sz="900" b="1" i="0" u="none" strike="noStrike" kern="1200" cap="none" spc="0" normalizeH="0" baseline="0" noProof="0" dirty="0">
                <a:ln>
                  <a:noFill/>
                </a:ln>
                <a:solidFill>
                  <a:prstClr val="black">
                    <a:lumMod val="65000"/>
                    <a:lumOff val="35000"/>
                  </a:prstClr>
                </a:solidFill>
                <a:effectLst/>
                <a:uLnTx/>
                <a:uFillTx/>
                <a:latin typeface="Calibri"/>
                <a:ea typeface="+mn-ea"/>
                <a:cs typeface="+mn-cs"/>
              </a:rPr>
              <a:t>+25.13% participantes</a:t>
            </a:r>
            <a:r>
              <a:rPr kumimoji="0" lang="es-ES" sz="900" b="0" i="0" u="none" strike="noStrike" kern="1200" cap="none" spc="0" normalizeH="0" baseline="0" noProof="0" dirty="0">
                <a:ln>
                  <a:noFill/>
                </a:ln>
                <a:solidFill>
                  <a:prstClr val="black"/>
                </a:solidFill>
                <a:effectLst/>
                <a:uLnTx/>
                <a:uFillTx/>
                <a:latin typeface="Calibri"/>
                <a:ea typeface="+mn-ea"/>
                <a:cs typeface="+mn-cs"/>
              </a:rPr>
              <a:t>.</a:t>
            </a:r>
            <a:endParaRPr kumimoji="0" sz="900" b="0" i="0" u="none" strike="noStrike" kern="1200" cap="none" spc="-5" normalizeH="0" baseline="0" noProof="0" dirty="0">
              <a:ln>
                <a:noFill/>
              </a:ln>
              <a:solidFill>
                <a:srgbClr val="404040"/>
              </a:solidFill>
              <a:effectLst/>
              <a:uLnTx/>
              <a:uFillTx/>
              <a:latin typeface="Bahnschrift"/>
              <a:ea typeface="+mn-ea"/>
              <a:cs typeface="Bahnschrift"/>
            </a:endParaRPr>
          </a:p>
        </p:txBody>
      </p:sp>
      <p:sp>
        <p:nvSpPr>
          <p:cNvPr id="27" name="object 27"/>
          <p:cNvSpPr txBox="1"/>
          <p:nvPr/>
        </p:nvSpPr>
        <p:spPr>
          <a:xfrm>
            <a:off x="802954" y="3383865"/>
            <a:ext cx="3013075" cy="436880"/>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FFFFFF"/>
                </a:solidFill>
                <a:effectLst/>
                <a:uLnTx/>
                <a:uFillTx/>
                <a:latin typeface="Bahnschrift"/>
                <a:ea typeface="+mn-ea"/>
                <a:cs typeface="Bahnschrift"/>
              </a:rPr>
              <a:t>Ahorrar</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agua.</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Para</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ello,</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establecer</a:t>
            </a:r>
            <a:r>
              <a:rPr kumimoji="0" sz="900" b="0" i="0" u="none" strike="noStrike" kern="1200" cap="none" spc="0" normalizeH="0" baseline="0" noProof="0" dirty="0">
                <a:ln>
                  <a:noFill/>
                </a:ln>
                <a:solidFill>
                  <a:srgbClr val="FFFFFF"/>
                </a:solidFill>
                <a:effectLst/>
                <a:uLnTx/>
                <a:uFillTx/>
                <a:latin typeface="Bahnschrift"/>
                <a:ea typeface="+mn-ea"/>
                <a:cs typeface="Bahnschrift"/>
              </a:rPr>
              <a:t> un</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control</a:t>
            </a:r>
            <a:r>
              <a:rPr kumimoji="0" sz="900" b="0" i="0" u="none" strike="noStrike" kern="1200" cap="none" spc="0" normalizeH="0" baseline="0" noProof="0" dirty="0">
                <a:ln>
                  <a:noFill/>
                </a:ln>
                <a:solidFill>
                  <a:srgbClr val="FFFFFF"/>
                </a:solidFill>
                <a:effectLst/>
                <a:uLnTx/>
                <a:uFillTx/>
                <a:latin typeface="Bahnschrift"/>
                <a:ea typeface="+mn-ea"/>
                <a:cs typeface="Bahnschrift"/>
              </a:rPr>
              <a:t> de</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los </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consumos</a:t>
            </a:r>
            <a:r>
              <a:rPr kumimoji="0" sz="900" b="0" i="0" u="none" strike="noStrike" kern="1200" cap="none" spc="0" normalizeH="0" baseline="0" noProof="0" dirty="0">
                <a:ln>
                  <a:noFill/>
                </a:ln>
                <a:solidFill>
                  <a:srgbClr val="FFFFFF"/>
                </a:solidFill>
                <a:effectLst/>
                <a:uLnTx/>
                <a:uFillTx/>
                <a:latin typeface="Bahnschrift"/>
                <a:ea typeface="+mn-ea"/>
                <a:cs typeface="Bahnschrift"/>
              </a:rPr>
              <a:t> y</a:t>
            </a:r>
            <a:r>
              <a:rPr kumimoji="0" sz="900" b="0" i="0" u="none" strike="noStrike" kern="1200" cap="none" spc="15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revisión</a:t>
            </a:r>
            <a:r>
              <a:rPr kumimoji="0" sz="900" b="0" i="0" u="none" strike="noStrike" kern="1200" cap="none" spc="14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a:t>
            </a:r>
            <a:r>
              <a:rPr kumimoji="0" sz="900" b="0" i="0" u="none" strike="noStrike" kern="1200" cap="none" spc="14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instalaciones</a:t>
            </a:r>
            <a:r>
              <a:rPr kumimoji="0" sz="900" b="0" i="0" u="none" strike="noStrike" kern="1200" cap="none" spc="14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con</a:t>
            </a:r>
            <a:r>
              <a:rPr kumimoji="0" sz="900" b="0" i="0" u="none" strike="noStrike" kern="1200" cap="none" spc="14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el</a:t>
            </a:r>
            <a:r>
              <a:rPr kumimoji="0" sz="900" b="0" i="0" u="none" strike="noStrike" kern="1200" cap="none" spc="14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fin</a:t>
            </a:r>
            <a:r>
              <a:rPr kumimoji="0" sz="900" b="0" i="0" u="none" strike="noStrike" kern="1200" cap="none" spc="155" normalizeH="0" baseline="0" noProof="0" dirty="0">
                <a:ln>
                  <a:noFill/>
                </a:ln>
                <a:solidFill>
                  <a:srgbClr val="FFFFFF"/>
                </a:solidFill>
                <a:effectLst/>
                <a:uLnTx/>
                <a:uFillTx/>
                <a:latin typeface="Bahnschrift"/>
                <a:ea typeface="+mn-ea"/>
                <a:cs typeface="Bahnschrift"/>
              </a:rPr>
              <a:t> </a:t>
            </a:r>
            <a:r>
              <a:rPr kumimoji="0" sz="900" b="0" i="0" u="none" strike="noStrike" kern="1200" cap="none" spc="-10" normalizeH="0" baseline="0" noProof="0" dirty="0">
                <a:ln>
                  <a:noFill/>
                </a:ln>
                <a:solidFill>
                  <a:srgbClr val="FFFFFF"/>
                </a:solidFill>
                <a:effectLst/>
                <a:uLnTx/>
                <a:uFillTx/>
                <a:latin typeface="Bahnschrift"/>
                <a:ea typeface="+mn-ea"/>
                <a:cs typeface="Bahnschrift"/>
              </a:rPr>
              <a:t>de </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10" normalizeH="0" baseline="0" noProof="0" dirty="0">
                <a:ln>
                  <a:noFill/>
                </a:ln>
                <a:solidFill>
                  <a:srgbClr val="FFFFFF"/>
                </a:solidFill>
                <a:effectLst/>
                <a:uLnTx/>
                <a:uFillTx/>
                <a:latin typeface="Bahnschrift"/>
                <a:ea typeface="+mn-ea"/>
                <a:cs typeface="Bahnschrift"/>
              </a:rPr>
              <a:t>detectar</a:t>
            </a:r>
            <a:r>
              <a:rPr kumimoji="0" sz="900" b="0" i="0" u="none" strike="noStrike" kern="1200" cap="none" spc="10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potenciales</a:t>
            </a:r>
            <a:r>
              <a:rPr kumimoji="0" sz="900" b="0" i="0" u="none" strike="noStrike" kern="1200" cap="none" spc="7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fugas.</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28" name="object 28"/>
          <p:cNvSpPr txBox="1"/>
          <p:nvPr/>
        </p:nvSpPr>
        <p:spPr>
          <a:xfrm>
            <a:off x="4211221" y="3469026"/>
            <a:ext cx="1392555" cy="1487587"/>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0" normalizeH="0" baseline="0" noProof="0" dirty="0">
                <a:ln>
                  <a:noFill/>
                </a:ln>
                <a:solidFill>
                  <a:srgbClr val="464646"/>
                </a:solidFill>
                <a:effectLst/>
                <a:uLnTx/>
                <a:uFillTx/>
                <a:latin typeface="Bahnschrift"/>
                <a:ea typeface="+mn-ea"/>
                <a:cs typeface="Bahnschrift"/>
              </a:rPr>
              <a:t>Ahorro</a:t>
            </a:r>
            <a:r>
              <a:rPr kumimoji="0" sz="900" b="0" i="0" u="none" strike="noStrike" kern="1200" cap="none" spc="60" normalizeH="0" baseline="0" noProof="0" dirty="0">
                <a:ln>
                  <a:noFill/>
                </a:ln>
                <a:solidFill>
                  <a:srgbClr val="464646"/>
                </a:solidFill>
                <a:effectLst/>
                <a:uLnTx/>
                <a:uFillTx/>
                <a:latin typeface="Bahnschrift"/>
                <a:ea typeface="+mn-ea"/>
                <a:cs typeface="Bahnschrift"/>
              </a:rPr>
              <a:t> </a:t>
            </a:r>
            <a:r>
              <a:rPr kumimoji="0" sz="900" b="0" i="0" u="none" strike="noStrike" kern="1200" cap="none" spc="-5" normalizeH="0" baseline="0" noProof="0" dirty="0">
                <a:ln>
                  <a:noFill/>
                </a:ln>
                <a:solidFill>
                  <a:srgbClr val="464646"/>
                </a:solidFill>
                <a:effectLst/>
                <a:uLnTx/>
                <a:uFillTx/>
                <a:latin typeface="Bahnschrift"/>
                <a:ea typeface="+mn-ea"/>
                <a:cs typeface="Bahnschrift"/>
              </a:rPr>
              <a:t>de</a:t>
            </a:r>
            <a:r>
              <a:rPr kumimoji="0" sz="900" b="0" i="0" u="none" strike="noStrike" kern="1200" cap="none" spc="75" normalizeH="0" baseline="0" noProof="0" dirty="0">
                <a:ln>
                  <a:noFill/>
                </a:ln>
                <a:solidFill>
                  <a:srgbClr val="464646"/>
                </a:solidFill>
                <a:effectLst/>
                <a:uLnTx/>
                <a:uFillTx/>
                <a:latin typeface="Bahnschrift"/>
                <a:ea typeface="+mn-ea"/>
                <a:cs typeface="Bahnschrift"/>
              </a:rPr>
              <a:t> </a:t>
            </a:r>
            <a:r>
              <a:rPr kumimoji="0" sz="900" b="0" i="0" u="none" strike="noStrike" kern="1200" cap="none" spc="-5" normalizeH="0" baseline="0" noProof="0" dirty="0">
                <a:ln>
                  <a:noFill/>
                </a:ln>
                <a:solidFill>
                  <a:srgbClr val="464646"/>
                </a:solidFill>
                <a:effectLst/>
                <a:uLnTx/>
                <a:uFillTx/>
                <a:latin typeface="Bahnschrift"/>
                <a:ea typeface="+mn-ea"/>
                <a:cs typeface="Bahnschrift"/>
              </a:rPr>
              <a:t>agua</a:t>
            </a:r>
            <a:r>
              <a:rPr kumimoji="0" sz="900" b="0" i="0" u="none" strike="noStrike" kern="1200" cap="none" spc="70" normalizeH="0" baseline="0" noProof="0" dirty="0">
                <a:ln>
                  <a:noFill/>
                </a:ln>
                <a:solidFill>
                  <a:srgbClr val="464646"/>
                </a:solidFill>
                <a:effectLst/>
                <a:uLnTx/>
                <a:uFillTx/>
                <a:latin typeface="Bahnschrift"/>
                <a:ea typeface="+mn-ea"/>
                <a:cs typeface="Bahnschrift"/>
              </a:rPr>
              <a:t> </a:t>
            </a:r>
            <a:r>
              <a:rPr kumimoji="0" sz="900" b="0" i="0" u="none" strike="noStrike" kern="1200" cap="none" spc="-5" normalizeH="0" baseline="0" noProof="0" dirty="0">
                <a:ln>
                  <a:noFill/>
                </a:ln>
                <a:solidFill>
                  <a:srgbClr val="464646"/>
                </a:solidFill>
                <a:effectLst/>
                <a:uLnTx/>
                <a:uFillTx/>
                <a:latin typeface="Bahnschrift"/>
                <a:ea typeface="+mn-ea"/>
                <a:cs typeface="Bahnschrift"/>
              </a:rPr>
              <a:t>anual</a:t>
            </a:r>
            <a:r>
              <a:rPr kumimoji="0" sz="900" b="0" i="0" u="none" strike="noStrike" kern="1200" cap="none" spc="55" normalizeH="0" baseline="0" noProof="0" dirty="0">
                <a:ln>
                  <a:noFill/>
                </a:ln>
                <a:solidFill>
                  <a:srgbClr val="464646"/>
                </a:solidFill>
                <a:effectLst/>
                <a:uLnTx/>
                <a:uFillTx/>
                <a:latin typeface="Bahnschrift"/>
                <a:ea typeface="+mn-ea"/>
                <a:cs typeface="Bahnschrift"/>
              </a:rPr>
              <a:t> </a:t>
            </a:r>
            <a:r>
              <a:rPr kumimoji="0" sz="900" b="0" i="0" u="none" strike="noStrike" kern="1200" cap="none" spc="-10" normalizeH="0" baseline="0" noProof="0" dirty="0">
                <a:ln>
                  <a:noFill/>
                </a:ln>
                <a:solidFill>
                  <a:srgbClr val="464646"/>
                </a:solidFill>
                <a:effectLst/>
                <a:uLnTx/>
                <a:uFillTx/>
                <a:latin typeface="Bahnschrift"/>
                <a:ea typeface="+mn-ea"/>
                <a:cs typeface="Bahnschrift"/>
              </a:rPr>
              <a:t>(m3)</a:t>
            </a:r>
            <a:r>
              <a:rPr kumimoji="0" lang="es-ES" sz="900" b="0" i="0" u="none" strike="noStrike" kern="1200" cap="none" spc="-10" normalizeH="0" baseline="0" noProof="0" dirty="0">
                <a:ln>
                  <a:noFill/>
                </a:ln>
                <a:solidFill>
                  <a:srgbClr val="464646"/>
                </a:solidFill>
                <a:effectLst/>
                <a:uLnTx/>
                <a:uFillTx/>
                <a:latin typeface="Bahnschrift"/>
                <a:ea typeface="+mn-ea"/>
                <a:cs typeface="Bahnschrift"/>
              </a:rPr>
              <a:t> </a:t>
            </a:r>
            <a:endParaRPr kumimoji="0" lang="es-ES" sz="900" b="0" i="0" u="none" strike="noStrike" kern="1200" cap="none" spc="-10" normalizeH="0" baseline="0" noProof="0" dirty="0">
              <a:ln>
                <a:noFill/>
              </a:ln>
              <a:solidFill>
                <a:srgbClr val="FF0000"/>
              </a:solidFill>
              <a:effectLst/>
              <a:uLnTx/>
              <a:uFillTx/>
              <a:latin typeface="Bahnschrift"/>
              <a:ea typeface="+mn-ea"/>
              <a:cs typeface="Bahnschrift"/>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10" normalizeH="0" baseline="0" noProof="0" dirty="0">
                <a:ln>
                  <a:noFill/>
                </a:ln>
                <a:solidFill>
                  <a:srgbClr val="464646"/>
                </a:solidFill>
                <a:effectLst/>
                <a:uLnTx/>
                <a:uFillTx/>
                <a:latin typeface="Bahnschrift"/>
                <a:ea typeface="+mn-ea"/>
                <a:cs typeface="Bahnschrift"/>
              </a:rPr>
              <a:t>                                                                               Consumo agua</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10" normalizeH="0" baseline="0" noProof="0" dirty="0">
                <a:ln>
                  <a:noFill/>
                </a:ln>
                <a:solidFill>
                  <a:srgbClr val="464646"/>
                </a:solidFill>
                <a:effectLst/>
                <a:uLnTx/>
                <a:uFillTx/>
                <a:latin typeface="Bahnschrift"/>
                <a:ea typeface="+mn-ea"/>
                <a:cs typeface="Bahnschrift"/>
              </a:rPr>
              <a:t> 2023:  67113m3  </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10" normalizeH="0" baseline="0" noProof="0" dirty="0">
                <a:ln>
                  <a:noFill/>
                </a:ln>
                <a:solidFill>
                  <a:srgbClr val="464646"/>
                </a:solidFill>
                <a:effectLst/>
                <a:uLnTx/>
                <a:uFillTx/>
                <a:latin typeface="Bahnschrift"/>
                <a:ea typeface="+mn-ea"/>
                <a:cs typeface="Bahnschrift"/>
              </a:rPr>
              <a:t>  2024: 44331 m3 </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10" normalizeH="0" baseline="0" noProof="0" dirty="0">
                <a:ln>
                  <a:noFill/>
                </a:ln>
                <a:solidFill>
                  <a:srgbClr val="464646"/>
                </a:solidFill>
                <a:effectLst/>
                <a:uLnTx/>
                <a:uFillTx/>
                <a:latin typeface="Bahnschrift"/>
                <a:ea typeface="+mn-ea"/>
                <a:cs typeface="Bahnschrift"/>
              </a:rPr>
              <a:t>Ahorro agua: 22782m3</a:t>
            </a: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lang="es-ES" sz="900" b="0" i="0" u="none" strike="noStrike" kern="1200" cap="none" spc="-10" normalizeH="0" baseline="0" noProof="0" dirty="0">
              <a:ln>
                <a:noFill/>
              </a:ln>
              <a:solidFill>
                <a:srgbClr val="464646"/>
              </a:solidFill>
              <a:effectLst/>
              <a:uLnTx/>
              <a:uFillTx/>
              <a:latin typeface="Bahnschrift"/>
              <a:ea typeface="+mn-ea"/>
              <a:cs typeface="Bahnschrift"/>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10" normalizeH="0" baseline="0" noProof="0" dirty="0">
                <a:ln>
                  <a:noFill/>
                </a:ln>
                <a:solidFill>
                  <a:srgbClr val="464646"/>
                </a:solidFill>
                <a:effectLst/>
                <a:uLnTx/>
                <a:uFillTx/>
                <a:latin typeface="Bahnschrift"/>
                <a:ea typeface="+mn-ea"/>
                <a:cs typeface="Bahnschrift"/>
              </a:rPr>
              <a:t>-33’ 94%                                         </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10" normalizeH="0" baseline="0" noProof="0" dirty="0">
                <a:ln>
                  <a:noFill/>
                </a:ln>
                <a:solidFill>
                  <a:srgbClr val="464646"/>
                </a:solidFill>
                <a:effectLst/>
                <a:uLnTx/>
                <a:uFillTx/>
                <a:latin typeface="Bahnschrift"/>
                <a:ea typeface="+mn-ea"/>
                <a:cs typeface="Bahnschrift"/>
              </a:rPr>
              <a:t>                                                     </a:t>
            </a:r>
            <a:endParaRPr kumimoji="0" sz="900" b="0" i="0" u="none" strike="noStrike" kern="1200" cap="none" spc="0" normalizeH="0" baseline="0" noProof="0" dirty="0">
              <a:ln>
                <a:noFill/>
              </a:ln>
              <a:solidFill>
                <a:srgbClr val="FF0000"/>
              </a:solidFill>
              <a:effectLst/>
              <a:uLnTx/>
              <a:uFillTx/>
              <a:latin typeface="Bahnschrift"/>
              <a:ea typeface="+mn-ea"/>
              <a:cs typeface="Bahnschrift"/>
            </a:endParaRPr>
          </a:p>
        </p:txBody>
      </p:sp>
      <p:sp>
        <p:nvSpPr>
          <p:cNvPr id="30" name="object 30"/>
          <p:cNvSpPr txBox="1"/>
          <p:nvPr/>
        </p:nvSpPr>
        <p:spPr>
          <a:xfrm>
            <a:off x="5852495" y="3877191"/>
            <a:ext cx="1354455" cy="259045"/>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800" b="1" i="0" u="none" strike="noStrike" kern="1200" cap="none" spc="-5" normalizeH="0" baseline="0" noProof="0" dirty="0">
                <a:ln>
                  <a:noFill/>
                </a:ln>
                <a:solidFill>
                  <a:prstClr val="white">
                    <a:lumMod val="50000"/>
                  </a:prstClr>
                </a:solidFill>
                <a:effectLst/>
                <a:uLnTx/>
                <a:uFillTx/>
                <a:latin typeface="Bahnschrift"/>
                <a:ea typeface="+mn-ea"/>
                <a:cs typeface="+mn-cs"/>
              </a:rPr>
              <a:t>C</a:t>
            </a:r>
            <a:r>
              <a:rPr kumimoji="0" lang="es-ES" sz="800" b="1" i="0" u="none" strike="noStrike" kern="1200" cap="none" spc="-5" normalizeH="0" baseline="0" noProof="0" dirty="0" err="1">
                <a:ln>
                  <a:noFill/>
                </a:ln>
                <a:solidFill>
                  <a:prstClr val="white">
                    <a:lumMod val="50000"/>
                  </a:prstClr>
                </a:solidFill>
                <a:effectLst/>
                <a:uLnTx/>
                <a:uFillTx/>
                <a:latin typeface="Bahnschrift"/>
                <a:ea typeface="+mn-ea"/>
                <a:cs typeface="+mn-cs"/>
              </a:rPr>
              <a:t>ambio</a:t>
            </a:r>
            <a:r>
              <a:rPr kumimoji="0" lang="es-ES" sz="800" b="1" i="0" u="none" strike="noStrike" kern="1200" cap="none" spc="-5" normalizeH="0" baseline="0" noProof="0" dirty="0">
                <a:ln>
                  <a:noFill/>
                </a:ln>
                <a:solidFill>
                  <a:prstClr val="white">
                    <a:lumMod val="50000"/>
                  </a:prstClr>
                </a:solidFill>
                <a:effectLst/>
                <a:uLnTx/>
                <a:uFillTx/>
                <a:latin typeface="Bahnschrift"/>
                <a:ea typeface="+mn-ea"/>
                <a:cs typeface="+mn-cs"/>
              </a:rPr>
              <a:t> en</a:t>
            </a:r>
            <a:r>
              <a:rPr kumimoji="0" sz="800" b="1" i="0" u="none" strike="noStrike" kern="1200" cap="none" spc="-5" normalizeH="0" baseline="0" noProof="0" dirty="0">
                <a:ln>
                  <a:noFill/>
                </a:ln>
                <a:solidFill>
                  <a:prstClr val="white">
                    <a:lumMod val="50000"/>
                  </a:prstClr>
                </a:solidFill>
                <a:effectLst/>
                <a:uLnTx/>
                <a:uFillTx/>
                <a:latin typeface="Bahnschrift"/>
                <a:ea typeface="+mn-ea"/>
                <a:cs typeface="+mn-cs"/>
              </a:rPr>
              <a:t> 202</a:t>
            </a:r>
            <a:r>
              <a:rPr kumimoji="0" lang="es-ES" sz="800" b="1" i="0" u="none" strike="noStrike" kern="1200" cap="none" spc="-5" normalizeH="0" baseline="0" noProof="0" dirty="0">
                <a:ln>
                  <a:noFill/>
                </a:ln>
                <a:solidFill>
                  <a:prstClr val="white">
                    <a:lumMod val="50000"/>
                  </a:prstClr>
                </a:solidFill>
                <a:effectLst/>
                <a:uLnTx/>
                <a:uFillTx/>
                <a:latin typeface="Bahnschrift"/>
                <a:ea typeface="+mn-ea"/>
                <a:cs typeface="+mn-cs"/>
              </a:rPr>
              <a:t>4</a:t>
            </a:r>
            <a:r>
              <a:rPr kumimoji="0" sz="800" b="1" i="0" u="none" strike="noStrike" kern="1200" cap="none" spc="-5" normalizeH="0" baseline="0" noProof="0" dirty="0">
                <a:ln>
                  <a:noFill/>
                </a:ln>
                <a:solidFill>
                  <a:prstClr val="white">
                    <a:lumMod val="50000"/>
                  </a:prstClr>
                </a:solidFill>
                <a:effectLst/>
                <a:uLnTx/>
                <a:uFillTx/>
                <a:latin typeface="Bahnschrift"/>
                <a:ea typeface="+mn-ea"/>
                <a:cs typeface="+mn-cs"/>
              </a:rPr>
              <a:t> </a:t>
            </a:r>
            <a:r>
              <a:rPr kumimoji="0" lang="es-ES" sz="800" b="1" i="0" u="none" strike="noStrike" kern="1200" cap="none" spc="-5" normalizeH="0" baseline="0" noProof="0" dirty="0">
                <a:ln>
                  <a:noFill/>
                </a:ln>
                <a:solidFill>
                  <a:prstClr val="white">
                    <a:lumMod val="50000"/>
                  </a:prstClr>
                </a:solidFill>
                <a:effectLst/>
                <a:uLnTx/>
                <a:uFillTx/>
                <a:latin typeface="Bahnschrift"/>
                <a:ea typeface="+mn-ea"/>
                <a:cs typeface="+mn-cs"/>
              </a:rPr>
              <a:t> parte del anillo Bloque I</a:t>
            </a:r>
            <a:r>
              <a:rPr kumimoji="0" lang="es-ES" sz="800" b="1" i="1" u="none" strike="noStrike" kern="1200" cap="none" spc="-5" normalizeH="0" baseline="0" noProof="0" dirty="0">
                <a:ln>
                  <a:noFill/>
                </a:ln>
                <a:solidFill>
                  <a:prstClr val="white">
                    <a:lumMod val="50000"/>
                  </a:prstClr>
                </a:solidFill>
                <a:effectLst/>
                <a:uLnTx/>
                <a:uFillTx/>
                <a:latin typeface="Bahnschrift"/>
                <a:ea typeface="+mn-ea"/>
                <a:cs typeface="+mn-cs"/>
              </a:rPr>
              <a:t>.        Realizado</a:t>
            </a:r>
          </a:p>
        </p:txBody>
      </p:sp>
      <p:sp>
        <p:nvSpPr>
          <p:cNvPr id="31" name="object 31"/>
          <p:cNvSpPr txBox="1"/>
          <p:nvPr/>
        </p:nvSpPr>
        <p:spPr>
          <a:xfrm>
            <a:off x="770209" y="3841742"/>
            <a:ext cx="3012440" cy="29972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Bahnschrift"/>
                <a:ea typeface="+mn-ea"/>
                <a:cs typeface="Bahnschrift"/>
              </a:rPr>
              <a:t>Difundir</a:t>
            </a:r>
            <a:r>
              <a:rPr kumimoji="0" sz="900" b="0" i="0" u="none" strike="noStrike" kern="1200" cap="none" spc="1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buenas</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prácticas</a:t>
            </a:r>
            <a:r>
              <a:rPr kumimoji="0" sz="900" b="0" i="0" u="none" strike="noStrike" kern="1200" cap="none" spc="1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entre</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los</a:t>
            </a:r>
            <a:r>
              <a:rPr kumimoji="0" sz="900" b="0" i="0" u="none" strike="noStrike" kern="1200" cap="none" spc="30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usuarios</a:t>
            </a:r>
            <a:r>
              <a:rPr kumimoji="0" sz="900" b="0" i="0" u="none" strike="noStrike" kern="1200" cap="none" spc="15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para</a:t>
            </a:r>
            <a:r>
              <a:rPr kumimoji="0" sz="900" b="0" i="0" u="none" strike="noStrike" kern="1200" cap="none" spc="29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el </a:t>
            </a:r>
            <a:r>
              <a:rPr kumimoji="0" sz="900" b="0" i="0" u="none" strike="noStrike" kern="1200" cap="none" spc="-14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ahorro</a:t>
            </a:r>
            <a:r>
              <a:rPr kumimoji="0" sz="900" b="0" i="0" u="none" strike="noStrike" kern="1200" cap="none" spc="7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a:t>
            </a:r>
            <a:r>
              <a:rPr kumimoji="0" sz="900" b="0" i="0" u="none" strike="noStrike" kern="1200" cap="none" spc="9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agua.</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33" name="object 33"/>
          <p:cNvSpPr txBox="1"/>
          <p:nvPr/>
        </p:nvSpPr>
        <p:spPr>
          <a:xfrm>
            <a:off x="797797" y="4645319"/>
            <a:ext cx="3058602" cy="428322"/>
          </a:xfrm>
          <a:prstGeom prst="rect">
            <a:avLst/>
          </a:prstGeom>
          <a:solidFill>
            <a:schemeClr val="bg1">
              <a:lumMod val="65000"/>
            </a:schemeClr>
          </a:solidFill>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Sustitución de conducciones subterráneas de agua por tuberías en superficie hasta los  puntos de agua en parcelas.</a:t>
            </a:r>
          </a:p>
        </p:txBody>
      </p:sp>
      <p:sp>
        <p:nvSpPr>
          <p:cNvPr id="35" name="object 35"/>
          <p:cNvSpPr txBox="1"/>
          <p:nvPr/>
        </p:nvSpPr>
        <p:spPr>
          <a:xfrm>
            <a:off x="400868" y="1792512"/>
            <a:ext cx="5130775" cy="548640"/>
          </a:xfrm>
          <a:prstGeom prst="rect">
            <a:avLst/>
          </a:prstGeom>
        </p:spPr>
        <p:txBody>
          <a:bodyPr vert="horz" wrap="square" lIns="0" tIns="81280" rIns="0" bIns="0" rtlCol="0">
            <a:spAutoFit/>
          </a:bodyPr>
          <a:lstStyle/>
          <a:p>
            <a:pPr marL="12700" marR="0" lvl="0" indent="0" algn="l" defTabSz="914400" rtl="0" eaLnBrk="1" fontAlgn="auto" latinLnBrk="0" hangingPunct="1">
              <a:lnSpc>
                <a:spcPct val="100000"/>
              </a:lnSpc>
              <a:spcBef>
                <a:spcPts val="640"/>
              </a:spcBef>
              <a:spcAft>
                <a:spcPts val="0"/>
              </a:spcAft>
              <a:buClrTx/>
              <a:buSzTx/>
              <a:buFontTx/>
              <a:buNone/>
              <a:tabLst/>
              <a:defRPr/>
            </a:pP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Listado</a:t>
            </a:r>
            <a:r>
              <a:rPr kumimoji="0" sz="1400" b="0" i="0" u="none" strike="noStrike" kern="1200" cap="none" spc="13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a:t>
            </a:r>
            <a:r>
              <a:rPr kumimoji="0" sz="1400" b="0" i="0" u="none" strike="noStrike" kern="1200" cap="none" spc="12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indicadores</a:t>
            </a:r>
            <a:r>
              <a:rPr kumimoji="0" sz="1400" b="0" i="0" u="none" strike="noStrike" kern="1200" cap="none" spc="13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a:t>
            </a:r>
            <a:r>
              <a:rPr kumimoji="0" sz="1400" b="0" i="0" u="none" strike="noStrike" kern="1200" cap="none" spc="13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desempeño</a:t>
            </a:r>
            <a:r>
              <a:rPr kumimoji="0" sz="1400" b="0" i="0" u="none" strike="noStrike" kern="1200" cap="none" spc="10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y</a:t>
            </a:r>
            <a:r>
              <a:rPr kumimoji="0" sz="1400" b="0" i="0" u="none" strike="noStrike" kern="1200" cap="none" spc="12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medición</a:t>
            </a:r>
            <a:r>
              <a:rPr kumimoji="0" sz="1400" b="0" i="0" u="none" strike="noStrike" kern="1200" cap="none" spc="14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por</a:t>
            </a:r>
            <a:r>
              <a:rPr kumimoji="0" sz="1400" b="0" i="0" u="none" strike="noStrike" kern="1200" cap="none" spc="12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ODS</a:t>
            </a:r>
            <a:endPar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endParaRPr>
          </a:p>
          <a:p>
            <a:pPr marL="60960" marR="0" lvl="0" indent="0" algn="l" defTabSz="914400" rtl="0" eaLnBrk="1" fontAlgn="auto" latinLnBrk="0" hangingPunct="1">
              <a:lnSpc>
                <a:spcPct val="100000"/>
              </a:lnSpc>
              <a:spcBef>
                <a:spcPts val="459"/>
              </a:spcBef>
              <a:spcAft>
                <a:spcPts val="0"/>
              </a:spcAft>
              <a:buClrTx/>
              <a:buSzTx/>
              <a:buFontTx/>
              <a:buNone/>
              <a:tabLst>
                <a:tab pos="566420" algn="l"/>
                <a:tab pos="3736975" algn="l"/>
              </a:tabLst>
              <a:defRPr/>
            </a:pPr>
            <a:r>
              <a:rPr kumimoji="0" sz="1200" b="1" i="0" u="none" strike="noStrike" kern="1200" cap="none" spc="-100" normalizeH="0" baseline="0" noProof="0" dirty="0">
                <a:ln>
                  <a:noFill/>
                </a:ln>
                <a:solidFill>
                  <a:srgbClr val="FFFFFF"/>
                </a:solidFill>
                <a:effectLst/>
                <a:uLnTx/>
                <a:uFillTx/>
                <a:latin typeface="Arial"/>
                <a:ea typeface="+mn-ea"/>
                <a:cs typeface="Arial"/>
              </a:rPr>
              <a:t>ODS	</a:t>
            </a:r>
            <a:r>
              <a:rPr kumimoji="0" sz="1200" b="1" i="0" u="none" strike="noStrike" kern="1200" cap="none" spc="-65" normalizeH="0" baseline="0" noProof="0" dirty="0">
                <a:ln>
                  <a:noFill/>
                </a:ln>
                <a:solidFill>
                  <a:srgbClr val="FFFFFF"/>
                </a:solidFill>
                <a:effectLst/>
                <a:uLnTx/>
                <a:uFillTx/>
                <a:latin typeface="Arial"/>
                <a:ea typeface="+mn-ea"/>
                <a:cs typeface="Arial"/>
              </a:rPr>
              <a:t>Acciones	</a:t>
            </a:r>
            <a:r>
              <a:rPr kumimoji="0" sz="1200" b="1" i="0" u="none" strike="noStrike" kern="1200" cap="none" spc="-45" normalizeH="0" baseline="0" noProof="0" dirty="0">
                <a:ln>
                  <a:noFill/>
                </a:ln>
                <a:solidFill>
                  <a:srgbClr val="FFFFFF"/>
                </a:solidFill>
                <a:effectLst/>
                <a:uLnTx/>
                <a:uFillTx/>
                <a:latin typeface="Arial"/>
                <a:ea typeface="+mn-ea"/>
                <a:cs typeface="Arial"/>
              </a:rPr>
              <a:t>Indicadores</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pic>
        <p:nvPicPr>
          <p:cNvPr id="36" name="object 36"/>
          <p:cNvPicPr/>
          <p:nvPr/>
        </p:nvPicPr>
        <p:blipFill>
          <a:blip r:embed="rId3" cstate="print"/>
          <a:stretch>
            <a:fillRect/>
          </a:stretch>
        </p:blipFill>
        <p:spPr>
          <a:xfrm>
            <a:off x="230124" y="5140452"/>
            <a:ext cx="1143000" cy="521208"/>
          </a:xfrm>
          <a:prstGeom prst="rect">
            <a:avLst/>
          </a:prstGeom>
        </p:spPr>
      </p:pic>
      <p:grpSp>
        <p:nvGrpSpPr>
          <p:cNvPr id="37" name="object 37"/>
          <p:cNvGrpSpPr/>
          <p:nvPr/>
        </p:nvGrpSpPr>
        <p:grpSpPr>
          <a:xfrm>
            <a:off x="346615" y="2507121"/>
            <a:ext cx="396240" cy="2557780"/>
            <a:chOff x="307847" y="2531364"/>
            <a:chExt cx="396240" cy="2557780"/>
          </a:xfrm>
        </p:grpSpPr>
        <p:pic>
          <p:nvPicPr>
            <p:cNvPr id="38" name="object 38"/>
            <p:cNvPicPr/>
            <p:nvPr/>
          </p:nvPicPr>
          <p:blipFill>
            <a:blip r:embed="rId4" cstate="print"/>
            <a:stretch>
              <a:fillRect/>
            </a:stretch>
          </p:blipFill>
          <p:spPr>
            <a:xfrm>
              <a:off x="307847" y="2970276"/>
              <a:ext cx="396240" cy="396239"/>
            </a:xfrm>
            <a:prstGeom prst="rect">
              <a:avLst/>
            </a:prstGeom>
          </p:spPr>
        </p:pic>
        <p:pic>
          <p:nvPicPr>
            <p:cNvPr id="39" name="object 39"/>
            <p:cNvPicPr/>
            <p:nvPr/>
          </p:nvPicPr>
          <p:blipFill>
            <a:blip r:embed="rId5" cstate="print"/>
            <a:stretch>
              <a:fillRect/>
            </a:stretch>
          </p:blipFill>
          <p:spPr>
            <a:xfrm>
              <a:off x="307847" y="4262628"/>
              <a:ext cx="396240" cy="396240"/>
            </a:xfrm>
            <a:prstGeom prst="rect">
              <a:avLst/>
            </a:prstGeom>
          </p:spPr>
        </p:pic>
        <p:pic>
          <p:nvPicPr>
            <p:cNvPr id="40" name="object 40"/>
            <p:cNvPicPr/>
            <p:nvPr/>
          </p:nvPicPr>
          <p:blipFill>
            <a:blip r:embed="rId4" cstate="print"/>
            <a:stretch>
              <a:fillRect/>
            </a:stretch>
          </p:blipFill>
          <p:spPr>
            <a:xfrm>
              <a:off x="307847" y="2531364"/>
              <a:ext cx="396240" cy="396239"/>
            </a:xfrm>
            <a:prstGeom prst="rect">
              <a:avLst/>
            </a:prstGeom>
          </p:spPr>
        </p:pic>
        <p:pic>
          <p:nvPicPr>
            <p:cNvPr id="41" name="object 41"/>
            <p:cNvPicPr/>
            <p:nvPr/>
          </p:nvPicPr>
          <p:blipFill>
            <a:blip r:embed="rId5" cstate="print"/>
            <a:stretch>
              <a:fillRect/>
            </a:stretch>
          </p:blipFill>
          <p:spPr>
            <a:xfrm>
              <a:off x="307847" y="3835908"/>
              <a:ext cx="396240" cy="396240"/>
            </a:xfrm>
            <a:prstGeom prst="rect">
              <a:avLst/>
            </a:prstGeom>
          </p:spPr>
        </p:pic>
        <p:pic>
          <p:nvPicPr>
            <p:cNvPr id="42" name="object 42"/>
            <p:cNvPicPr/>
            <p:nvPr/>
          </p:nvPicPr>
          <p:blipFill>
            <a:blip r:embed="rId5" cstate="print"/>
            <a:stretch>
              <a:fillRect/>
            </a:stretch>
          </p:blipFill>
          <p:spPr>
            <a:xfrm>
              <a:off x="307847" y="3409188"/>
              <a:ext cx="396240" cy="394716"/>
            </a:xfrm>
            <a:prstGeom prst="rect">
              <a:avLst/>
            </a:prstGeom>
          </p:spPr>
        </p:pic>
        <p:pic>
          <p:nvPicPr>
            <p:cNvPr id="43" name="object 43"/>
            <p:cNvPicPr/>
            <p:nvPr/>
          </p:nvPicPr>
          <p:blipFill>
            <a:blip r:embed="rId5" cstate="print"/>
            <a:stretch>
              <a:fillRect/>
            </a:stretch>
          </p:blipFill>
          <p:spPr>
            <a:xfrm>
              <a:off x="307847" y="4692396"/>
              <a:ext cx="396240" cy="396239"/>
            </a:xfrm>
            <a:prstGeom prst="rect">
              <a:avLst/>
            </a:prstGeom>
          </p:spPr>
        </p:pic>
      </p:grpSp>
      <p:sp>
        <p:nvSpPr>
          <p:cNvPr id="44" name="object 44"/>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090"/>
              </a:lnSpc>
              <a:spcBef>
                <a:spcPts val="0"/>
              </a:spcBef>
              <a:spcAft>
                <a:spcPts val="0"/>
              </a:spcAft>
              <a:buClrTx/>
              <a:buSzTx/>
              <a:buFontTx/>
              <a:buNone/>
              <a:tabLst/>
              <a:defRPr/>
            </a:pPr>
            <a:fld id="{81D60167-4931-47E6-BA6A-407CBD079E47}" type="slidenum">
              <a:rPr kumimoji="0" sz="1000" b="0" i="0" u="none" strike="noStrike" kern="1200" cap="none" spc="-5" normalizeH="0" baseline="0" noProof="0" dirty="0">
                <a:ln>
                  <a:noFill/>
                </a:ln>
                <a:solidFill>
                  <a:srgbClr val="888888"/>
                </a:solidFill>
                <a:effectLst/>
                <a:uLnTx/>
                <a:uFillTx/>
                <a:latin typeface="Bahnschrift"/>
                <a:ea typeface="+mn-ea"/>
              </a:rPr>
              <a:pPr marL="38100" marR="0" lvl="0" indent="0" algn="l" defTabSz="914400" rtl="0" eaLnBrk="1" fontAlgn="auto" latinLnBrk="0" hangingPunct="1">
                <a:lnSpc>
                  <a:spcPts val="1090"/>
                </a:lnSpc>
                <a:spcBef>
                  <a:spcPts val="0"/>
                </a:spcBef>
                <a:spcAft>
                  <a:spcPts val="0"/>
                </a:spcAft>
                <a:buClrTx/>
                <a:buSzTx/>
                <a:buFontTx/>
                <a:buNone/>
                <a:tabLst/>
                <a:defRPr/>
              </a:pPr>
              <a:t>44</a:t>
            </a:fld>
            <a:endParaRPr kumimoji="0" sz="1000" b="0" i="0" u="none" strike="noStrike" kern="1200" cap="none" spc="-5" normalizeH="0" baseline="0" noProof="0" dirty="0">
              <a:ln>
                <a:noFill/>
              </a:ln>
              <a:solidFill>
                <a:srgbClr val="888888"/>
              </a:solidFill>
              <a:effectLst/>
              <a:uLnTx/>
              <a:uFillTx/>
              <a:latin typeface="Bahnschrift"/>
              <a:ea typeface="+mn-ea"/>
            </a:endParaRPr>
          </a:p>
        </p:txBody>
      </p:sp>
      <p:graphicFrame>
        <p:nvGraphicFramePr>
          <p:cNvPr id="61" name="Tabla 60">
            <a:extLst>
              <a:ext uri="{FF2B5EF4-FFF2-40B4-BE49-F238E27FC236}">
                <a16:creationId xmlns:a16="http://schemas.microsoft.com/office/drawing/2014/main" id="{02D92B51-7838-1228-58B4-2E6CD4AD9A32}"/>
              </a:ext>
            </a:extLst>
          </p:cNvPr>
          <p:cNvGraphicFramePr>
            <a:graphicFrameLocks noGrp="1"/>
          </p:cNvGraphicFramePr>
          <p:nvPr/>
        </p:nvGraphicFramePr>
        <p:xfrm>
          <a:off x="5767102" y="3488244"/>
          <a:ext cx="1662061" cy="350511"/>
        </p:xfrm>
        <a:graphic>
          <a:graphicData uri="http://schemas.openxmlformats.org/drawingml/2006/table">
            <a:tbl>
              <a:tblPr firstRow="1" bandRow="1">
                <a:tableStyleId>{073A0DAA-6AF3-43AB-8588-CEC1D06C72B9}</a:tableStyleId>
              </a:tblPr>
              <a:tblGrid>
                <a:gridCol w="1662061">
                  <a:extLst>
                    <a:ext uri="{9D8B030D-6E8A-4147-A177-3AD203B41FA5}">
                      <a16:colId xmlns:a16="http://schemas.microsoft.com/office/drawing/2014/main" val="4048822953"/>
                    </a:ext>
                  </a:extLst>
                </a:gridCol>
              </a:tblGrid>
              <a:tr h="350511">
                <a:tc>
                  <a:txBody>
                    <a:bodyPr/>
                    <a:lstStyle/>
                    <a:p>
                      <a:pPr marL="0"/>
                      <a:r>
                        <a:rPr lang="es-ES" sz="800" b="1" kern="1200" spc="-5" dirty="0">
                          <a:solidFill>
                            <a:schemeClr val="bg1">
                              <a:lumMod val="50000"/>
                            </a:schemeClr>
                          </a:solidFill>
                          <a:latin typeface="Bahnschrift"/>
                          <a:ea typeface="+mn-ea"/>
                          <a:cs typeface="+mn-cs"/>
                        </a:rPr>
                        <a:t>Control consumos. Tablas por c</a:t>
                      </a:r>
                      <a:r>
                        <a:rPr lang="es-ES" sz="800" b="1" kern="1200" spc="-5" dirty="0">
                          <a:solidFill>
                            <a:schemeClr val="bg1">
                              <a:lumMod val="50000"/>
                            </a:schemeClr>
                          </a:solidFill>
                          <a:highlight>
                            <a:srgbClr val="C0C0C0"/>
                          </a:highlight>
                          <a:latin typeface="Bahnschrift"/>
                          <a:ea typeface="+mn-ea"/>
                          <a:cs typeface="+mn-cs"/>
                        </a:rPr>
                        <a:t>o</a:t>
                      </a:r>
                      <a:r>
                        <a:rPr lang="es-ES" sz="800" b="1" kern="1200" spc="-5" dirty="0">
                          <a:solidFill>
                            <a:schemeClr val="bg1">
                              <a:lumMod val="50000"/>
                            </a:schemeClr>
                          </a:solidFill>
                          <a:latin typeface="Bahnschrift"/>
                          <a:ea typeface="+mn-ea"/>
                          <a:cs typeface="+mn-cs"/>
                        </a:rPr>
                        <a:t>ntadores.  Realizado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4830281"/>
                  </a:ext>
                </a:extLst>
              </a:tr>
            </a:tbl>
          </a:graphicData>
        </a:graphic>
      </p:graphicFrame>
      <p:sp>
        <p:nvSpPr>
          <p:cNvPr id="64" name="CuadroTexto 63">
            <a:extLst>
              <a:ext uri="{FF2B5EF4-FFF2-40B4-BE49-F238E27FC236}">
                <a16:creationId xmlns:a16="http://schemas.microsoft.com/office/drawing/2014/main" id="{F9DA9BAD-CA77-219B-185B-07E36B2768D3}"/>
              </a:ext>
            </a:extLst>
          </p:cNvPr>
          <p:cNvSpPr txBox="1"/>
          <p:nvPr/>
        </p:nvSpPr>
        <p:spPr>
          <a:xfrm>
            <a:off x="5731290" y="2832710"/>
            <a:ext cx="1720270" cy="584775"/>
          </a:xfrm>
          <a:prstGeom prst="rect">
            <a:avLst/>
          </a:prstGeom>
          <a:solidFill>
            <a:srgbClr val="EAEAE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5" normalizeH="0" baseline="0" noProof="0" dirty="0">
                <a:ln>
                  <a:noFill/>
                </a:ln>
                <a:solidFill>
                  <a:prstClr val="white">
                    <a:lumMod val="50000"/>
                  </a:prstClr>
                </a:solidFill>
                <a:effectLst/>
                <a:uLnTx/>
                <a:uFillTx/>
                <a:latin typeface="Bahnschrift"/>
                <a:ea typeface="+mn-ea"/>
                <a:cs typeface="+mn-cs"/>
              </a:rPr>
              <a:t> </a:t>
            </a:r>
            <a:r>
              <a:rPr kumimoji="0" lang="es-ES" sz="800" b="0" i="0" u="none" strike="noStrike" kern="1200" cap="none" spc="-5" normalizeH="0" baseline="0" noProof="0" dirty="0">
                <a:ln>
                  <a:noFill/>
                </a:ln>
                <a:solidFill>
                  <a:srgbClr val="404040"/>
                </a:solidFill>
                <a:effectLst/>
                <a:uLnTx/>
                <a:uFillTx/>
                <a:latin typeface="Bahnschrift"/>
                <a:ea typeface="+mn-ea"/>
                <a:cs typeface="+mn-cs"/>
              </a:rPr>
              <a:t>Año 2023:    29 talleres                             .                    597    participantes                                        Año 2024:     35 talleres                                 .                   747 participantes</a:t>
            </a:r>
          </a:p>
        </p:txBody>
      </p:sp>
      <p:sp>
        <p:nvSpPr>
          <p:cNvPr id="50" name="CuadroTexto 49">
            <a:extLst>
              <a:ext uri="{FF2B5EF4-FFF2-40B4-BE49-F238E27FC236}">
                <a16:creationId xmlns:a16="http://schemas.microsoft.com/office/drawing/2014/main" id="{1139B53E-D517-30C0-02A2-52EC92CA6EAF}"/>
              </a:ext>
            </a:extLst>
          </p:cNvPr>
          <p:cNvSpPr txBox="1"/>
          <p:nvPr/>
        </p:nvSpPr>
        <p:spPr>
          <a:xfrm>
            <a:off x="749346" y="2558235"/>
            <a:ext cx="2973163"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srgbClr val="FFFFFF"/>
                </a:solidFill>
                <a:effectLst/>
                <a:uLnTx/>
                <a:uFillTx/>
                <a:latin typeface="Bahnschrift"/>
                <a:ea typeface="+mn-ea"/>
                <a:cs typeface="+mn-cs"/>
              </a:rPr>
              <a:t>Formación trabajadores en materia de sostenibilidad</a:t>
            </a:r>
          </a:p>
        </p:txBody>
      </p:sp>
      <p:sp>
        <p:nvSpPr>
          <p:cNvPr id="51" name="object 15">
            <a:extLst>
              <a:ext uri="{FF2B5EF4-FFF2-40B4-BE49-F238E27FC236}">
                <a16:creationId xmlns:a16="http://schemas.microsoft.com/office/drawing/2014/main" id="{39C85F50-C07A-D41C-AA5D-46976D097828}"/>
              </a:ext>
            </a:extLst>
          </p:cNvPr>
          <p:cNvSpPr txBox="1"/>
          <p:nvPr/>
        </p:nvSpPr>
        <p:spPr>
          <a:xfrm>
            <a:off x="781467" y="4278220"/>
            <a:ext cx="3074932" cy="2898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5" normalizeH="0" baseline="0" noProof="0" dirty="0">
                <a:ln>
                  <a:noFill/>
                </a:ln>
                <a:solidFill>
                  <a:srgbClr val="464646"/>
                </a:solidFill>
                <a:effectLst/>
                <a:uLnTx/>
                <a:uFillTx/>
                <a:latin typeface="Bahnschrift"/>
                <a:ea typeface="+mn-ea"/>
                <a:cs typeface="Bahnschrift"/>
              </a:rPr>
              <a:t> </a:t>
            </a:r>
            <a:r>
              <a:rPr kumimoji="0" lang="es-ES" sz="900" b="0" i="0" u="none" strike="noStrike" kern="1200" cap="none" spc="-5" normalizeH="0" baseline="0" noProof="0" dirty="0">
                <a:ln>
                  <a:noFill/>
                </a:ln>
                <a:solidFill>
                  <a:srgbClr val="FFFFFF"/>
                </a:solidFill>
                <a:effectLst/>
                <a:uLnTx/>
                <a:uFillTx/>
                <a:latin typeface="Bahnschrift"/>
                <a:ea typeface="+mn-ea"/>
                <a:cs typeface="+mn-cs"/>
              </a:rPr>
              <a:t>Renovación de tuberías de parte del anillo de agua, en frente bloque I</a:t>
            </a:r>
            <a:endParaRPr kumimoji="0" sz="900" b="0" i="0" u="none" strike="noStrike" kern="1200" cap="none" spc="-5" normalizeH="0" baseline="0" noProof="0" dirty="0">
              <a:ln>
                <a:noFill/>
              </a:ln>
              <a:solidFill>
                <a:srgbClr val="FFFFFF"/>
              </a:solidFill>
              <a:effectLst/>
              <a:uLnTx/>
              <a:uFillTx/>
              <a:latin typeface="Bahnschrift"/>
              <a:ea typeface="+mn-ea"/>
              <a:cs typeface="+mn-cs"/>
            </a:endParaRPr>
          </a:p>
        </p:txBody>
      </p:sp>
      <p:sp>
        <p:nvSpPr>
          <p:cNvPr id="55" name="CuadroTexto 54">
            <a:extLst>
              <a:ext uri="{FF2B5EF4-FFF2-40B4-BE49-F238E27FC236}">
                <a16:creationId xmlns:a16="http://schemas.microsoft.com/office/drawing/2014/main" id="{E9E3AB7F-A340-97DD-FBAC-E240419F6F5C}"/>
              </a:ext>
            </a:extLst>
          </p:cNvPr>
          <p:cNvSpPr txBox="1"/>
          <p:nvPr/>
        </p:nvSpPr>
        <p:spPr>
          <a:xfrm>
            <a:off x="5782520" y="4238385"/>
            <a:ext cx="156273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5" normalizeH="0" baseline="0" noProof="0" dirty="0">
                <a:ln>
                  <a:noFill/>
                </a:ln>
                <a:solidFill>
                  <a:prstClr val="white">
                    <a:lumMod val="50000"/>
                  </a:prstClr>
                </a:solidFill>
                <a:effectLst/>
                <a:uLnTx/>
                <a:uFillTx/>
                <a:latin typeface="Bahnschrift"/>
                <a:ea typeface="+mn-ea"/>
                <a:cs typeface="+mn-cs"/>
              </a:rPr>
              <a:t>Difundir buenas prácticas entre los usuarios. Realizado</a:t>
            </a:r>
          </a:p>
        </p:txBody>
      </p:sp>
      <p:sp>
        <p:nvSpPr>
          <p:cNvPr id="56" name="CuadroTexto 55">
            <a:extLst>
              <a:ext uri="{FF2B5EF4-FFF2-40B4-BE49-F238E27FC236}">
                <a16:creationId xmlns:a16="http://schemas.microsoft.com/office/drawing/2014/main" id="{A9A1EF85-9ED6-D50F-CC08-F405AA443E10}"/>
              </a:ext>
            </a:extLst>
          </p:cNvPr>
          <p:cNvSpPr txBox="1"/>
          <p:nvPr/>
        </p:nvSpPr>
        <p:spPr>
          <a:xfrm>
            <a:off x="5877284" y="4651343"/>
            <a:ext cx="1574276" cy="461665"/>
          </a:xfrm>
          <a:prstGeom prst="rect">
            <a:avLst/>
          </a:prstGeom>
          <a:solidFill>
            <a:srgbClr val="EAEAE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5" normalizeH="0" baseline="0" noProof="0" dirty="0">
                <a:ln>
                  <a:noFill/>
                </a:ln>
                <a:solidFill>
                  <a:prstClr val="white">
                    <a:lumMod val="50000"/>
                  </a:prstClr>
                </a:solidFill>
                <a:effectLst/>
                <a:uLnTx/>
                <a:uFillTx/>
                <a:latin typeface="Bahnschrift"/>
                <a:ea typeface="+mn-ea"/>
                <a:cs typeface="+mn-cs"/>
              </a:rPr>
              <a:t>Canalización exterior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5" normalizeH="0" baseline="0" noProof="0" dirty="0">
                <a:ln>
                  <a:noFill/>
                </a:ln>
                <a:solidFill>
                  <a:prstClr val="white">
                    <a:lumMod val="50000"/>
                  </a:prstClr>
                </a:solidFill>
                <a:effectLst/>
                <a:uLnTx/>
                <a:uFillTx/>
                <a:latin typeface="Bahnschrift"/>
                <a:ea typeface="+mn-ea"/>
                <a:cs typeface="+mn-cs"/>
              </a:rPr>
              <a:t>Calles A y B  programada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1" i="0" u="none" strike="noStrike" kern="1200" cap="none" spc="-5" normalizeH="0" baseline="0" noProof="0" dirty="0">
              <a:ln>
                <a:noFill/>
              </a:ln>
              <a:solidFill>
                <a:prstClr val="white">
                  <a:lumMod val="50000"/>
                </a:prstClr>
              </a:solidFill>
              <a:effectLst/>
              <a:uLnTx/>
              <a:uFillTx/>
              <a:latin typeface="Bahnschrif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object 15">
            <a:extLst>
              <a:ext uri="{FF2B5EF4-FFF2-40B4-BE49-F238E27FC236}">
                <a16:creationId xmlns:a16="http://schemas.microsoft.com/office/drawing/2014/main" id="{990AC1D8-A3A2-AFB7-581F-2FAA2CB82A29}"/>
              </a:ext>
            </a:extLst>
          </p:cNvPr>
          <p:cNvSpPr/>
          <p:nvPr/>
        </p:nvSpPr>
        <p:spPr>
          <a:xfrm>
            <a:off x="3815561" y="2323299"/>
            <a:ext cx="3387725" cy="689154"/>
          </a:xfrm>
          <a:custGeom>
            <a:avLst/>
            <a:gdLst/>
            <a:ahLst/>
            <a:cxnLst/>
            <a:rect l="l" t="t" r="r" b="b"/>
            <a:pathLst>
              <a:path w="3387725" h="640079">
                <a:moveTo>
                  <a:pt x="3387598" y="0"/>
                </a:moveTo>
                <a:lnTo>
                  <a:pt x="1850517" y="0"/>
                </a:lnTo>
                <a:lnTo>
                  <a:pt x="1850390" y="0"/>
                </a:lnTo>
                <a:lnTo>
                  <a:pt x="0" y="0"/>
                </a:lnTo>
                <a:lnTo>
                  <a:pt x="0" y="640080"/>
                </a:lnTo>
                <a:lnTo>
                  <a:pt x="1850390" y="640080"/>
                </a:lnTo>
                <a:lnTo>
                  <a:pt x="1850517" y="640080"/>
                </a:lnTo>
                <a:lnTo>
                  <a:pt x="3387598" y="640080"/>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object 2"/>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19050" y="-89774"/>
            <a:ext cx="7658100" cy="5791200"/>
            <a:chOff x="-38100" y="0"/>
            <a:chExt cx="7658100" cy="5791200"/>
          </a:xfrm>
        </p:grpSpPr>
        <p:sp>
          <p:nvSpPr>
            <p:cNvPr id="4" name="object 4"/>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0" y="0"/>
              <a:ext cx="7620000" cy="1766570"/>
            </a:xfrm>
            <a:custGeom>
              <a:avLst/>
              <a:gdLst/>
              <a:ahLst/>
              <a:cxnLst/>
              <a:rect l="l" t="t" r="r" b="b"/>
              <a:pathLst>
                <a:path w="7620000" h="1766570">
                  <a:moveTo>
                    <a:pt x="0" y="0"/>
                  </a:moveTo>
                  <a:lnTo>
                    <a:pt x="0" y="1766315"/>
                  </a:lnTo>
                  <a:lnTo>
                    <a:pt x="7619999" y="1766315"/>
                  </a:lnTo>
                  <a:lnTo>
                    <a:pt x="7619999" y="0"/>
                  </a:lnTo>
                  <a:lnTo>
                    <a:pt x="0"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object 6"/>
          <p:cNvSpPr txBox="1"/>
          <p:nvPr/>
        </p:nvSpPr>
        <p:spPr>
          <a:xfrm>
            <a:off x="199745" y="202768"/>
            <a:ext cx="570865" cy="51435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5" normalizeH="0" baseline="0" noProof="0" dirty="0">
                <a:ln>
                  <a:noFill/>
                </a:ln>
                <a:solidFill>
                  <a:srgbClr val="FFFFFF"/>
                </a:solidFill>
                <a:effectLst/>
                <a:uLnTx/>
                <a:uFillTx/>
                <a:latin typeface="Arial"/>
                <a:ea typeface="+mn-ea"/>
                <a:cs typeface="Arial"/>
              </a:rPr>
              <a:t>0</a:t>
            </a:r>
            <a:r>
              <a:rPr kumimoji="0" sz="3200" b="1" i="0" u="none" strike="noStrike" kern="1200" cap="none" spc="-5" normalizeH="0" baseline="0" noProof="0" dirty="0">
                <a:ln>
                  <a:noFill/>
                </a:ln>
                <a:solidFill>
                  <a:srgbClr val="FFFFFF"/>
                </a:solidFill>
                <a:effectLst/>
                <a:uLnTx/>
                <a:uFillTx/>
                <a:latin typeface="Arial"/>
                <a:ea typeface="+mn-ea"/>
                <a:cs typeface="Arial"/>
              </a:rPr>
              <a:t>8</a:t>
            </a:r>
            <a:r>
              <a:rPr kumimoji="0" sz="3200" b="1" i="0" u="none" strike="noStrike" kern="1200" cap="none" spc="-165" normalizeH="0" baseline="0" noProof="0" dirty="0">
                <a:ln>
                  <a:noFill/>
                </a:ln>
                <a:solidFill>
                  <a:srgbClr val="FFFFFF"/>
                </a:solidFill>
                <a:effectLst/>
                <a:uLnTx/>
                <a:uFillTx/>
                <a:latin typeface="Arial"/>
                <a:ea typeface="+mn-ea"/>
                <a:cs typeface="Arial"/>
              </a:rPr>
              <a:t>.</a:t>
            </a:r>
            <a:endParaRPr kumimoji="0" sz="32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a:spLocks noGrp="1"/>
          </p:cNvSpPr>
          <p:nvPr>
            <p:ph type="title"/>
          </p:nvPr>
        </p:nvSpPr>
        <p:spPr>
          <a:xfrm>
            <a:off x="199745" y="750569"/>
            <a:ext cx="6257925" cy="452120"/>
          </a:xfrm>
          <a:prstGeom prst="rect">
            <a:avLst/>
          </a:prstGeom>
        </p:spPr>
        <p:txBody>
          <a:bodyPr vert="horz" wrap="square" lIns="0" tIns="12065" rIns="0" bIns="0" rtlCol="0">
            <a:spAutoFit/>
          </a:bodyPr>
          <a:lstStyle/>
          <a:p>
            <a:pPr marL="12700">
              <a:lnSpc>
                <a:spcPct val="100000"/>
              </a:lnSpc>
              <a:spcBef>
                <a:spcPts val="95"/>
              </a:spcBef>
            </a:pPr>
            <a:r>
              <a:rPr sz="2800" spc="-114" dirty="0"/>
              <a:t>Seguimiento, </a:t>
            </a:r>
            <a:r>
              <a:rPr sz="2800" spc="-95" dirty="0"/>
              <a:t>cont</a:t>
            </a:r>
            <a:r>
              <a:rPr sz="2800" spc="-75" dirty="0"/>
              <a:t>r</a:t>
            </a:r>
            <a:r>
              <a:rPr sz="2800" spc="-80" dirty="0"/>
              <a:t>ol</a:t>
            </a:r>
            <a:r>
              <a:rPr sz="2800" spc="-10" dirty="0"/>
              <a:t> </a:t>
            </a:r>
            <a:r>
              <a:rPr sz="2800" spc="-210" dirty="0"/>
              <a:t>y</a:t>
            </a:r>
            <a:r>
              <a:rPr sz="2800" spc="-30" dirty="0"/>
              <a:t> </a:t>
            </a:r>
            <a:r>
              <a:rPr sz="2800" spc="-65" dirty="0"/>
              <a:t>mejor</a:t>
            </a:r>
            <a:r>
              <a:rPr sz="2800" spc="-60" dirty="0"/>
              <a:t>a</a:t>
            </a:r>
            <a:r>
              <a:rPr sz="2800" spc="-20" dirty="0"/>
              <a:t> </a:t>
            </a:r>
            <a:r>
              <a:rPr sz="2800" spc="-140" dirty="0"/>
              <a:t>cont</a:t>
            </a:r>
            <a:r>
              <a:rPr sz="2800" spc="-80" dirty="0"/>
              <a:t>i</a:t>
            </a:r>
            <a:r>
              <a:rPr sz="2800" spc="-125" dirty="0"/>
              <a:t>nua</a:t>
            </a:r>
            <a:endParaRPr sz="2800"/>
          </a:p>
        </p:txBody>
      </p:sp>
      <p:grpSp>
        <p:nvGrpSpPr>
          <p:cNvPr id="8" name="object 8"/>
          <p:cNvGrpSpPr/>
          <p:nvPr/>
        </p:nvGrpSpPr>
        <p:grpSpPr>
          <a:xfrm>
            <a:off x="235236" y="2000423"/>
            <a:ext cx="7001152" cy="3173560"/>
            <a:chOff x="234200" y="2260891"/>
            <a:chExt cx="7033510" cy="2779141"/>
          </a:xfrm>
        </p:grpSpPr>
        <p:sp>
          <p:nvSpPr>
            <p:cNvPr id="9" name="object 9"/>
            <p:cNvSpPr/>
            <p:nvPr/>
          </p:nvSpPr>
          <p:spPr>
            <a:xfrm>
              <a:off x="234200" y="2260891"/>
              <a:ext cx="7003415" cy="302260"/>
            </a:xfrm>
            <a:custGeom>
              <a:avLst/>
              <a:gdLst/>
              <a:ahLst/>
              <a:cxnLst/>
              <a:rect l="l" t="t" r="r" b="b"/>
              <a:pathLst>
                <a:path w="7003415" h="302260">
                  <a:moveTo>
                    <a:pt x="492302" y="0"/>
                  </a:moveTo>
                  <a:lnTo>
                    <a:pt x="0" y="0"/>
                  </a:lnTo>
                  <a:lnTo>
                    <a:pt x="0" y="301713"/>
                  </a:lnTo>
                  <a:lnTo>
                    <a:pt x="492302" y="301713"/>
                  </a:lnTo>
                  <a:lnTo>
                    <a:pt x="492302" y="0"/>
                  </a:lnTo>
                  <a:close/>
                </a:path>
                <a:path w="7003415" h="302260">
                  <a:moveTo>
                    <a:pt x="3615499" y="0"/>
                  </a:moveTo>
                  <a:lnTo>
                    <a:pt x="492315" y="0"/>
                  </a:lnTo>
                  <a:lnTo>
                    <a:pt x="492315" y="301713"/>
                  </a:lnTo>
                  <a:lnTo>
                    <a:pt x="3615499" y="301713"/>
                  </a:lnTo>
                  <a:lnTo>
                    <a:pt x="3615499" y="0"/>
                  </a:lnTo>
                  <a:close/>
                </a:path>
                <a:path w="7003415" h="302260">
                  <a:moveTo>
                    <a:pt x="7003148" y="0"/>
                  </a:moveTo>
                  <a:lnTo>
                    <a:pt x="5466067" y="0"/>
                  </a:lnTo>
                  <a:lnTo>
                    <a:pt x="5465940" y="0"/>
                  </a:lnTo>
                  <a:lnTo>
                    <a:pt x="3615550" y="0"/>
                  </a:lnTo>
                  <a:lnTo>
                    <a:pt x="3615550" y="301713"/>
                  </a:lnTo>
                  <a:lnTo>
                    <a:pt x="5465940" y="301713"/>
                  </a:lnTo>
                  <a:lnTo>
                    <a:pt x="5466067" y="301713"/>
                  </a:lnTo>
                  <a:lnTo>
                    <a:pt x="7003148" y="301713"/>
                  </a:lnTo>
                  <a:lnTo>
                    <a:pt x="7003148"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234200" y="2562567"/>
              <a:ext cx="3615690" cy="466090"/>
            </a:xfrm>
            <a:custGeom>
              <a:avLst/>
              <a:gdLst/>
              <a:ahLst/>
              <a:cxnLst/>
              <a:rect l="l" t="t" r="r" b="b"/>
              <a:pathLst>
                <a:path w="3615690" h="466089">
                  <a:moveTo>
                    <a:pt x="492302" y="0"/>
                  </a:moveTo>
                  <a:lnTo>
                    <a:pt x="0" y="0"/>
                  </a:lnTo>
                  <a:lnTo>
                    <a:pt x="0" y="465747"/>
                  </a:lnTo>
                  <a:lnTo>
                    <a:pt x="492302" y="465747"/>
                  </a:lnTo>
                  <a:lnTo>
                    <a:pt x="492302" y="0"/>
                  </a:lnTo>
                  <a:close/>
                </a:path>
                <a:path w="3615690" h="466089">
                  <a:moveTo>
                    <a:pt x="3615499" y="0"/>
                  </a:moveTo>
                  <a:lnTo>
                    <a:pt x="492315" y="0"/>
                  </a:lnTo>
                  <a:lnTo>
                    <a:pt x="492315" y="465747"/>
                  </a:lnTo>
                  <a:lnTo>
                    <a:pt x="3615499" y="465747"/>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234200" y="3028327"/>
              <a:ext cx="3615690" cy="502920"/>
            </a:xfrm>
            <a:custGeom>
              <a:avLst/>
              <a:gdLst/>
              <a:ahLst/>
              <a:cxnLst/>
              <a:rect l="l" t="t" r="r" b="b"/>
              <a:pathLst>
                <a:path w="3615690" h="502920">
                  <a:moveTo>
                    <a:pt x="492302" y="0"/>
                  </a:moveTo>
                  <a:lnTo>
                    <a:pt x="0" y="0"/>
                  </a:lnTo>
                  <a:lnTo>
                    <a:pt x="0" y="502907"/>
                  </a:lnTo>
                  <a:lnTo>
                    <a:pt x="492302" y="502907"/>
                  </a:lnTo>
                  <a:lnTo>
                    <a:pt x="492302" y="0"/>
                  </a:lnTo>
                  <a:close/>
                </a:path>
                <a:path w="3615690" h="502920">
                  <a:moveTo>
                    <a:pt x="3615499" y="0"/>
                  </a:moveTo>
                  <a:lnTo>
                    <a:pt x="492315" y="0"/>
                  </a:lnTo>
                  <a:lnTo>
                    <a:pt x="492315" y="502907"/>
                  </a:lnTo>
                  <a:lnTo>
                    <a:pt x="3615499" y="502907"/>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849751" y="3028327"/>
              <a:ext cx="3387725" cy="502920"/>
            </a:xfrm>
            <a:custGeom>
              <a:avLst/>
              <a:gdLst/>
              <a:ahLst/>
              <a:cxnLst/>
              <a:rect l="l" t="t" r="r" b="b"/>
              <a:pathLst>
                <a:path w="3387725" h="502920">
                  <a:moveTo>
                    <a:pt x="3387598" y="0"/>
                  </a:moveTo>
                  <a:lnTo>
                    <a:pt x="1850517" y="0"/>
                  </a:lnTo>
                  <a:lnTo>
                    <a:pt x="1850390" y="0"/>
                  </a:lnTo>
                  <a:lnTo>
                    <a:pt x="0" y="0"/>
                  </a:lnTo>
                  <a:lnTo>
                    <a:pt x="0" y="502907"/>
                  </a:lnTo>
                  <a:lnTo>
                    <a:pt x="1850390" y="502907"/>
                  </a:lnTo>
                  <a:lnTo>
                    <a:pt x="1850517" y="502907"/>
                  </a:lnTo>
                  <a:lnTo>
                    <a:pt x="3387598" y="502907"/>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234200" y="3531234"/>
              <a:ext cx="3615690" cy="640080"/>
            </a:xfrm>
            <a:custGeom>
              <a:avLst/>
              <a:gdLst/>
              <a:ahLst/>
              <a:cxnLst/>
              <a:rect l="l" t="t" r="r" b="b"/>
              <a:pathLst>
                <a:path w="3615690" h="640079">
                  <a:moveTo>
                    <a:pt x="492302" y="0"/>
                  </a:moveTo>
                  <a:lnTo>
                    <a:pt x="0" y="0"/>
                  </a:lnTo>
                  <a:lnTo>
                    <a:pt x="0" y="640080"/>
                  </a:lnTo>
                  <a:lnTo>
                    <a:pt x="492302" y="640080"/>
                  </a:lnTo>
                  <a:lnTo>
                    <a:pt x="492302" y="0"/>
                  </a:lnTo>
                  <a:close/>
                </a:path>
                <a:path w="3615690" h="640079">
                  <a:moveTo>
                    <a:pt x="3615499" y="0"/>
                  </a:moveTo>
                  <a:lnTo>
                    <a:pt x="492315" y="0"/>
                  </a:lnTo>
                  <a:lnTo>
                    <a:pt x="492315" y="640080"/>
                  </a:lnTo>
                  <a:lnTo>
                    <a:pt x="3615499" y="640080"/>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879985" y="3517142"/>
              <a:ext cx="3387725" cy="640080"/>
            </a:xfrm>
            <a:custGeom>
              <a:avLst/>
              <a:gdLst/>
              <a:ahLst/>
              <a:cxnLst/>
              <a:rect l="l" t="t" r="r" b="b"/>
              <a:pathLst>
                <a:path w="3387725" h="640079">
                  <a:moveTo>
                    <a:pt x="3387598" y="0"/>
                  </a:moveTo>
                  <a:lnTo>
                    <a:pt x="1850517" y="0"/>
                  </a:lnTo>
                  <a:lnTo>
                    <a:pt x="1850390" y="0"/>
                  </a:lnTo>
                  <a:lnTo>
                    <a:pt x="0" y="0"/>
                  </a:lnTo>
                  <a:lnTo>
                    <a:pt x="0" y="640080"/>
                  </a:lnTo>
                  <a:lnTo>
                    <a:pt x="1850390" y="640080"/>
                  </a:lnTo>
                  <a:lnTo>
                    <a:pt x="1850517" y="640080"/>
                  </a:lnTo>
                  <a:lnTo>
                    <a:pt x="3387598" y="640080"/>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234200" y="4171352"/>
              <a:ext cx="3615690" cy="365760"/>
            </a:xfrm>
            <a:custGeom>
              <a:avLst/>
              <a:gdLst/>
              <a:ahLst/>
              <a:cxnLst/>
              <a:rect l="l" t="t" r="r" b="b"/>
              <a:pathLst>
                <a:path w="3615690" h="365760">
                  <a:moveTo>
                    <a:pt x="492302" y="0"/>
                  </a:moveTo>
                  <a:lnTo>
                    <a:pt x="0" y="0"/>
                  </a:lnTo>
                  <a:lnTo>
                    <a:pt x="0" y="365760"/>
                  </a:lnTo>
                  <a:lnTo>
                    <a:pt x="492302" y="365760"/>
                  </a:lnTo>
                  <a:lnTo>
                    <a:pt x="492302" y="0"/>
                  </a:lnTo>
                  <a:close/>
                </a:path>
                <a:path w="3615690" h="365760">
                  <a:moveTo>
                    <a:pt x="3615499" y="0"/>
                  </a:moveTo>
                  <a:lnTo>
                    <a:pt x="492315" y="0"/>
                  </a:lnTo>
                  <a:lnTo>
                    <a:pt x="492315" y="365760"/>
                  </a:lnTo>
                  <a:lnTo>
                    <a:pt x="3615499" y="365760"/>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3857015" y="4135789"/>
              <a:ext cx="3387725" cy="365760"/>
            </a:xfrm>
            <a:custGeom>
              <a:avLst/>
              <a:gdLst/>
              <a:ahLst/>
              <a:cxnLst/>
              <a:rect l="l" t="t" r="r" b="b"/>
              <a:pathLst>
                <a:path w="3387725" h="365760">
                  <a:moveTo>
                    <a:pt x="3387598" y="0"/>
                  </a:moveTo>
                  <a:lnTo>
                    <a:pt x="1850517" y="0"/>
                  </a:lnTo>
                  <a:lnTo>
                    <a:pt x="1850390" y="0"/>
                  </a:lnTo>
                  <a:lnTo>
                    <a:pt x="0" y="0"/>
                  </a:lnTo>
                  <a:lnTo>
                    <a:pt x="0" y="365760"/>
                  </a:lnTo>
                  <a:lnTo>
                    <a:pt x="1850390" y="365760"/>
                  </a:lnTo>
                  <a:lnTo>
                    <a:pt x="1850517" y="365760"/>
                  </a:lnTo>
                  <a:lnTo>
                    <a:pt x="3387598" y="365760"/>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34200" y="4537112"/>
              <a:ext cx="3615690" cy="502920"/>
            </a:xfrm>
            <a:custGeom>
              <a:avLst/>
              <a:gdLst/>
              <a:ahLst/>
              <a:cxnLst/>
              <a:rect l="l" t="t" r="r" b="b"/>
              <a:pathLst>
                <a:path w="3615690" h="502920">
                  <a:moveTo>
                    <a:pt x="492302" y="0"/>
                  </a:moveTo>
                  <a:lnTo>
                    <a:pt x="0" y="0"/>
                  </a:lnTo>
                  <a:lnTo>
                    <a:pt x="0" y="502920"/>
                  </a:lnTo>
                  <a:lnTo>
                    <a:pt x="492302" y="502920"/>
                  </a:lnTo>
                  <a:lnTo>
                    <a:pt x="492302" y="0"/>
                  </a:lnTo>
                  <a:close/>
                </a:path>
                <a:path w="3615690" h="502920">
                  <a:moveTo>
                    <a:pt x="3615499" y="0"/>
                  </a:moveTo>
                  <a:lnTo>
                    <a:pt x="492315" y="0"/>
                  </a:lnTo>
                  <a:lnTo>
                    <a:pt x="492315" y="502920"/>
                  </a:lnTo>
                  <a:lnTo>
                    <a:pt x="3615499" y="502920"/>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3849751" y="4483194"/>
              <a:ext cx="3387725" cy="556838"/>
            </a:xfrm>
            <a:custGeom>
              <a:avLst/>
              <a:gdLst/>
              <a:ahLst/>
              <a:cxnLst/>
              <a:rect l="l" t="t" r="r" b="b"/>
              <a:pathLst>
                <a:path w="3387725" h="502920">
                  <a:moveTo>
                    <a:pt x="3387598" y="0"/>
                  </a:moveTo>
                  <a:lnTo>
                    <a:pt x="1850517" y="0"/>
                  </a:lnTo>
                  <a:lnTo>
                    <a:pt x="1850390" y="0"/>
                  </a:lnTo>
                  <a:lnTo>
                    <a:pt x="0" y="0"/>
                  </a:lnTo>
                  <a:lnTo>
                    <a:pt x="0" y="502920"/>
                  </a:lnTo>
                  <a:lnTo>
                    <a:pt x="1850390" y="502920"/>
                  </a:lnTo>
                  <a:lnTo>
                    <a:pt x="1850517" y="502920"/>
                  </a:lnTo>
                  <a:lnTo>
                    <a:pt x="3387598" y="502920"/>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3866267" y="3657942"/>
              <a:ext cx="1847154" cy="466090"/>
            </a:xfrm>
            <a:custGeom>
              <a:avLst/>
              <a:gdLst/>
              <a:ahLst/>
              <a:cxnLst/>
              <a:rect l="l" t="t" r="r" b="b"/>
              <a:pathLst>
                <a:path w="3387725" h="466089">
                  <a:moveTo>
                    <a:pt x="3387598" y="0"/>
                  </a:moveTo>
                  <a:lnTo>
                    <a:pt x="1850517" y="0"/>
                  </a:lnTo>
                  <a:lnTo>
                    <a:pt x="1850390" y="0"/>
                  </a:lnTo>
                  <a:lnTo>
                    <a:pt x="0" y="0"/>
                  </a:lnTo>
                  <a:lnTo>
                    <a:pt x="0" y="465747"/>
                  </a:lnTo>
                  <a:lnTo>
                    <a:pt x="1850390" y="465747"/>
                  </a:lnTo>
                  <a:lnTo>
                    <a:pt x="1850517" y="465747"/>
                  </a:lnTo>
                  <a:lnTo>
                    <a:pt x="3387598" y="465747"/>
                  </a:lnTo>
                  <a:lnTo>
                    <a:pt x="3387598" y="0"/>
                  </a:lnTo>
                  <a:close/>
                </a:path>
              </a:pathLst>
            </a:custGeom>
            <a:solidFill>
              <a:srgbClr val="E6E6E6"/>
            </a:solidFill>
          </p:spPr>
          <p:txBody>
            <a:bodyPr wrap="square" lIns="0" tIns="0" rIns="0" bIns="0" rtlCol="0"/>
            <a:lstStyle/>
            <a:p>
              <a:pPr marL="12700" marR="5080" lvl="0" indent="-127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¿Se ha realizado colaboración con agentes locales ? Sí/No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 name="object 20"/>
          <p:cNvSpPr txBox="1"/>
          <p:nvPr/>
        </p:nvSpPr>
        <p:spPr>
          <a:xfrm>
            <a:off x="5805852" y="2085558"/>
            <a:ext cx="8763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0" normalizeH="0" baseline="0" noProof="0" dirty="0">
                <a:ln>
                  <a:noFill/>
                </a:ln>
                <a:solidFill>
                  <a:srgbClr val="FFFFFF"/>
                </a:solidFill>
                <a:effectLst/>
                <a:uLnTx/>
                <a:uFillTx/>
                <a:latin typeface="Arial"/>
                <a:ea typeface="+mn-ea"/>
                <a:cs typeface="Arial"/>
              </a:rPr>
              <a:t>Seguimiento</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5" name="object 25"/>
          <p:cNvSpPr txBox="1"/>
          <p:nvPr/>
        </p:nvSpPr>
        <p:spPr>
          <a:xfrm>
            <a:off x="3921631" y="3010492"/>
            <a:ext cx="1679575" cy="289823"/>
          </a:xfrm>
          <a:prstGeom prst="rect">
            <a:avLst/>
          </a:prstGeom>
        </p:spPr>
        <p:txBody>
          <a:bodyPr vert="horz" wrap="square" lIns="0" tIns="12700" rIns="0" bIns="0" rtlCol="0">
            <a:spAutoFit/>
          </a:bodyPr>
          <a:lstStyle/>
          <a:p>
            <a:pPr marL="12700" marR="5080" lvl="0" indent="-127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Número de vehículos eléctricos adquiridos</a:t>
            </a:r>
            <a:endParaRPr kumimoji="0" sz="900" b="0" i="0" u="none" strike="noStrike" kern="1200" cap="none" spc="-5" normalizeH="0" baseline="0" noProof="0" dirty="0">
              <a:ln>
                <a:noFill/>
              </a:ln>
              <a:solidFill>
                <a:srgbClr val="404040"/>
              </a:solidFill>
              <a:effectLst/>
              <a:uLnTx/>
              <a:uFillTx/>
              <a:latin typeface="Bahnschrift"/>
              <a:ea typeface="+mn-ea"/>
              <a:cs typeface="+mn-cs"/>
            </a:endParaRPr>
          </a:p>
        </p:txBody>
      </p:sp>
      <p:sp>
        <p:nvSpPr>
          <p:cNvPr id="27" name="object 27"/>
          <p:cNvSpPr txBox="1"/>
          <p:nvPr/>
        </p:nvSpPr>
        <p:spPr>
          <a:xfrm>
            <a:off x="3842868" y="4380550"/>
            <a:ext cx="1580515" cy="566822"/>
          </a:xfrm>
          <a:prstGeom prst="rect">
            <a:avLst/>
          </a:prstGeom>
        </p:spPr>
        <p:txBody>
          <a:bodyPr vert="horz" wrap="square" lIns="0" tIns="12700" rIns="0" bIns="0" rtlCol="0">
            <a:spAutoFit/>
          </a:bodyPr>
          <a:lstStyle/>
          <a:p>
            <a:pPr marL="635" marR="0" lvl="0" indent="0"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404040"/>
                </a:solidFill>
                <a:effectLst/>
                <a:uLnTx/>
                <a:uFillTx/>
                <a:latin typeface="Bahnschrift"/>
                <a:ea typeface="+mn-ea"/>
                <a:cs typeface="Bahnschrift"/>
              </a:rPr>
              <a:t>¿Se</a:t>
            </a:r>
            <a:r>
              <a:rPr kumimoji="0" sz="900" b="0" i="0" u="none" strike="noStrike" kern="1200" cap="none" spc="70" normalizeH="0" baseline="0" noProof="0" dirty="0">
                <a:ln>
                  <a:noFill/>
                </a:ln>
                <a:solidFill>
                  <a:srgbClr val="404040"/>
                </a:solidFill>
                <a:effectLst/>
                <a:uLnTx/>
                <a:uFillTx/>
                <a:latin typeface="Bahnschrift"/>
                <a:ea typeface="+mn-ea"/>
                <a:cs typeface="Bahnschrift"/>
              </a:rPr>
              <a:t> </a:t>
            </a:r>
            <a:r>
              <a:rPr kumimoji="0" sz="900" b="0" i="0" u="none" strike="noStrike" kern="1200" cap="none" spc="0" normalizeH="0" baseline="0" noProof="0" dirty="0">
                <a:ln>
                  <a:noFill/>
                </a:ln>
                <a:solidFill>
                  <a:srgbClr val="404040"/>
                </a:solidFill>
                <a:effectLst/>
                <a:uLnTx/>
                <a:uFillTx/>
                <a:latin typeface="Bahnschrift"/>
                <a:ea typeface="+mn-ea"/>
                <a:cs typeface="Bahnschrift"/>
              </a:rPr>
              <a:t>ha</a:t>
            </a:r>
            <a:r>
              <a:rPr kumimoji="0" sz="900" b="0" i="0" u="none" strike="noStrike" kern="1200" cap="none" spc="80"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err="1">
                <a:ln>
                  <a:noFill/>
                </a:ln>
                <a:solidFill>
                  <a:srgbClr val="404040"/>
                </a:solidFill>
                <a:effectLst/>
                <a:uLnTx/>
                <a:uFillTx/>
                <a:latin typeface="Bahnschrift"/>
                <a:ea typeface="+mn-ea"/>
                <a:cs typeface="Bahnschrift"/>
              </a:rPr>
              <a:t>donado</a:t>
            </a:r>
            <a:r>
              <a:rPr kumimoji="0" sz="900" b="0" i="0" u="none" strike="noStrike" kern="1200" cap="none" spc="65" normalizeH="0" baseline="0" noProof="0" dirty="0">
                <a:ln>
                  <a:noFill/>
                </a:ln>
                <a:solidFill>
                  <a:srgbClr val="404040"/>
                </a:solidFill>
                <a:effectLst/>
                <a:uLnTx/>
                <a:uFillTx/>
                <a:latin typeface="Bahnschrift"/>
                <a:ea typeface="+mn-ea"/>
                <a:cs typeface="Bahnschrift"/>
              </a:rPr>
              <a:t> </a:t>
            </a:r>
            <a:r>
              <a:rPr kumimoji="0" lang="es-ES" sz="900" b="0" i="0" u="none" strike="noStrike" kern="1200" cap="none" spc="0" normalizeH="0" baseline="0" noProof="0" dirty="0">
                <a:ln>
                  <a:noFill/>
                </a:ln>
                <a:solidFill>
                  <a:srgbClr val="404040"/>
                </a:solidFill>
                <a:effectLst/>
                <a:uLnTx/>
                <a:uFillTx/>
                <a:latin typeface="Bahnschrift"/>
                <a:ea typeface="+mn-ea"/>
                <a:cs typeface="Bahnschrift"/>
              </a:rPr>
              <a:t>muebles, </a:t>
            </a:r>
            <a:r>
              <a:rPr kumimoji="0" lang="es-ES" sz="900" b="0" i="0" u="none" strike="noStrike" kern="1200" cap="none" spc="0" normalizeH="0" baseline="0" noProof="0" dirty="0" err="1">
                <a:ln>
                  <a:noFill/>
                </a:ln>
                <a:solidFill>
                  <a:srgbClr val="404040"/>
                </a:solidFill>
                <a:effectLst/>
                <a:uLnTx/>
                <a:uFillTx/>
                <a:latin typeface="Bahnschrift"/>
                <a:ea typeface="+mn-ea"/>
                <a:cs typeface="Bahnschrift"/>
              </a:rPr>
              <a:t>enserer</a:t>
            </a:r>
            <a:r>
              <a:rPr kumimoji="0" lang="es-ES" sz="900" b="0" i="0" u="none" strike="noStrike" kern="1200" cap="none" spc="0" normalizeH="0" baseline="0" noProof="0" dirty="0">
                <a:ln>
                  <a:noFill/>
                </a:ln>
                <a:solidFill>
                  <a:srgbClr val="404040"/>
                </a:solidFill>
                <a:effectLst/>
                <a:uLnTx/>
                <a:uFillTx/>
                <a:latin typeface="Bahnschrift"/>
                <a:ea typeface="+mn-ea"/>
                <a:cs typeface="Bahnschrift"/>
              </a:rPr>
              <a:t>, lencería a</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a:p>
            <a:pPr marL="1905" marR="0" lvl="0" indent="0" algn="ctr" defTabSz="914400" rtl="0" eaLnBrk="1" fontAlgn="auto" latinLnBrk="0" hangingPunct="1">
              <a:lnSpc>
                <a:spcPct val="100000"/>
              </a:lnSpc>
              <a:spcBef>
                <a:spcPts val="5"/>
              </a:spcBef>
              <a:spcAft>
                <a:spcPts val="0"/>
              </a:spcAft>
              <a:buClrTx/>
              <a:buSzTx/>
              <a:buFontTx/>
              <a:buNone/>
              <a:tabLst/>
              <a:defRPr/>
            </a:pPr>
            <a:r>
              <a:rPr kumimoji="0" sz="900" b="0" i="0" u="none" strike="noStrike" kern="1200" cap="none" spc="-5" normalizeH="0" baseline="0" noProof="0" dirty="0">
                <a:ln>
                  <a:noFill/>
                </a:ln>
                <a:solidFill>
                  <a:srgbClr val="404040"/>
                </a:solidFill>
                <a:effectLst/>
                <a:uLnTx/>
                <a:uFillTx/>
                <a:latin typeface="Bahnschrift"/>
                <a:ea typeface="+mn-ea"/>
                <a:cs typeface="Bahnschrift"/>
              </a:rPr>
              <a:t>ONG?</a:t>
            </a:r>
            <a:r>
              <a:rPr kumimoji="0" sz="900" b="0" i="0" u="none" strike="noStrike" kern="1200" cap="none" spc="50"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a:ln>
                  <a:noFill/>
                </a:ln>
                <a:solidFill>
                  <a:srgbClr val="404040"/>
                </a:solidFill>
                <a:effectLst/>
                <a:uLnTx/>
                <a:uFillTx/>
                <a:latin typeface="Bahnschrift"/>
                <a:ea typeface="+mn-ea"/>
                <a:cs typeface="Bahnschrift"/>
              </a:rPr>
              <a:t>Sí/No</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a:p>
            <a:pPr marL="12065" marR="5080" lvl="0" indent="0" algn="ctr"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5" normalizeH="0" baseline="0" noProof="0" dirty="0">
                <a:ln>
                  <a:noFill/>
                </a:ln>
                <a:solidFill>
                  <a:srgbClr val="404040"/>
                </a:solidFill>
                <a:effectLst/>
                <a:uLnTx/>
                <a:uFillTx/>
                <a:latin typeface="Bahnschrift"/>
                <a:ea typeface="+mn-ea"/>
                <a:cs typeface="Bahnschrift"/>
              </a:rPr>
              <a:t>Cantidad</a:t>
            </a:r>
            <a:r>
              <a:rPr kumimoji="0" sz="900" b="0" i="0" u="none" strike="noStrike" kern="1200" cap="none" spc="65"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a:ln>
                  <a:noFill/>
                </a:ln>
                <a:solidFill>
                  <a:srgbClr val="404040"/>
                </a:solidFill>
                <a:effectLst/>
                <a:uLnTx/>
                <a:uFillTx/>
                <a:latin typeface="Bahnschrift"/>
                <a:ea typeface="+mn-ea"/>
                <a:cs typeface="Bahnschrift"/>
              </a:rPr>
              <a:t>de</a:t>
            </a:r>
            <a:r>
              <a:rPr kumimoji="0" sz="900" b="0" i="0" u="none" strike="noStrike" kern="1200" cap="none" spc="75"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err="1">
                <a:ln>
                  <a:noFill/>
                </a:ln>
                <a:solidFill>
                  <a:srgbClr val="404040"/>
                </a:solidFill>
                <a:effectLst/>
                <a:uLnTx/>
                <a:uFillTx/>
                <a:latin typeface="Bahnschrift"/>
                <a:ea typeface="+mn-ea"/>
                <a:cs typeface="Bahnschrift"/>
              </a:rPr>
              <a:t>piezas</a:t>
            </a:r>
            <a:r>
              <a:rPr kumimoji="0" sz="900" b="0" i="0" u="none" strike="noStrike" kern="1200" cap="none" spc="-5" normalizeH="0" baseline="0" noProof="0" dirty="0">
                <a:ln>
                  <a:noFill/>
                </a:ln>
                <a:solidFill>
                  <a:srgbClr val="404040"/>
                </a:solidFill>
                <a:effectLst/>
                <a:uLnTx/>
                <a:uFillTx/>
                <a:latin typeface="Bahnschrift"/>
                <a:ea typeface="+mn-ea"/>
                <a:cs typeface="Bahnschrift"/>
              </a:rPr>
              <a:t> </a:t>
            </a:r>
            <a:r>
              <a:rPr kumimoji="0" sz="900" b="0" i="0" u="none" strike="noStrike" kern="1200" cap="none" spc="-140" normalizeH="0" baseline="0" noProof="0" dirty="0">
                <a:ln>
                  <a:noFill/>
                </a:ln>
                <a:solidFill>
                  <a:srgbClr val="404040"/>
                </a:solidFill>
                <a:effectLst/>
                <a:uLnTx/>
                <a:uFillTx/>
                <a:latin typeface="Bahnschrift"/>
                <a:ea typeface="+mn-ea"/>
                <a:cs typeface="Bahnschrift"/>
              </a:rPr>
              <a:t> </a:t>
            </a:r>
            <a:r>
              <a:rPr kumimoji="0" sz="900" b="0" i="0" u="none" strike="noStrike" kern="1200" cap="none" spc="-5" normalizeH="0" baseline="0" noProof="0" dirty="0">
                <a:ln>
                  <a:noFill/>
                </a:ln>
                <a:solidFill>
                  <a:srgbClr val="404040"/>
                </a:solidFill>
                <a:effectLst/>
                <a:uLnTx/>
                <a:uFillTx/>
                <a:latin typeface="Bahnschrift"/>
                <a:ea typeface="+mn-ea"/>
                <a:cs typeface="Bahnschrift"/>
              </a:rPr>
              <a:t>donadas</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28" name="object 28"/>
          <p:cNvSpPr txBox="1"/>
          <p:nvPr/>
        </p:nvSpPr>
        <p:spPr>
          <a:xfrm>
            <a:off x="5743420" y="3593381"/>
            <a:ext cx="1457453" cy="428322"/>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464646"/>
                </a:solidFill>
                <a:effectLst/>
                <a:uLnTx/>
                <a:uFillTx/>
                <a:latin typeface="Bahnschrift"/>
                <a:ea typeface="+mn-ea"/>
                <a:cs typeface="Bahnschrift"/>
              </a:rPr>
              <a:t>SÍ</a:t>
            </a:r>
            <a:r>
              <a:rPr kumimoji="0" lang="es-ES" sz="900" b="0" i="0" u="none" strike="noStrike" kern="1200" cap="none" spc="-5" normalizeH="0" baseline="0" noProof="0" dirty="0">
                <a:ln>
                  <a:noFill/>
                </a:ln>
                <a:solidFill>
                  <a:srgbClr val="464646"/>
                </a:solidFill>
                <a:effectLst/>
                <a:uLnTx/>
                <a:uFillTx/>
                <a:latin typeface="Bahnschrift"/>
                <a:ea typeface="+mn-ea"/>
                <a:cs typeface="Bahnschrift"/>
              </a:rPr>
              <a:t>.                               </a:t>
            </a:r>
            <a:r>
              <a:rPr kumimoji="0" lang="es-ES" sz="900" b="0" i="0" u="none" strike="noStrike" kern="1200" cap="none" spc="-5" normalizeH="0" baseline="0" noProof="0" dirty="0" err="1">
                <a:ln>
                  <a:noFill/>
                </a:ln>
                <a:solidFill>
                  <a:srgbClr val="464646"/>
                </a:solidFill>
                <a:effectLst/>
                <a:uLnTx/>
                <a:uFillTx/>
                <a:latin typeface="Bahnschrift"/>
                <a:ea typeface="+mn-ea"/>
                <a:cs typeface="+mn-cs"/>
              </a:rPr>
              <a:t>Matafruit</a:t>
            </a:r>
            <a:r>
              <a:rPr kumimoji="0" lang="es-ES" sz="900" b="0" i="0" u="none" strike="noStrike" kern="1200" cap="none" spc="-5" normalizeH="0" baseline="0" noProof="0" dirty="0">
                <a:ln>
                  <a:noFill/>
                </a:ln>
                <a:solidFill>
                  <a:srgbClr val="464646"/>
                </a:solidFill>
                <a:effectLst/>
                <a:uLnTx/>
                <a:uFillTx/>
                <a:latin typeface="Bahnschrift"/>
                <a:ea typeface="+mn-ea"/>
                <a:cs typeface="+mn-cs"/>
              </a:rPr>
              <a:t> . Venta semanal y visita programada</a:t>
            </a:r>
            <a:endParaRPr kumimoji="0" sz="900" b="0" i="0" u="none" strike="noStrike" kern="1200" cap="none" spc="-5" normalizeH="0" baseline="0" noProof="0" dirty="0">
              <a:ln>
                <a:noFill/>
              </a:ln>
              <a:solidFill>
                <a:srgbClr val="464646"/>
              </a:solidFill>
              <a:effectLst/>
              <a:uLnTx/>
              <a:uFillTx/>
              <a:latin typeface="Bahnschrift"/>
              <a:ea typeface="+mn-ea"/>
              <a:cs typeface="+mn-cs"/>
            </a:endParaRPr>
          </a:p>
        </p:txBody>
      </p:sp>
      <p:sp>
        <p:nvSpPr>
          <p:cNvPr id="29" name="object 29"/>
          <p:cNvSpPr txBox="1"/>
          <p:nvPr/>
        </p:nvSpPr>
        <p:spPr>
          <a:xfrm>
            <a:off x="1464636" y="5311026"/>
            <a:ext cx="2967355" cy="29972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Bahnschrift"/>
                <a:ea typeface="+mn-ea"/>
                <a:cs typeface="Bahnschrift"/>
              </a:rPr>
              <a:t>Obtener</a:t>
            </a:r>
            <a:r>
              <a:rPr kumimoji="0" sz="900" b="0" i="0" u="none" strike="noStrike" kern="1200" cap="none" spc="0" normalizeH="0" baseline="0" noProof="0" dirty="0">
                <a:ln>
                  <a:noFill/>
                </a:ln>
                <a:solidFill>
                  <a:srgbClr val="FFFFFF"/>
                </a:solidFill>
                <a:effectLst/>
                <a:uLnTx/>
                <a:uFillTx/>
                <a:latin typeface="Bahnschrift"/>
                <a:ea typeface="+mn-ea"/>
                <a:cs typeface="Bahnschrift"/>
              </a:rPr>
              <a:t> la</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certificación</a:t>
            </a:r>
            <a:r>
              <a:rPr kumimoji="0" sz="900" b="0" i="0" u="none" strike="noStrike" kern="1200" cap="none" spc="0" normalizeH="0" baseline="0" noProof="0" dirty="0">
                <a:ln>
                  <a:noFill/>
                </a:ln>
                <a:solidFill>
                  <a:srgbClr val="FFFFFF"/>
                </a:solidFill>
                <a:effectLst/>
                <a:uLnTx/>
                <a:uFillTx/>
                <a:latin typeface="Bahnschrift"/>
                <a:ea typeface="+mn-ea"/>
                <a:cs typeface="Bahnschrift"/>
              </a:rPr>
              <a:t> ISO</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14001</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Sistema</a:t>
            </a:r>
            <a:r>
              <a:rPr kumimoji="0" sz="900" b="0" i="0" u="none" strike="noStrike" kern="1200" cap="none" spc="0" normalizeH="0" baseline="0" noProof="0" dirty="0">
                <a:ln>
                  <a:noFill/>
                </a:ln>
                <a:solidFill>
                  <a:srgbClr val="FFFFFF"/>
                </a:solidFill>
                <a:effectLst/>
                <a:uLnTx/>
                <a:uFillTx/>
                <a:latin typeface="Bahnschrift"/>
                <a:ea typeface="+mn-ea"/>
                <a:cs typeface="Bahnschrift"/>
              </a:rPr>
              <a:t> de</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gestión </a:t>
            </a:r>
            <a:r>
              <a:rPr kumimoji="0" sz="900" b="0" i="0" u="none" strike="noStrike" kern="1200" cap="none" spc="-14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ambiental,</a:t>
            </a:r>
            <a:r>
              <a:rPr kumimoji="0" sz="900" b="0" i="0" u="none" strike="noStrike" kern="1200" cap="none" spc="70"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y</a:t>
            </a:r>
            <a:r>
              <a:rPr kumimoji="0" sz="900" b="0" i="0" u="none" strike="noStrike" kern="1200" cap="none" spc="8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mantenerlo.</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31" name="object 31"/>
          <p:cNvSpPr txBox="1"/>
          <p:nvPr/>
        </p:nvSpPr>
        <p:spPr>
          <a:xfrm>
            <a:off x="6371972" y="4115363"/>
            <a:ext cx="127000" cy="1625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464646"/>
                </a:solidFill>
                <a:effectLst/>
                <a:uLnTx/>
                <a:uFillTx/>
                <a:latin typeface="Bahnschrift"/>
                <a:ea typeface="+mn-ea"/>
                <a:cs typeface="Bahnschrift"/>
              </a:rPr>
              <a:t>SÍ</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32" name="object 32"/>
          <p:cNvSpPr txBox="1"/>
          <p:nvPr/>
        </p:nvSpPr>
        <p:spPr>
          <a:xfrm>
            <a:off x="1194327" y="5369607"/>
            <a:ext cx="2967355" cy="437515"/>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Bahnschrift"/>
                <a:ea typeface="+mn-ea"/>
                <a:cs typeface="Bahnschrift"/>
              </a:rPr>
              <a:t>Adquisición</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a:t>
            </a:r>
            <a:r>
              <a:rPr kumimoji="0" sz="900" b="0" i="0" u="none" strike="noStrike" kern="1200" cap="none" spc="0" normalizeH="0" baseline="0" noProof="0" dirty="0">
                <a:ln>
                  <a:noFill/>
                </a:ln>
                <a:solidFill>
                  <a:srgbClr val="FFFFFF"/>
                </a:solidFill>
                <a:effectLst/>
                <a:uLnTx/>
                <a:uFillTx/>
                <a:latin typeface="Bahnschrift"/>
                <a:ea typeface="+mn-ea"/>
                <a:cs typeface="Bahnschrift"/>
              </a:rPr>
              <a:t> un</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vehículo</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eléctrico</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(buggy)</a:t>
            </a:r>
            <a:r>
              <a:rPr kumimoji="0" sz="900" b="0" i="0" u="none" strike="noStrike" kern="1200" cap="none" spc="0" normalizeH="0" baseline="0" noProof="0" dirty="0">
                <a:ln>
                  <a:noFill/>
                </a:ln>
                <a:solidFill>
                  <a:srgbClr val="FFFFFF"/>
                </a:solidFill>
                <a:effectLst/>
                <a:uLnTx/>
                <a:uFillTx/>
                <a:latin typeface="Bahnschrift"/>
                <a:ea typeface="+mn-ea"/>
                <a:cs typeface="Bahnschrift"/>
              </a:rPr>
              <a:t> para</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los </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desplazamientos</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del</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personal</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10" normalizeH="0" baseline="0" noProof="0" dirty="0">
                <a:ln>
                  <a:noFill/>
                </a:ln>
                <a:solidFill>
                  <a:srgbClr val="FFFFFF"/>
                </a:solidFill>
                <a:effectLst/>
                <a:uLnTx/>
                <a:uFillTx/>
                <a:latin typeface="Bahnschrift"/>
                <a:ea typeface="+mn-ea"/>
                <a:cs typeface="Bahnschrift"/>
              </a:rPr>
              <a:t>mantenimiento</a:t>
            </a:r>
            <a:r>
              <a:rPr kumimoji="0" sz="900" b="0" i="0" u="none" strike="noStrike" kern="1200" cap="none" spc="13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en</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el </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camping.</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35" name="object 35"/>
          <p:cNvSpPr txBox="1"/>
          <p:nvPr/>
        </p:nvSpPr>
        <p:spPr>
          <a:xfrm>
            <a:off x="267855" y="1653004"/>
            <a:ext cx="6170764" cy="63627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Listado</a:t>
            </a:r>
            <a:r>
              <a:rPr kumimoji="0" sz="1400" b="0" i="0" u="none" strike="noStrike" kern="1200" cap="none" spc="13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a:t>
            </a:r>
            <a:r>
              <a:rPr kumimoji="0" sz="1400" b="0" i="0" u="none" strike="noStrike" kern="1200" cap="none" spc="12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indicadores</a:t>
            </a:r>
            <a:r>
              <a:rPr kumimoji="0" sz="1400" b="0" i="0" u="none" strike="noStrike" kern="1200" cap="none" spc="13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a:t>
            </a:r>
            <a:r>
              <a:rPr kumimoji="0" sz="1400" b="0" i="0" u="none" strike="noStrike" kern="1200" cap="none" spc="13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desempeño</a:t>
            </a:r>
            <a:r>
              <a:rPr kumimoji="0" sz="1400" b="0" i="0" u="none" strike="noStrike" kern="1200" cap="none" spc="10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y</a:t>
            </a:r>
            <a:r>
              <a:rPr kumimoji="0" sz="1400" b="0" i="0" u="none" strike="noStrike" kern="1200" cap="none" spc="12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medición</a:t>
            </a:r>
            <a:r>
              <a:rPr kumimoji="0" sz="1400" b="0" i="0" u="none" strike="noStrike" kern="1200" cap="none" spc="14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por</a:t>
            </a:r>
            <a:r>
              <a:rPr kumimoji="0" sz="1400" b="0" i="0" u="none" strike="noStrike" kern="1200" cap="none" spc="12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ODS</a:t>
            </a:r>
            <a:endPar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Bahnschrift"/>
              <a:ea typeface="+mn-ea"/>
              <a:cs typeface="Bahnschrift"/>
            </a:endParaRPr>
          </a:p>
          <a:p>
            <a:pPr marL="61594" marR="0" lvl="0" indent="0" algn="l" defTabSz="914400" rtl="0" eaLnBrk="1" fontAlgn="auto" latinLnBrk="0" hangingPunct="1">
              <a:lnSpc>
                <a:spcPct val="100000"/>
              </a:lnSpc>
              <a:spcBef>
                <a:spcPts val="0"/>
              </a:spcBef>
              <a:spcAft>
                <a:spcPts val="0"/>
              </a:spcAft>
              <a:buClrTx/>
              <a:buSzTx/>
              <a:buFontTx/>
              <a:buNone/>
              <a:tabLst>
                <a:tab pos="553720" algn="l"/>
                <a:tab pos="3677285" algn="l"/>
              </a:tabLst>
              <a:defRPr/>
            </a:pPr>
            <a:r>
              <a:rPr kumimoji="0" sz="1200" b="1" i="0" u="none" strike="noStrike" kern="1200" cap="none" spc="-100" normalizeH="0" baseline="0" noProof="0" dirty="0">
                <a:ln>
                  <a:noFill/>
                </a:ln>
                <a:solidFill>
                  <a:srgbClr val="FFFFFF"/>
                </a:solidFill>
                <a:effectLst/>
                <a:uLnTx/>
                <a:uFillTx/>
                <a:latin typeface="Arial"/>
                <a:ea typeface="+mn-ea"/>
                <a:cs typeface="Arial"/>
              </a:rPr>
              <a:t>ODS	</a:t>
            </a:r>
            <a:r>
              <a:rPr kumimoji="0" sz="1200" b="1" i="0" u="none" strike="noStrike" kern="1200" cap="none" spc="-65" normalizeH="0" baseline="0" noProof="0" dirty="0">
                <a:ln>
                  <a:noFill/>
                </a:ln>
                <a:solidFill>
                  <a:srgbClr val="FFFFFF"/>
                </a:solidFill>
                <a:effectLst/>
                <a:uLnTx/>
                <a:uFillTx/>
                <a:latin typeface="Arial"/>
                <a:ea typeface="+mn-ea"/>
                <a:cs typeface="Arial"/>
              </a:rPr>
              <a:t>Acciones	</a:t>
            </a:r>
            <a:r>
              <a:rPr kumimoji="0" sz="1200" b="1" i="0" u="none" strike="noStrike" kern="1200" cap="none" spc="-45" normalizeH="0" baseline="0" noProof="0" dirty="0">
                <a:ln>
                  <a:noFill/>
                </a:ln>
                <a:solidFill>
                  <a:srgbClr val="FFFFFF"/>
                </a:solidFill>
                <a:effectLst/>
                <a:uLnTx/>
                <a:uFillTx/>
                <a:latin typeface="Arial"/>
                <a:ea typeface="+mn-ea"/>
                <a:cs typeface="Arial"/>
              </a:rPr>
              <a:t>Indicadores</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36" name="object 36"/>
          <p:cNvGrpSpPr/>
          <p:nvPr/>
        </p:nvGrpSpPr>
        <p:grpSpPr>
          <a:xfrm>
            <a:off x="134263" y="3139274"/>
            <a:ext cx="1005527" cy="2482552"/>
            <a:chOff x="216326" y="3095244"/>
            <a:chExt cx="1005527" cy="2482552"/>
          </a:xfrm>
        </p:grpSpPr>
        <p:pic>
          <p:nvPicPr>
            <p:cNvPr id="37" name="object 37"/>
            <p:cNvPicPr/>
            <p:nvPr/>
          </p:nvPicPr>
          <p:blipFill>
            <a:blip r:embed="rId3" cstate="print"/>
            <a:stretch>
              <a:fillRect/>
            </a:stretch>
          </p:blipFill>
          <p:spPr>
            <a:xfrm>
              <a:off x="216326" y="5147804"/>
              <a:ext cx="1005527" cy="429992"/>
            </a:xfrm>
            <a:prstGeom prst="rect">
              <a:avLst/>
            </a:prstGeom>
          </p:spPr>
        </p:pic>
        <p:pic>
          <p:nvPicPr>
            <p:cNvPr id="38" name="object 38"/>
            <p:cNvPicPr/>
            <p:nvPr/>
          </p:nvPicPr>
          <p:blipFill>
            <a:blip r:embed="rId4" cstate="print"/>
            <a:stretch>
              <a:fillRect/>
            </a:stretch>
          </p:blipFill>
          <p:spPr>
            <a:xfrm>
              <a:off x="303276" y="3095244"/>
              <a:ext cx="396240" cy="396239"/>
            </a:xfrm>
            <a:prstGeom prst="rect">
              <a:avLst/>
            </a:prstGeom>
          </p:spPr>
        </p:pic>
        <p:pic>
          <p:nvPicPr>
            <p:cNvPr id="39" name="object 39"/>
            <p:cNvPicPr/>
            <p:nvPr/>
          </p:nvPicPr>
          <p:blipFill>
            <a:blip r:embed="rId5" cstate="print"/>
            <a:stretch>
              <a:fillRect/>
            </a:stretch>
          </p:blipFill>
          <p:spPr>
            <a:xfrm>
              <a:off x="303276" y="3607308"/>
              <a:ext cx="396240" cy="396239"/>
            </a:xfrm>
            <a:prstGeom prst="rect">
              <a:avLst/>
            </a:prstGeom>
          </p:spPr>
        </p:pic>
      </p:grpSp>
      <p:sp>
        <p:nvSpPr>
          <p:cNvPr id="43" name="object 43"/>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090"/>
              </a:lnSpc>
              <a:spcBef>
                <a:spcPts val="0"/>
              </a:spcBef>
              <a:spcAft>
                <a:spcPts val="0"/>
              </a:spcAft>
              <a:buClrTx/>
              <a:buSzTx/>
              <a:buFontTx/>
              <a:buNone/>
              <a:tabLst/>
              <a:defRPr/>
            </a:pPr>
            <a:fld id="{81D60167-4931-47E6-BA6A-407CBD079E47}" type="slidenum">
              <a:rPr kumimoji="0" sz="1000" b="0" i="0" u="none" strike="noStrike" kern="1200" cap="none" spc="-5" normalizeH="0" baseline="0" noProof="0" dirty="0">
                <a:ln>
                  <a:noFill/>
                </a:ln>
                <a:solidFill>
                  <a:srgbClr val="888888"/>
                </a:solidFill>
                <a:effectLst/>
                <a:uLnTx/>
                <a:uFillTx/>
                <a:latin typeface="Bahnschrift"/>
                <a:ea typeface="+mn-ea"/>
              </a:rPr>
              <a:pPr marL="38100" marR="0" lvl="0" indent="0" algn="l" defTabSz="914400" rtl="0" eaLnBrk="1" fontAlgn="auto" latinLnBrk="0" hangingPunct="1">
                <a:lnSpc>
                  <a:spcPts val="1090"/>
                </a:lnSpc>
                <a:spcBef>
                  <a:spcPts val="0"/>
                </a:spcBef>
                <a:spcAft>
                  <a:spcPts val="0"/>
                </a:spcAft>
                <a:buClrTx/>
                <a:buSzTx/>
                <a:buFontTx/>
                <a:buNone/>
                <a:tabLst/>
                <a:defRPr/>
              </a:pPr>
              <a:t>45</a:t>
            </a:fld>
            <a:endParaRPr kumimoji="0" sz="1000" b="0" i="0" u="none" strike="noStrike" kern="1200" cap="none" spc="-5" normalizeH="0" baseline="0" noProof="0" dirty="0">
              <a:ln>
                <a:noFill/>
              </a:ln>
              <a:solidFill>
                <a:srgbClr val="888888"/>
              </a:solidFill>
              <a:effectLst/>
              <a:uLnTx/>
              <a:uFillTx/>
              <a:latin typeface="Bahnschrift"/>
              <a:ea typeface="+mn-ea"/>
            </a:endParaRPr>
          </a:p>
        </p:txBody>
      </p:sp>
      <p:sp>
        <p:nvSpPr>
          <p:cNvPr id="47" name="CuadroTexto 46">
            <a:extLst>
              <a:ext uri="{FF2B5EF4-FFF2-40B4-BE49-F238E27FC236}">
                <a16:creationId xmlns:a16="http://schemas.microsoft.com/office/drawing/2014/main" id="{2823ACD4-81C0-78A7-2C36-D843BAAE9697}"/>
              </a:ext>
            </a:extLst>
          </p:cNvPr>
          <p:cNvSpPr txBox="1"/>
          <p:nvPr/>
        </p:nvSpPr>
        <p:spPr>
          <a:xfrm>
            <a:off x="5565012" y="2836895"/>
            <a:ext cx="169476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1 coche eléctrico                        (</a:t>
            </a:r>
            <a:r>
              <a:rPr kumimoji="0" lang="es-ES" sz="800" b="0" i="1" u="none" strike="noStrike" kern="1200" cap="none" spc="-5" normalizeH="0" baseline="0" noProof="0" dirty="0">
                <a:ln>
                  <a:noFill/>
                </a:ln>
                <a:solidFill>
                  <a:srgbClr val="404040"/>
                </a:solidFill>
                <a:effectLst/>
                <a:uLnTx/>
                <a:uFillTx/>
                <a:latin typeface="Bahnschrift"/>
                <a:ea typeface="+mn-ea"/>
                <a:cs typeface="+mn-cs"/>
              </a:rPr>
              <a:t>15 marzo 2024. Green </a:t>
            </a:r>
            <a:r>
              <a:rPr kumimoji="0" lang="es-ES" sz="800" b="0" i="1" u="none" strike="noStrike" kern="1200" cap="none" spc="-5" normalizeH="0" baseline="0" noProof="0" dirty="0" err="1">
                <a:ln>
                  <a:noFill/>
                </a:ln>
                <a:solidFill>
                  <a:srgbClr val="404040"/>
                </a:solidFill>
                <a:effectLst/>
                <a:uLnTx/>
                <a:uFillTx/>
                <a:latin typeface="Bahnschrift"/>
                <a:ea typeface="+mn-ea"/>
                <a:cs typeface="+mn-cs"/>
              </a:rPr>
              <a:t>Movers</a:t>
            </a:r>
            <a:r>
              <a:rPr kumimoji="0" lang="es-ES" sz="800" b="0" i="1" u="none" strike="noStrike" kern="1200" cap="none" spc="-5" normalizeH="0" baseline="0" noProof="0" dirty="0">
                <a:ln>
                  <a:noFill/>
                </a:ln>
                <a:solidFill>
                  <a:srgbClr val="404040"/>
                </a:solidFill>
                <a:effectLst/>
                <a:uLnTx/>
                <a:uFillTx/>
                <a:latin typeface="Bahnschrift"/>
                <a:ea typeface="+mn-ea"/>
                <a:cs typeface="+mn-cs"/>
              </a:rPr>
              <a:t>)                                     </a:t>
            </a:r>
            <a:r>
              <a:rPr kumimoji="0" lang="es-ES" sz="900" b="0" i="0" u="none" strike="noStrike" kern="1200" cap="none" spc="-5" normalizeH="0" baseline="0" noProof="0" dirty="0">
                <a:ln>
                  <a:noFill/>
                </a:ln>
                <a:solidFill>
                  <a:srgbClr val="404040"/>
                </a:solidFill>
                <a:effectLst/>
                <a:uLnTx/>
                <a:uFillTx/>
                <a:latin typeface="Bahnschrift"/>
                <a:ea typeface="+mn-ea"/>
                <a:cs typeface="+mn-cs"/>
              </a:rPr>
              <a:t>1 bicicleta eléctrica                 </a:t>
            </a:r>
            <a:r>
              <a:rPr kumimoji="0" lang="es-ES" sz="800" b="0" i="1" u="none" strike="noStrike" kern="1200" cap="none" spc="-5" normalizeH="0" baseline="0" noProof="0" dirty="0">
                <a:ln>
                  <a:noFill/>
                </a:ln>
                <a:solidFill>
                  <a:srgbClr val="404040"/>
                </a:solidFill>
                <a:effectLst/>
                <a:uLnTx/>
                <a:uFillTx/>
                <a:latin typeface="Bahnschrift"/>
                <a:ea typeface="+mn-ea"/>
                <a:cs typeface="+mn-cs"/>
              </a:rPr>
              <a:t>(24 julio 2024. </a:t>
            </a:r>
            <a:r>
              <a:rPr kumimoji="0" lang="es-ES" sz="800" b="0" i="1" u="none" strike="noStrike" kern="1200" cap="none" spc="-5" normalizeH="0" baseline="0" noProof="0" dirty="0" err="1">
                <a:ln>
                  <a:noFill/>
                </a:ln>
                <a:solidFill>
                  <a:srgbClr val="404040"/>
                </a:solidFill>
                <a:effectLst/>
                <a:uLnTx/>
                <a:uFillTx/>
                <a:latin typeface="Bahnschrift"/>
                <a:ea typeface="+mn-ea"/>
                <a:cs typeface="+mn-cs"/>
              </a:rPr>
              <a:t>Ciclelectric</a:t>
            </a:r>
            <a:r>
              <a:rPr kumimoji="0" lang="es-ES" sz="800" b="0" i="1" u="none" strike="noStrike" kern="1200" cap="none" spc="-5" normalizeH="0" baseline="0" noProof="0" dirty="0">
                <a:ln>
                  <a:noFill/>
                </a:ln>
                <a:solidFill>
                  <a:srgbClr val="404040"/>
                </a:solidFill>
                <a:effectLst/>
                <a:uLnTx/>
                <a:uFillTx/>
                <a:latin typeface="Bahnschrift"/>
                <a:ea typeface="+mn-ea"/>
                <a:cs typeface="+mn-cs"/>
              </a:rPr>
              <a:t> Tours ) </a:t>
            </a:r>
          </a:p>
        </p:txBody>
      </p:sp>
      <p:pic>
        <p:nvPicPr>
          <p:cNvPr id="44" name="object 6">
            <a:extLst>
              <a:ext uri="{FF2B5EF4-FFF2-40B4-BE49-F238E27FC236}">
                <a16:creationId xmlns:a16="http://schemas.microsoft.com/office/drawing/2014/main" id="{794A74EC-D3BC-8196-AE0B-501949BA2225}"/>
              </a:ext>
            </a:extLst>
          </p:cNvPr>
          <p:cNvPicPr/>
          <p:nvPr/>
        </p:nvPicPr>
        <p:blipFill>
          <a:blip r:embed="rId6" cstate="print"/>
          <a:stretch>
            <a:fillRect/>
          </a:stretch>
        </p:blipFill>
        <p:spPr>
          <a:xfrm>
            <a:off x="252408" y="2387923"/>
            <a:ext cx="397228" cy="432037"/>
          </a:xfrm>
          <a:prstGeom prst="rect">
            <a:avLst/>
          </a:prstGeom>
        </p:spPr>
      </p:pic>
      <p:sp>
        <p:nvSpPr>
          <p:cNvPr id="46" name="CuadroTexto 45">
            <a:extLst>
              <a:ext uri="{FF2B5EF4-FFF2-40B4-BE49-F238E27FC236}">
                <a16:creationId xmlns:a16="http://schemas.microsoft.com/office/drawing/2014/main" id="{68FEC048-4719-923B-084E-D08C47840180}"/>
              </a:ext>
            </a:extLst>
          </p:cNvPr>
          <p:cNvSpPr txBox="1"/>
          <p:nvPr/>
        </p:nvSpPr>
        <p:spPr>
          <a:xfrm>
            <a:off x="677503" y="2319129"/>
            <a:ext cx="3133132" cy="646331"/>
          </a:xfrm>
          <a:prstGeom prst="rect">
            <a:avLst/>
          </a:prstGeom>
          <a:noFill/>
        </p:spPr>
        <p:txBody>
          <a:bodyPr wrap="square">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Instalar sistemas alternativos a los equipos de refrigeración/calefacción  en nuestros alojamientos para compatibilizar el bienestar del cliente con la utilización de sistemas menos contaminantes:</a:t>
            </a:r>
          </a:p>
        </p:txBody>
      </p:sp>
      <p:sp>
        <p:nvSpPr>
          <p:cNvPr id="48" name="object 28">
            <a:extLst>
              <a:ext uri="{FF2B5EF4-FFF2-40B4-BE49-F238E27FC236}">
                <a16:creationId xmlns:a16="http://schemas.microsoft.com/office/drawing/2014/main" id="{9B8507C6-A4F2-4693-5609-7D79DEDDF7CF}"/>
              </a:ext>
            </a:extLst>
          </p:cNvPr>
          <p:cNvSpPr txBox="1"/>
          <p:nvPr/>
        </p:nvSpPr>
        <p:spPr>
          <a:xfrm>
            <a:off x="3878766" y="2384483"/>
            <a:ext cx="1474809" cy="428964"/>
          </a:xfrm>
          <a:prstGeom prst="rect">
            <a:avLst/>
          </a:prstGeom>
        </p:spPr>
        <p:txBody>
          <a:bodyPr vert="horz" wrap="square" lIns="0" tIns="13335" rIns="0" bIns="0" rtlCol="0">
            <a:spAutoFit/>
          </a:bodyPr>
          <a:lstStyle/>
          <a:p>
            <a:pPr marL="12700" marR="5080" lvl="0" indent="0" algn="ctr" defTabSz="914400" rtl="0" eaLnBrk="1" fontAlgn="auto" latinLnBrk="0" hangingPunct="1">
              <a:lnSpc>
                <a:spcPct val="100000"/>
              </a:lnSpc>
              <a:spcBef>
                <a:spcPts val="105"/>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Número de equipos instalados en los alojamientos</a:t>
            </a:r>
            <a:endParaRPr kumimoji="0" sz="900" b="0" i="0" u="none" strike="noStrike" kern="1200" cap="none" spc="-5" normalizeH="0" baseline="0" noProof="0" dirty="0">
              <a:ln>
                <a:noFill/>
              </a:ln>
              <a:solidFill>
                <a:srgbClr val="404040"/>
              </a:solidFill>
              <a:effectLst/>
              <a:uLnTx/>
              <a:uFillTx/>
              <a:latin typeface="Bahnschrift"/>
              <a:ea typeface="+mn-ea"/>
              <a:cs typeface="+mn-cs"/>
            </a:endParaRPr>
          </a:p>
        </p:txBody>
      </p:sp>
      <p:sp>
        <p:nvSpPr>
          <p:cNvPr id="49" name="object 28">
            <a:extLst>
              <a:ext uri="{FF2B5EF4-FFF2-40B4-BE49-F238E27FC236}">
                <a16:creationId xmlns:a16="http://schemas.microsoft.com/office/drawing/2014/main" id="{AE84C781-8F5D-F58C-FF81-DCAAED230211}"/>
              </a:ext>
            </a:extLst>
          </p:cNvPr>
          <p:cNvSpPr txBox="1"/>
          <p:nvPr/>
        </p:nvSpPr>
        <p:spPr>
          <a:xfrm>
            <a:off x="5649140" y="2335798"/>
            <a:ext cx="1631987" cy="428964"/>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68 ventiladores techo                       34 ventiladores  de pie                               15 estufas pellets    </a:t>
            </a:r>
            <a:r>
              <a:rPr kumimoji="0" lang="es-ES" sz="500" b="0" i="0" u="none" strike="noStrike" kern="1200" cap="none" spc="-5" normalizeH="0" baseline="0" noProof="0" dirty="0">
                <a:ln>
                  <a:noFill/>
                </a:ln>
                <a:solidFill>
                  <a:prstClr val="black"/>
                </a:solidFill>
                <a:effectLst/>
                <a:uLnTx/>
                <a:uFillTx/>
                <a:latin typeface="Bahnschrift"/>
                <a:ea typeface="+mn-ea"/>
                <a:cs typeface="+mn-cs"/>
              </a:rPr>
              <a:t>(+22 ch existentes)</a:t>
            </a:r>
            <a:endParaRPr kumimoji="0" sz="500" b="0" i="0" u="none" strike="noStrike" kern="1200" cap="none" spc="-5" normalizeH="0" baseline="0" noProof="0" dirty="0">
              <a:ln>
                <a:noFill/>
              </a:ln>
              <a:solidFill>
                <a:prstClr val="black"/>
              </a:solidFill>
              <a:effectLst/>
              <a:uLnTx/>
              <a:uFillTx/>
              <a:latin typeface="Bahnschrift"/>
              <a:ea typeface="+mn-ea"/>
              <a:cs typeface="+mn-cs"/>
            </a:endParaRPr>
          </a:p>
        </p:txBody>
      </p:sp>
      <p:sp>
        <p:nvSpPr>
          <p:cNvPr id="53" name="CuadroTexto 52">
            <a:extLst>
              <a:ext uri="{FF2B5EF4-FFF2-40B4-BE49-F238E27FC236}">
                <a16:creationId xmlns:a16="http://schemas.microsoft.com/office/drawing/2014/main" id="{EA9EE567-3F1D-161D-73EA-956F75CA7825}"/>
              </a:ext>
            </a:extLst>
          </p:cNvPr>
          <p:cNvSpPr txBox="1"/>
          <p:nvPr/>
        </p:nvSpPr>
        <p:spPr>
          <a:xfrm>
            <a:off x="668114" y="2961668"/>
            <a:ext cx="31142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Renovación del parque móvil, aplicando criterios medioambientales en la política de compras</a:t>
            </a:r>
          </a:p>
        </p:txBody>
      </p:sp>
      <p:sp>
        <p:nvSpPr>
          <p:cNvPr id="55" name="CuadroTexto 54">
            <a:extLst>
              <a:ext uri="{FF2B5EF4-FFF2-40B4-BE49-F238E27FC236}">
                <a16:creationId xmlns:a16="http://schemas.microsoft.com/office/drawing/2014/main" id="{7DF1041D-48B9-4BEE-0AA8-A6D655FB57A3}"/>
              </a:ext>
            </a:extLst>
          </p:cNvPr>
          <p:cNvSpPr txBox="1"/>
          <p:nvPr/>
        </p:nvSpPr>
        <p:spPr>
          <a:xfrm>
            <a:off x="627177" y="3360732"/>
            <a:ext cx="31210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Fomentar acuerdos con pequeños productores del sector tradicional de la agricultura con el fin de promover su integración en la cadena de valor, creando experiencias turísticas con alto grado de autenticidad. </a:t>
            </a:r>
          </a:p>
        </p:txBody>
      </p:sp>
      <p:pic>
        <p:nvPicPr>
          <p:cNvPr id="59" name="object 39">
            <a:extLst>
              <a:ext uri="{FF2B5EF4-FFF2-40B4-BE49-F238E27FC236}">
                <a16:creationId xmlns:a16="http://schemas.microsoft.com/office/drawing/2014/main" id="{C16B7281-648B-E5CE-2280-570830222048}"/>
              </a:ext>
            </a:extLst>
          </p:cNvPr>
          <p:cNvPicPr/>
          <p:nvPr/>
        </p:nvPicPr>
        <p:blipFill>
          <a:blip r:embed="rId5" cstate="print"/>
          <a:stretch>
            <a:fillRect/>
          </a:stretch>
        </p:blipFill>
        <p:spPr>
          <a:xfrm>
            <a:off x="242508" y="3975072"/>
            <a:ext cx="396240" cy="396239"/>
          </a:xfrm>
          <a:prstGeom prst="rect">
            <a:avLst/>
          </a:prstGeom>
        </p:spPr>
      </p:pic>
      <p:sp>
        <p:nvSpPr>
          <p:cNvPr id="61" name="CuadroTexto 60">
            <a:extLst>
              <a:ext uri="{FF2B5EF4-FFF2-40B4-BE49-F238E27FC236}">
                <a16:creationId xmlns:a16="http://schemas.microsoft.com/office/drawing/2014/main" id="{49C5C569-95EC-95C1-2ED9-BE0DAF3B3D4B}"/>
              </a:ext>
            </a:extLst>
          </p:cNvPr>
          <p:cNvSpPr txBox="1"/>
          <p:nvPr/>
        </p:nvSpPr>
        <p:spPr>
          <a:xfrm>
            <a:off x="621595" y="3975048"/>
            <a:ext cx="315075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Difundir entre los turistas el Decálogo del Turista Responsable de la C.V</a:t>
            </a:r>
          </a:p>
        </p:txBody>
      </p:sp>
      <p:sp>
        <p:nvSpPr>
          <p:cNvPr id="63" name="CuadroTexto 62">
            <a:extLst>
              <a:ext uri="{FF2B5EF4-FFF2-40B4-BE49-F238E27FC236}">
                <a16:creationId xmlns:a16="http://schemas.microsoft.com/office/drawing/2014/main" id="{D384242C-2A64-F9F6-B3A1-22DCB34CE018}"/>
              </a:ext>
            </a:extLst>
          </p:cNvPr>
          <p:cNvSpPr txBox="1"/>
          <p:nvPr/>
        </p:nvSpPr>
        <p:spPr>
          <a:xfrm>
            <a:off x="3800069" y="3998061"/>
            <a:ext cx="1795207" cy="369332"/>
          </a:xfrm>
          <a:prstGeom prst="rect">
            <a:avLst/>
          </a:prstGeom>
          <a:noFill/>
        </p:spPr>
        <p:txBody>
          <a:bodyPr wrap="square">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 ¿Se difunde el Decálogo del Turista Responsable?  Sí/No</a:t>
            </a:r>
          </a:p>
        </p:txBody>
      </p:sp>
      <p:sp>
        <p:nvSpPr>
          <p:cNvPr id="65" name="CuadroTexto 64">
            <a:extLst>
              <a:ext uri="{FF2B5EF4-FFF2-40B4-BE49-F238E27FC236}">
                <a16:creationId xmlns:a16="http://schemas.microsoft.com/office/drawing/2014/main" id="{558CE7CF-26C4-CF25-77E9-38AB04F7951E}"/>
              </a:ext>
            </a:extLst>
          </p:cNvPr>
          <p:cNvSpPr txBox="1"/>
          <p:nvPr/>
        </p:nvSpPr>
        <p:spPr>
          <a:xfrm>
            <a:off x="645873" y="4374167"/>
            <a:ext cx="3083232"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Implantar criterios de economía circular, con el objetivo de minimizar residuos e incorporar materias primas nuevamente a la cadena de producción</a:t>
            </a:r>
          </a:p>
        </p:txBody>
      </p:sp>
      <p:pic>
        <p:nvPicPr>
          <p:cNvPr id="66" name="object 39">
            <a:extLst>
              <a:ext uri="{FF2B5EF4-FFF2-40B4-BE49-F238E27FC236}">
                <a16:creationId xmlns:a16="http://schemas.microsoft.com/office/drawing/2014/main" id="{D402B9BC-C65B-E2E6-F134-5D9A209596F1}"/>
              </a:ext>
            </a:extLst>
          </p:cNvPr>
          <p:cNvPicPr/>
          <p:nvPr/>
        </p:nvPicPr>
        <p:blipFill>
          <a:blip r:embed="rId5" cstate="print"/>
          <a:stretch>
            <a:fillRect/>
          </a:stretch>
        </p:blipFill>
        <p:spPr>
          <a:xfrm>
            <a:off x="249633" y="4454871"/>
            <a:ext cx="396240" cy="396239"/>
          </a:xfrm>
          <a:prstGeom prst="rect">
            <a:avLst/>
          </a:prstGeom>
        </p:spPr>
      </p:pic>
      <p:sp>
        <p:nvSpPr>
          <p:cNvPr id="68" name="object 28">
            <a:extLst>
              <a:ext uri="{FF2B5EF4-FFF2-40B4-BE49-F238E27FC236}">
                <a16:creationId xmlns:a16="http://schemas.microsoft.com/office/drawing/2014/main" id="{F12CB5BE-B322-9852-D682-37C8ACC0E5DF}"/>
              </a:ext>
            </a:extLst>
          </p:cNvPr>
          <p:cNvSpPr txBox="1"/>
          <p:nvPr/>
        </p:nvSpPr>
        <p:spPr>
          <a:xfrm>
            <a:off x="5692430" y="4317337"/>
            <a:ext cx="1457453" cy="856645"/>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464646"/>
                </a:solidFill>
                <a:effectLst/>
                <a:uLnTx/>
                <a:uFillTx/>
                <a:latin typeface="Bahnschrift"/>
                <a:ea typeface="+mn-ea"/>
                <a:cs typeface="Bahnschrift"/>
              </a:rPr>
              <a:t>SÍ</a:t>
            </a:r>
            <a:r>
              <a:rPr kumimoji="0" lang="es-ES" sz="900" b="0" i="0" u="none" strike="noStrike" kern="1200" cap="none" spc="-5" normalizeH="0" baseline="0" noProof="0" dirty="0">
                <a:ln>
                  <a:noFill/>
                </a:ln>
                <a:solidFill>
                  <a:srgbClr val="464646"/>
                </a:solidFill>
                <a:effectLst/>
                <a:uLnTx/>
                <a:uFillTx/>
                <a:latin typeface="Bahnschrift"/>
                <a:ea typeface="+mn-ea"/>
                <a:cs typeface="Bahnschrift"/>
              </a:rPr>
              <a:t>.</a:t>
            </a:r>
            <a:r>
              <a:rPr kumimoji="0" lang="es-ES" sz="900" b="0" i="0" u="none" strike="noStrike" kern="1200" cap="none" spc="-5" normalizeH="0" baseline="0" noProof="0" dirty="0">
                <a:ln>
                  <a:noFill/>
                </a:ln>
                <a:solidFill>
                  <a:srgbClr val="464646"/>
                </a:solidFill>
                <a:effectLst/>
                <a:uLnTx/>
                <a:uFillTx/>
                <a:latin typeface="Bahnschrift"/>
                <a:ea typeface="+mn-ea"/>
                <a:cs typeface="+mn-cs"/>
              </a:rPr>
              <a:t>.</a:t>
            </a:r>
            <a:r>
              <a:rPr kumimoji="0" lang="es-ES" sz="900" b="0" i="0" u="none" strike="noStrike" kern="1200" cap="none" spc="0" normalizeH="0" baseline="0" noProof="0" dirty="0">
                <a:ln>
                  <a:noFill/>
                </a:ln>
                <a:solidFill>
                  <a:prstClr val="black"/>
                </a:solidFill>
                <a:effectLst/>
                <a:uLnTx/>
                <a:uFillTx/>
                <a:latin typeface="Calibri"/>
                <a:ea typeface="+mn-ea"/>
                <a:cs typeface="+mn-cs"/>
              </a:rPr>
              <a:t> </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a:ea typeface="+mn-ea"/>
                <a:cs typeface="+mn-cs"/>
              </a:rPr>
              <a:t>Caritas: 23 cabezales de cama                                    </a:t>
            </a:r>
            <a:r>
              <a:rPr kumimoji="0" lang="es-ES" sz="900" b="0" i="0" u="none" strike="noStrike" kern="1200" cap="none" spc="0" normalizeH="0" baseline="0" noProof="0" dirty="0" err="1">
                <a:ln>
                  <a:noFill/>
                </a:ln>
                <a:solidFill>
                  <a:prstClr val="black"/>
                </a:solidFill>
                <a:effectLst/>
                <a:uLnTx/>
                <a:uFillTx/>
                <a:latin typeface="Calibri"/>
                <a:ea typeface="+mn-ea"/>
                <a:cs typeface="+mn-cs"/>
              </a:rPr>
              <a:t>Grup</a:t>
            </a:r>
            <a:r>
              <a:rPr kumimoji="0" lang="es-ES" sz="900" b="0" i="0" u="none" strike="noStrike" kern="1200" cap="none" spc="0" normalizeH="0" baseline="0" noProof="0" dirty="0">
                <a:ln>
                  <a:noFill/>
                </a:ln>
                <a:solidFill>
                  <a:prstClr val="black"/>
                </a:solidFill>
                <a:effectLst/>
                <a:uLnTx/>
                <a:uFillTx/>
                <a:latin typeface="Calibri"/>
                <a:ea typeface="+mn-ea"/>
                <a:cs typeface="+mn-cs"/>
              </a:rPr>
              <a:t> </a:t>
            </a:r>
            <a:r>
              <a:rPr kumimoji="0" lang="es-ES" sz="900" b="0" i="0" u="none" strike="noStrike" kern="1200" cap="none" spc="0" normalizeH="0" baseline="0" noProof="0" dirty="0" err="1">
                <a:ln>
                  <a:noFill/>
                </a:ln>
                <a:solidFill>
                  <a:prstClr val="black"/>
                </a:solidFill>
                <a:effectLst/>
                <a:uLnTx/>
                <a:uFillTx/>
                <a:latin typeface="Calibri"/>
                <a:ea typeface="+mn-ea"/>
                <a:cs typeface="+mn-cs"/>
              </a:rPr>
              <a:t>Viure</a:t>
            </a:r>
            <a:r>
              <a:rPr kumimoji="0" lang="es-ES" sz="900" b="0" i="0" u="none" strike="noStrike" kern="1200" cap="none" spc="0" normalizeH="0" baseline="0" noProof="0" dirty="0">
                <a:ln>
                  <a:noFill/>
                </a:ln>
                <a:solidFill>
                  <a:prstClr val="black"/>
                </a:solidFill>
                <a:effectLst/>
                <a:uLnTx/>
                <a:uFillTx/>
                <a:latin typeface="Calibri"/>
                <a:ea typeface="+mn-ea"/>
                <a:cs typeface="+mn-cs"/>
              </a:rPr>
              <a:t>: 15 cuadros/2 patinetes/2 barbacoas/ 3 sillas playa/2 sombrillas/ 2 tablas playa</a:t>
            </a:r>
            <a:r>
              <a:rPr kumimoji="0" lang="es-ES" sz="900" b="0" i="0" u="none" strike="noStrike" kern="1200" cap="none" spc="-5" normalizeH="0" baseline="0" noProof="0" dirty="0">
                <a:ln>
                  <a:noFill/>
                </a:ln>
                <a:solidFill>
                  <a:srgbClr val="464646"/>
                </a:solidFill>
                <a:effectLst/>
                <a:uLnTx/>
                <a:uFillTx/>
                <a:latin typeface="Bahnschrift"/>
                <a:ea typeface="+mn-ea"/>
                <a:cs typeface="+mn-cs"/>
              </a:rPr>
              <a:t> </a:t>
            </a:r>
            <a:endParaRPr kumimoji="0" sz="900" b="0" i="0" u="none" strike="noStrike" kern="1200" cap="none" spc="-5" normalizeH="0" baseline="0" noProof="0" dirty="0">
              <a:ln>
                <a:noFill/>
              </a:ln>
              <a:solidFill>
                <a:srgbClr val="464646"/>
              </a:solidFill>
              <a:effectLst/>
              <a:uLnTx/>
              <a:uFillTx/>
              <a:latin typeface="Bahnschrif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object 15">
            <a:extLst>
              <a:ext uri="{FF2B5EF4-FFF2-40B4-BE49-F238E27FC236}">
                <a16:creationId xmlns:a16="http://schemas.microsoft.com/office/drawing/2014/main" id="{990AC1D8-A3A2-AFB7-581F-2FAA2CB82A29}"/>
              </a:ext>
            </a:extLst>
          </p:cNvPr>
          <p:cNvSpPr/>
          <p:nvPr/>
        </p:nvSpPr>
        <p:spPr>
          <a:xfrm>
            <a:off x="3804093" y="2242048"/>
            <a:ext cx="3360536" cy="689154"/>
          </a:xfrm>
          <a:custGeom>
            <a:avLst/>
            <a:gdLst/>
            <a:ahLst/>
            <a:cxnLst/>
            <a:rect l="l" t="t" r="r" b="b"/>
            <a:pathLst>
              <a:path w="3387725" h="640079">
                <a:moveTo>
                  <a:pt x="3387598" y="0"/>
                </a:moveTo>
                <a:lnTo>
                  <a:pt x="1850517" y="0"/>
                </a:lnTo>
                <a:lnTo>
                  <a:pt x="1850390" y="0"/>
                </a:lnTo>
                <a:lnTo>
                  <a:pt x="0" y="0"/>
                </a:lnTo>
                <a:lnTo>
                  <a:pt x="0" y="640080"/>
                </a:lnTo>
                <a:lnTo>
                  <a:pt x="1850390" y="640080"/>
                </a:lnTo>
                <a:lnTo>
                  <a:pt x="1850517" y="640080"/>
                </a:lnTo>
                <a:lnTo>
                  <a:pt x="3387598" y="640080"/>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object 2"/>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19050" y="-89774"/>
            <a:ext cx="7658100" cy="5791200"/>
            <a:chOff x="-38100" y="0"/>
            <a:chExt cx="7658100" cy="5791200"/>
          </a:xfrm>
        </p:grpSpPr>
        <p:sp>
          <p:nvSpPr>
            <p:cNvPr id="4" name="object 4"/>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0" y="0"/>
              <a:ext cx="7620000" cy="1766570"/>
            </a:xfrm>
            <a:custGeom>
              <a:avLst/>
              <a:gdLst/>
              <a:ahLst/>
              <a:cxnLst/>
              <a:rect l="l" t="t" r="r" b="b"/>
              <a:pathLst>
                <a:path w="7620000" h="1766570">
                  <a:moveTo>
                    <a:pt x="0" y="0"/>
                  </a:moveTo>
                  <a:lnTo>
                    <a:pt x="0" y="1766315"/>
                  </a:lnTo>
                  <a:lnTo>
                    <a:pt x="7619999" y="1766315"/>
                  </a:lnTo>
                  <a:lnTo>
                    <a:pt x="7619999" y="0"/>
                  </a:lnTo>
                  <a:lnTo>
                    <a:pt x="0"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object 6"/>
          <p:cNvSpPr txBox="1"/>
          <p:nvPr/>
        </p:nvSpPr>
        <p:spPr>
          <a:xfrm>
            <a:off x="199745" y="202768"/>
            <a:ext cx="570865" cy="51435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3200" b="1" i="0" u="none" strike="noStrike" kern="1200" cap="none" spc="5" normalizeH="0" baseline="0" noProof="0" dirty="0">
                <a:ln>
                  <a:noFill/>
                </a:ln>
                <a:solidFill>
                  <a:srgbClr val="FFFFFF"/>
                </a:solidFill>
                <a:effectLst/>
                <a:uLnTx/>
                <a:uFillTx/>
                <a:latin typeface="Arial"/>
                <a:ea typeface="+mn-ea"/>
                <a:cs typeface="Arial"/>
              </a:rPr>
              <a:t>0</a:t>
            </a:r>
            <a:r>
              <a:rPr kumimoji="0" sz="3200" b="1" i="0" u="none" strike="noStrike" kern="1200" cap="none" spc="-5" normalizeH="0" baseline="0" noProof="0" dirty="0">
                <a:ln>
                  <a:noFill/>
                </a:ln>
                <a:solidFill>
                  <a:srgbClr val="FFFFFF"/>
                </a:solidFill>
                <a:effectLst/>
                <a:uLnTx/>
                <a:uFillTx/>
                <a:latin typeface="Arial"/>
                <a:ea typeface="+mn-ea"/>
                <a:cs typeface="Arial"/>
              </a:rPr>
              <a:t>8</a:t>
            </a:r>
            <a:r>
              <a:rPr kumimoji="0" sz="3200" b="1" i="0" u="none" strike="noStrike" kern="1200" cap="none" spc="-165" normalizeH="0" baseline="0" noProof="0" dirty="0">
                <a:ln>
                  <a:noFill/>
                </a:ln>
                <a:solidFill>
                  <a:srgbClr val="FFFFFF"/>
                </a:solidFill>
                <a:effectLst/>
                <a:uLnTx/>
                <a:uFillTx/>
                <a:latin typeface="Arial"/>
                <a:ea typeface="+mn-ea"/>
                <a:cs typeface="Arial"/>
              </a:rPr>
              <a:t>.</a:t>
            </a:r>
            <a:endParaRPr kumimoji="0" sz="32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txBox="1">
            <a:spLocks noGrp="1"/>
          </p:cNvSpPr>
          <p:nvPr>
            <p:ph type="title"/>
          </p:nvPr>
        </p:nvSpPr>
        <p:spPr>
          <a:xfrm>
            <a:off x="199745" y="750569"/>
            <a:ext cx="6257925" cy="452120"/>
          </a:xfrm>
          <a:prstGeom prst="rect">
            <a:avLst/>
          </a:prstGeom>
        </p:spPr>
        <p:txBody>
          <a:bodyPr vert="horz" wrap="square" lIns="0" tIns="12065" rIns="0" bIns="0" rtlCol="0">
            <a:spAutoFit/>
          </a:bodyPr>
          <a:lstStyle/>
          <a:p>
            <a:pPr marL="12700">
              <a:lnSpc>
                <a:spcPct val="100000"/>
              </a:lnSpc>
              <a:spcBef>
                <a:spcPts val="95"/>
              </a:spcBef>
            </a:pPr>
            <a:r>
              <a:rPr sz="2800" spc="-114" dirty="0"/>
              <a:t>Seguimiento, </a:t>
            </a:r>
            <a:r>
              <a:rPr sz="2800" spc="-95" dirty="0"/>
              <a:t>cont</a:t>
            </a:r>
            <a:r>
              <a:rPr sz="2800" spc="-75" dirty="0"/>
              <a:t>r</a:t>
            </a:r>
            <a:r>
              <a:rPr sz="2800" spc="-80" dirty="0"/>
              <a:t>ol</a:t>
            </a:r>
            <a:r>
              <a:rPr sz="2800" spc="-10" dirty="0"/>
              <a:t> </a:t>
            </a:r>
            <a:r>
              <a:rPr sz="2800" spc="-210" dirty="0"/>
              <a:t>y</a:t>
            </a:r>
            <a:r>
              <a:rPr sz="2800" spc="-30" dirty="0"/>
              <a:t> </a:t>
            </a:r>
            <a:r>
              <a:rPr sz="2800" spc="-65" dirty="0"/>
              <a:t>mejor</a:t>
            </a:r>
            <a:r>
              <a:rPr sz="2800" spc="-60" dirty="0"/>
              <a:t>a</a:t>
            </a:r>
            <a:r>
              <a:rPr sz="2800" spc="-20" dirty="0"/>
              <a:t> </a:t>
            </a:r>
            <a:r>
              <a:rPr sz="2800" spc="-140" dirty="0"/>
              <a:t>cont</a:t>
            </a:r>
            <a:r>
              <a:rPr sz="2800" spc="-80" dirty="0"/>
              <a:t>i</a:t>
            </a:r>
            <a:r>
              <a:rPr sz="2800" spc="-125" dirty="0"/>
              <a:t>nua</a:t>
            </a:r>
            <a:endParaRPr sz="2800"/>
          </a:p>
        </p:txBody>
      </p:sp>
      <p:grpSp>
        <p:nvGrpSpPr>
          <p:cNvPr id="8" name="object 8"/>
          <p:cNvGrpSpPr/>
          <p:nvPr/>
        </p:nvGrpSpPr>
        <p:grpSpPr>
          <a:xfrm>
            <a:off x="199887" y="1964690"/>
            <a:ext cx="7017665" cy="3013261"/>
            <a:chOff x="234200" y="2260891"/>
            <a:chExt cx="7017665" cy="2798690"/>
          </a:xfrm>
        </p:grpSpPr>
        <p:sp>
          <p:nvSpPr>
            <p:cNvPr id="9" name="object 9"/>
            <p:cNvSpPr/>
            <p:nvPr/>
          </p:nvSpPr>
          <p:spPr>
            <a:xfrm>
              <a:off x="234200" y="2260891"/>
              <a:ext cx="7003415" cy="302260"/>
            </a:xfrm>
            <a:custGeom>
              <a:avLst/>
              <a:gdLst/>
              <a:ahLst/>
              <a:cxnLst/>
              <a:rect l="l" t="t" r="r" b="b"/>
              <a:pathLst>
                <a:path w="7003415" h="302260">
                  <a:moveTo>
                    <a:pt x="492302" y="0"/>
                  </a:moveTo>
                  <a:lnTo>
                    <a:pt x="0" y="0"/>
                  </a:lnTo>
                  <a:lnTo>
                    <a:pt x="0" y="301713"/>
                  </a:lnTo>
                  <a:lnTo>
                    <a:pt x="492302" y="301713"/>
                  </a:lnTo>
                  <a:lnTo>
                    <a:pt x="492302" y="0"/>
                  </a:lnTo>
                  <a:close/>
                </a:path>
                <a:path w="7003415" h="302260">
                  <a:moveTo>
                    <a:pt x="3615499" y="0"/>
                  </a:moveTo>
                  <a:lnTo>
                    <a:pt x="492315" y="0"/>
                  </a:lnTo>
                  <a:lnTo>
                    <a:pt x="492315" y="301713"/>
                  </a:lnTo>
                  <a:lnTo>
                    <a:pt x="3615499" y="301713"/>
                  </a:lnTo>
                  <a:lnTo>
                    <a:pt x="3615499" y="0"/>
                  </a:lnTo>
                  <a:close/>
                </a:path>
                <a:path w="7003415" h="302260">
                  <a:moveTo>
                    <a:pt x="7003148" y="0"/>
                  </a:moveTo>
                  <a:lnTo>
                    <a:pt x="5466067" y="0"/>
                  </a:lnTo>
                  <a:lnTo>
                    <a:pt x="5465940" y="0"/>
                  </a:lnTo>
                  <a:lnTo>
                    <a:pt x="3615550" y="0"/>
                  </a:lnTo>
                  <a:lnTo>
                    <a:pt x="3615550" y="301713"/>
                  </a:lnTo>
                  <a:lnTo>
                    <a:pt x="5465940" y="301713"/>
                  </a:lnTo>
                  <a:lnTo>
                    <a:pt x="5466067" y="301713"/>
                  </a:lnTo>
                  <a:lnTo>
                    <a:pt x="7003148" y="301713"/>
                  </a:lnTo>
                  <a:lnTo>
                    <a:pt x="7003148" y="0"/>
                  </a:lnTo>
                  <a:close/>
                </a:path>
              </a:pathLst>
            </a:custGeom>
            <a:solidFill>
              <a:schemeClr val="accent6">
                <a:lumMod val="75000"/>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p:nvPr/>
          </p:nvSpPr>
          <p:spPr>
            <a:xfrm>
              <a:off x="234200" y="2562567"/>
              <a:ext cx="3615690" cy="466090"/>
            </a:xfrm>
            <a:custGeom>
              <a:avLst/>
              <a:gdLst/>
              <a:ahLst/>
              <a:cxnLst/>
              <a:rect l="l" t="t" r="r" b="b"/>
              <a:pathLst>
                <a:path w="3615690" h="466089">
                  <a:moveTo>
                    <a:pt x="492302" y="0"/>
                  </a:moveTo>
                  <a:lnTo>
                    <a:pt x="0" y="0"/>
                  </a:lnTo>
                  <a:lnTo>
                    <a:pt x="0" y="465747"/>
                  </a:lnTo>
                  <a:lnTo>
                    <a:pt x="492302" y="465747"/>
                  </a:lnTo>
                  <a:lnTo>
                    <a:pt x="492302" y="0"/>
                  </a:lnTo>
                  <a:close/>
                </a:path>
                <a:path w="3615690" h="466089">
                  <a:moveTo>
                    <a:pt x="3615499" y="0"/>
                  </a:moveTo>
                  <a:lnTo>
                    <a:pt x="492315" y="0"/>
                  </a:lnTo>
                  <a:lnTo>
                    <a:pt x="492315" y="465747"/>
                  </a:lnTo>
                  <a:lnTo>
                    <a:pt x="3615499" y="465747"/>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12"/>
            <p:cNvSpPr/>
            <p:nvPr/>
          </p:nvSpPr>
          <p:spPr>
            <a:xfrm>
              <a:off x="234200" y="3028327"/>
              <a:ext cx="3615690" cy="502920"/>
            </a:xfrm>
            <a:custGeom>
              <a:avLst/>
              <a:gdLst/>
              <a:ahLst/>
              <a:cxnLst/>
              <a:rect l="l" t="t" r="r" b="b"/>
              <a:pathLst>
                <a:path w="3615690" h="502920">
                  <a:moveTo>
                    <a:pt x="492302" y="0"/>
                  </a:moveTo>
                  <a:lnTo>
                    <a:pt x="0" y="0"/>
                  </a:lnTo>
                  <a:lnTo>
                    <a:pt x="0" y="502907"/>
                  </a:lnTo>
                  <a:lnTo>
                    <a:pt x="492302" y="502907"/>
                  </a:lnTo>
                  <a:lnTo>
                    <a:pt x="492302" y="0"/>
                  </a:lnTo>
                  <a:close/>
                </a:path>
                <a:path w="3615690" h="502920">
                  <a:moveTo>
                    <a:pt x="3615499" y="0"/>
                  </a:moveTo>
                  <a:lnTo>
                    <a:pt x="492315" y="0"/>
                  </a:lnTo>
                  <a:lnTo>
                    <a:pt x="492315" y="502907"/>
                  </a:lnTo>
                  <a:lnTo>
                    <a:pt x="3615499" y="502907"/>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3849751" y="3028327"/>
              <a:ext cx="3387725" cy="502920"/>
            </a:xfrm>
            <a:custGeom>
              <a:avLst/>
              <a:gdLst/>
              <a:ahLst/>
              <a:cxnLst/>
              <a:rect l="l" t="t" r="r" b="b"/>
              <a:pathLst>
                <a:path w="3387725" h="502920">
                  <a:moveTo>
                    <a:pt x="3387598" y="0"/>
                  </a:moveTo>
                  <a:lnTo>
                    <a:pt x="1850517" y="0"/>
                  </a:lnTo>
                  <a:lnTo>
                    <a:pt x="1850390" y="0"/>
                  </a:lnTo>
                  <a:lnTo>
                    <a:pt x="0" y="0"/>
                  </a:lnTo>
                  <a:lnTo>
                    <a:pt x="0" y="502907"/>
                  </a:lnTo>
                  <a:lnTo>
                    <a:pt x="1850390" y="502907"/>
                  </a:lnTo>
                  <a:lnTo>
                    <a:pt x="1850517" y="502907"/>
                  </a:lnTo>
                  <a:lnTo>
                    <a:pt x="3387598" y="502907"/>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object 14"/>
            <p:cNvSpPr/>
            <p:nvPr/>
          </p:nvSpPr>
          <p:spPr>
            <a:xfrm>
              <a:off x="234200" y="3531234"/>
              <a:ext cx="3615690" cy="640080"/>
            </a:xfrm>
            <a:custGeom>
              <a:avLst/>
              <a:gdLst/>
              <a:ahLst/>
              <a:cxnLst/>
              <a:rect l="l" t="t" r="r" b="b"/>
              <a:pathLst>
                <a:path w="3615690" h="640079">
                  <a:moveTo>
                    <a:pt x="492302" y="0"/>
                  </a:moveTo>
                  <a:lnTo>
                    <a:pt x="0" y="0"/>
                  </a:lnTo>
                  <a:lnTo>
                    <a:pt x="0" y="640080"/>
                  </a:lnTo>
                  <a:lnTo>
                    <a:pt x="492302" y="640080"/>
                  </a:lnTo>
                  <a:lnTo>
                    <a:pt x="492302" y="0"/>
                  </a:lnTo>
                  <a:close/>
                </a:path>
                <a:path w="3615690" h="640079">
                  <a:moveTo>
                    <a:pt x="3615499" y="0"/>
                  </a:moveTo>
                  <a:lnTo>
                    <a:pt x="492315" y="0"/>
                  </a:lnTo>
                  <a:lnTo>
                    <a:pt x="492315" y="640080"/>
                  </a:lnTo>
                  <a:lnTo>
                    <a:pt x="3615499" y="640080"/>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3857015" y="3531147"/>
              <a:ext cx="3387725" cy="640080"/>
            </a:xfrm>
            <a:custGeom>
              <a:avLst/>
              <a:gdLst/>
              <a:ahLst/>
              <a:cxnLst/>
              <a:rect l="l" t="t" r="r" b="b"/>
              <a:pathLst>
                <a:path w="3387725" h="640079">
                  <a:moveTo>
                    <a:pt x="3387598" y="0"/>
                  </a:moveTo>
                  <a:lnTo>
                    <a:pt x="1850517" y="0"/>
                  </a:lnTo>
                  <a:lnTo>
                    <a:pt x="1850390" y="0"/>
                  </a:lnTo>
                  <a:lnTo>
                    <a:pt x="0" y="0"/>
                  </a:lnTo>
                  <a:lnTo>
                    <a:pt x="0" y="640080"/>
                  </a:lnTo>
                  <a:lnTo>
                    <a:pt x="1850390" y="640080"/>
                  </a:lnTo>
                  <a:lnTo>
                    <a:pt x="1850517" y="640080"/>
                  </a:lnTo>
                  <a:lnTo>
                    <a:pt x="3387598" y="640080"/>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234200" y="4171352"/>
              <a:ext cx="3615690" cy="365760"/>
            </a:xfrm>
            <a:custGeom>
              <a:avLst/>
              <a:gdLst/>
              <a:ahLst/>
              <a:cxnLst/>
              <a:rect l="l" t="t" r="r" b="b"/>
              <a:pathLst>
                <a:path w="3615690" h="365760">
                  <a:moveTo>
                    <a:pt x="492302" y="0"/>
                  </a:moveTo>
                  <a:lnTo>
                    <a:pt x="0" y="0"/>
                  </a:lnTo>
                  <a:lnTo>
                    <a:pt x="0" y="365760"/>
                  </a:lnTo>
                  <a:lnTo>
                    <a:pt x="492302" y="365760"/>
                  </a:lnTo>
                  <a:lnTo>
                    <a:pt x="492302" y="0"/>
                  </a:lnTo>
                  <a:close/>
                </a:path>
                <a:path w="3615690" h="365760">
                  <a:moveTo>
                    <a:pt x="3615499" y="0"/>
                  </a:moveTo>
                  <a:lnTo>
                    <a:pt x="492315" y="0"/>
                  </a:lnTo>
                  <a:lnTo>
                    <a:pt x="492315" y="365760"/>
                  </a:lnTo>
                  <a:lnTo>
                    <a:pt x="3615499" y="365760"/>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3864140" y="4171352"/>
              <a:ext cx="3387725" cy="365760"/>
            </a:xfrm>
            <a:custGeom>
              <a:avLst/>
              <a:gdLst/>
              <a:ahLst/>
              <a:cxnLst/>
              <a:rect l="l" t="t" r="r" b="b"/>
              <a:pathLst>
                <a:path w="3387725" h="365760">
                  <a:moveTo>
                    <a:pt x="3387598" y="0"/>
                  </a:moveTo>
                  <a:lnTo>
                    <a:pt x="1850517" y="0"/>
                  </a:lnTo>
                  <a:lnTo>
                    <a:pt x="1850390" y="0"/>
                  </a:lnTo>
                  <a:lnTo>
                    <a:pt x="0" y="0"/>
                  </a:lnTo>
                  <a:lnTo>
                    <a:pt x="0" y="365760"/>
                  </a:lnTo>
                  <a:lnTo>
                    <a:pt x="1850390" y="365760"/>
                  </a:lnTo>
                  <a:lnTo>
                    <a:pt x="1850517" y="365760"/>
                  </a:lnTo>
                  <a:lnTo>
                    <a:pt x="3387598" y="365760"/>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34200" y="4537112"/>
              <a:ext cx="3615690" cy="502920"/>
            </a:xfrm>
            <a:custGeom>
              <a:avLst/>
              <a:gdLst/>
              <a:ahLst/>
              <a:cxnLst/>
              <a:rect l="l" t="t" r="r" b="b"/>
              <a:pathLst>
                <a:path w="3615690" h="502920">
                  <a:moveTo>
                    <a:pt x="492302" y="0"/>
                  </a:moveTo>
                  <a:lnTo>
                    <a:pt x="0" y="0"/>
                  </a:lnTo>
                  <a:lnTo>
                    <a:pt x="0" y="502920"/>
                  </a:lnTo>
                  <a:lnTo>
                    <a:pt x="492302" y="502920"/>
                  </a:lnTo>
                  <a:lnTo>
                    <a:pt x="492302" y="0"/>
                  </a:lnTo>
                  <a:close/>
                </a:path>
                <a:path w="3615690" h="502920">
                  <a:moveTo>
                    <a:pt x="3615499" y="0"/>
                  </a:moveTo>
                  <a:lnTo>
                    <a:pt x="492315" y="0"/>
                  </a:lnTo>
                  <a:lnTo>
                    <a:pt x="492315" y="502920"/>
                  </a:lnTo>
                  <a:lnTo>
                    <a:pt x="3615499" y="502920"/>
                  </a:lnTo>
                  <a:lnTo>
                    <a:pt x="3615499" y="0"/>
                  </a:lnTo>
                  <a:close/>
                </a:path>
              </a:pathLst>
            </a:custGeom>
            <a:solidFill>
              <a:srgbClr val="5858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3849730" y="4502743"/>
              <a:ext cx="3387725" cy="556838"/>
            </a:xfrm>
            <a:custGeom>
              <a:avLst/>
              <a:gdLst/>
              <a:ahLst/>
              <a:cxnLst/>
              <a:rect l="l" t="t" r="r" b="b"/>
              <a:pathLst>
                <a:path w="3387725" h="502920">
                  <a:moveTo>
                    <a:pt x="3387598" y="0"/>
                  </a:moveTo>
                  <a:lnTo>
                    <a:pt x="1850517" y="0"/>
                  </a:lnTo>
                  <a:lnTo>
                    <a:pt x="1850390" y="0"/>
                  </a:lnTo>
                  <a:lnTo>
                    <a:pt x="0" y="0"/>
                  </a:lnTo>
                  <a:lnTo>
                    <a:pt x="0" y="502920"/>
                  </a:lnTo>
                  <a:lnTo>
                    <a:pt x="1850390" y="502920"/>
                  </a:lnTo>
                  <a:lnTo>
                    <a:pt x="1850517" y="502920"/>
                  </a:lnTo>
                  <a:lnTo>
                    <a:pt x="3387598" y="502920"/>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11"/>
            <p:cNvSpPr/>
            <p:nvPr/>
          </p:nvSpPr>
          <p:spPr>
            <a:xfrm>
              <a:off x="3866267" y="3657942"/>
              <a:ext cx="1847154" cy="466090"/>
            </a:xfrm>
            <a:custGeom>
              <a:avLst/>
              <a:gdLst/>
              <a:ahLst/>
              <a:cxnLst/>
              <a:rect l="l" t="t" r="r" b="b"/>
              <a:pathLst>
                <a:path w="3387725" h="466089">
                  <a:moveTo>
                    <a:pt x="3387598" y="0"/>
                  </a:moveTo>
                  <a:lnTo>
                    <a:pt x="1850517" y="0"/>
                  </a:lnTo>
                  <a:lnTo>
                    <a:pt x="1850390" y="0"/>
                  </a:lnTo>
                  <a:lnTo>
                    <a:pt x="0" y="0"/>
                  </a:lnTo>
                  <a:lnTo>
                    <a:pt x="0" y="465747"/>
                  </a:lnTo>
                  <a:lnTo>
                    <a:pt x="1850390" y="465747"/>
                  </a:lnTo>
                  <a:lnTo>
                    <a:pt x="1850517" y="465747"/>
                  </a:lnTo>
                  <a:lnTo>
                    <a:pt x="3387598" y="465747"/>
                  </a:lnTo>
                  <a:lnTo>
                    <a:pt x="3387598" y="0"/>
                  </a:lnTo>
                  <a:close/>
                </a:path>
              </a:pathLst>
            </a:custGeom>
            <a:solidFill>
              <a:srgbClr val="E6E6E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 name="object 20"/>
          <p:cNvSpPr txBox="1"/>
          <p:nvPr/>
        </p:nvSpPr>
        <p:spPr>
          <a:xfrm>
            <a:off x="5805852" y="2085558"/>
            <a:ext cx="87630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1" i="0" u="none" strike="noStrike" kern="1200" cap="none" spc="-50" normalizeH="0" baseline="0" noProof="0" dirty="0">
                <a:ln>
                  <a:noFill/>
                </a:ln>
                <a:solidFill>
                  <a:srgbClr val="FFFFFF"/>
                </a:solidFill>
                <a:effectLst/>
                <a:uLnTx/>
                <a:uFillTx/>
                <a:latin typeface="Arial"/>
                <a:ea typeface="+mn-ea"/>
                <a:cs typeface="Arial"/>
              </a:rPr>
              <a:t>Seguimiento</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8" name="object 28"/>
          <p:cNvSpPr txBox="1"/>
          <p:nvPr/>
        </p:nvSpPr>
        <p:spPr>
          <a:xfrm>
            <a:off x="5721593" y="4104924"/>
            <a:ext cx="1457453" cy="4411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s-ES" sz="900" b="0" i="1" u="none" strike="noStrike" kern="1200" cap="none" spc="-5" normalizeH="0" baseline="0" noProof="0" dirty="0">
                <a:ln>
                  <a:noFill/>
                </a:ln>
                <a:solidFill>
                  <a:prstClr val="black">
                    <a:lumMod val="75000"/>
                    <a:lumOff val="25000"/>
                  </a:prstClr>
                </a:solidFill>
                <a:effectLst/>
                <a:uLnTx/>
                <a:uFillTx/>
                <a:latin typeface="Bahnschrift"/>
                <a:ea typeface="+mn-ea"/>
                <a:cs typeface="+mn-cs"/>
              </a:rPr>
              <a:t>Certificación renovada nov 2025</a:t>
            </a: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900" b="0" i="0" u="none" strike="noStrike" kern="1200" cap="none" spc="-5" normalizeH="0" baseline="0" noProof="0" dirty="0">
              <a:ln>
                <a:noFill/>
              </a:ln>
              <a:solidFill>
                <a:srgbClr val="FF0000"/>
              </a:solidFill>
              <a:effectLst/>
              <a:uLnTx/>
              <a:uFillTx/>
              <a:latin typeface="Bahnschrift"/>
              <a:ea typeface="+mn-ea"/>
              <a:cs typeface="+mn-cs"/>
            </a:endParaRPr>
          </a:p>
        </p:txBody>
      </p:sp>
      <p:sp>
        <p:nvSpPr>
          <p:cNvPr id="29" name="object 29"/>
          <p:cNvSpPr txBox="1"/>
          <p:nvPr/>
        </p:nvSpPr>
        <p:spPr>
          <a:xfrm>
            <a:off x="1464636" y="5311026"/>
            <a:ext cx="2967355" cy="29972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Bahnschrift"/>
                <a:ea typeface="+mn-ea"/>
                <a:cs typeface="Bahnschrift"/>
              </a:rPr>
              <a:t>Obtener</a:t>
            </a:r>
            <a:r>
              <a:rPr kumimoji="0" sz="900" b="0" i="0" u="none" strike="noStrike" kern="1200" cap="none" spc="0" normalizeH="0" baseline="0" noProof="0" dirty="0">
                <a:ln>
                  <a:noFill/>
                </a:ln>
                <a:solidFill>
                  <a:srgbClr val="FFFFFF"/>
                </a:solidFill>
                <a:effectLst/>
                <a:uLnTx/>
                <a:uFillTx/>
                <a:latin typeface="Bahnschrift"/>
                <a:ea typeface="+mn-ea"/>
                <a:cs typeface="Bahnschrift"/>
              </a:rPr>
              <a:t> la</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certificación</a:t>
            </a:r>
            <a:r>
              <a:rPr kumimoji="0" sz="900" b="0" i="0" u="none" strike="noStrike" kern="1200" cap="none" spc="0" normalizeH="0" baseline="0" noProof="0" dirty="0">
                <a:ln>
                  <a:noFill/>
                </a:ln>
                <a:solidFill>
                  <a:srgbClr val="FFFFFF"/>
                </a:solidFill>
                <a:effectLst/>
                <a:uLnTx/>
                <a:uFillTx/>
                <a:latin typeface="Bahnschrift"/>
                <a:ea typeface="+mn-ea"/>
                <a:cs typeface="Bahnschrift"/>
              </a:rPr>
              <a:t> ISO</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14001</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Sistema</a:t>
            </a:r>
            <a:r>
              <a:rPr kumimoji="0" sz="900" b="0" i="0" u="none" strike="noStrike" kern="1200" cap="none" spc="0" normalizeH="0" baseline="0" noProof="0" dirty="0">
                <a:ln>
                  <a:noFill/>
                </a:ln>
                <a:solidFill>
                  <a:srgbClr val="FFFFFF"/>
                </a:solidFill>
                <a:effectLst/>
                <a:uLnTx/>
                <a:uFillTx/>
                <a:latin typeface="Bahnschrift"/>
                <a:ea typeface="+mn-ea"/>
                <a:cs typeface="Bahnschrift"/>
              </a:rPr>
              <a:t> de</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gestión </a:t>
            </a:r>
            <a:r>
              <a:rPr kumimoji="0" sz="900" b="0" i="0" u="none" strike="noStrike" kern="1200" cap="none" spc="-14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ambiental,</a:t>
            </a:r>
            <a:r>
              <a:rPr kumimoji="0" sz="900" b="0" i="0" u="none" strike="noStrike" kern="1200" cap="none" spc="70"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y</a:t>
            </a:r>
            <a:r>
              <a:rPr kumimoji="0" sz="900" b="0" i="0" u="none" strike="noStrike" kern="1200" cap="none" spc="8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mantenerlo.</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32" name="object 32"/>
          <p:cNvSpPr txBox="1"/>
          <p:nvPr/>
        </p:nvSpPr>
        <p:spPr>
          <a:xfrm>
            <a:off x="1194327" y="5369607"/>
            <a:ext cx="2967355" cy="437515"/>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sz="900" b="0" i="0" u="none" strike="noStrike" kern="1200" cap="none" spc="-5" normalizeH="0" baseline="0" noProof="0" dirty="0">
                <a:ln>
                  <a:noFill/>
                </a:ln>
                <a:solidFill>
                  <a:srgbClr val="FFFFFF"/>
                </a:solidFill>
                <a:effectLst/>
                <a:uLnTx/>
                <a:uFillTx/>
                <a:latin typeface="Bahnschrift"/>
                <a:ea typeface="+mn-ea"/>
                <a:cs typeface="Bahnschrift"/>
              </a:rPr>
              <a:t>Adquisición</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a:t>
            </a:r>
            <a:r>
              <a:rPr kumimoji="0" sz="900" b="0" i="0" u="none" strike="noStrike" kern="1200" cap="none" spc="0" normalizeH="0" baseline="0" noProof="0" dirty="0">
                <a:ln>
                  <a:noFill/>
                </a:ln>
                <a:solidFill>
                  <a:srgbClr val="FFFFFF"/>
                </a:solidFill>
                <a:effectLst/>
                <a:uLnTx/>
                <a:uFillTx/>
                <a:latin typeface="Bahnschrift"/>
                <a:ea typeface="+mn-ea"/>
                <a:cs typeface="Bahnschrift"/>
              </a:rPr>
              <a:t> un</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vehículo</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eléctrico</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(buggy)</a:t>
            </a:r>
            <a:r>
              <a:rPr kumimoji="0" sz="900" b="0" i="0" u="none" strike="noStrike" kern="1200" cap="none" spc="0" normalizeH="0" baseline="0" noProof="0" dirty="0">
                <a:ln>
                  <a:noFill/>
                </a:ln>
                <a:solidFill>
                  <a:srgbClr val="FFFFFF"/>
                </a:solidFill>
                <a:effectLst/>
                <a:uLnTx/>
                <a:uFillTx/>
                <a:latin typeface="Bahnschrift"/>
                <a:ea typeface="+mn-ea"/>
                <a:cs typeface="Bahnschrift"/>
              </a:rPr>
              <a:t> para</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0" normalizeH="0" baseline="0" noProof="0" dirty="0">
                <a:ln>
                  <a:noFill/>
                </a:ln>
                <a:solidFill>
                  <a:srgbClr val="FFFFFF"/>
                </a:solidFill>
                <a:effectLst/>
                <a:uLnTx/>
                <a:uFillTx/>
                <a:latin typeface="Bahnschrift"/>
                <a:ea typeface="+mn-ea"/>
                <a:cs typeface="Bahnschrift"/>
              </a:rPr>
              <a:t>los </a:t>
            </a:r>
            <a:r>
              <a:rPr kumimoji="0" sz="900" b="0" i="0" u="none" strike="noStrike" kern="1200" cap="none" spc="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desplazamientos</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del</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personal</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de</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10" normalizeH="0" baseline="0" noProof="0" dirty="0">
                <a:ln>
                  <a:noFill/>
                </a:ln>
                <a:solidFill>
                  <a:srgbClr val="FFFFFF"/>
                </a:solidFill>
                <a:effectLst/>
                <a:uLnTx/>
                <a:uFillTx/>
                <a:latin typeface="Bahnschrift"/>
                <a:ea typeface="+mn-ea"/>
                <a:cs typeface="Bahnschrift"/>
              </a:rPr>
              <a:t>mantenimiento</a:t>
            </a:r>
            <a:r>
              <a:rPr kumimoji="0" sz="900" b="0" i="0" u="none" strike="noStrike" kern="1200" cap="none" spc="135"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en</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el </a:t>
            </a:r>
            <a:r>
              <a:rPr kumimoji="0" sz="900" b="0" i="0" u="none" strike="noStrike" kern="1200" cap="none" spc="0" normalizeH="0" baseline="0" noProof="0" dirty="0">
                <a:ln>
                  <a:noFill/>
                </a:ln>
                <a:solidFill>
                  <a:srgbClr val="FFFFFF"/>
                </a:solidFill>
                <a:effectLst/>
                <a:uLnTx/>
                <a:uFillTx/>
                <a:latin typeface="Bahnschrift"/>
                <a:ea typeface="+mn-ea"/>
                <a:cs typeface="Bahnschrift"/>
              </a:rPr>
              <a:t> </a:t>
            </a:r>
            <a:r>
              <a:rPr kumimoji="0" sz="900" b="0" i="0" u="none" strike="noStrike" kern="1200" cap="none" spc="-5" normalizeH="0" baseline="0" noProof="0" dirty="0">
                <a:ln>
                  <a:noFill/>
                </a:ln>
                <a:solidFill>
                  <a:srgbClr val="FFFFFF"/>
                </a:solidFill>
                <a:effectLst/>
                <a:uLnTx/>
                <a:uFillTx/>
                <a:latin typeface="Bahnschrift"/>
                <a:ea typeface="+mn-ea"/>
                <a:cs typeface="Bahnschrift"/>
              </a:rPr>
              <a:t>camping.</a:t>
            </a:r>
            <a:endParaRPr kumimoji="0" sz="900" b="0" i="0" u="none" strike="noStrike" kern="1200" cap="none" spc="0" normalizeH="0" baseline="0" noProof="0" dirty="0">
              <a:ln>
                <a:noFill/>
              </a:ln>
              <a:solidFill>
                <a:prstClr val="black"/>
              </a:solidFill>
              <a:effectLst/>
              <a:uLnTx/>
              <a:uFillTx/>
              <a:latin typeface="Bahnschrift"/>
              <a:ea typeface="+mn-ea"/>
              <a:cs typeface="Bahnschrift"/>
            </a:endParaRPr>
          </a:p>
        </p:txBody>
      </p:sp>
      <p:sp>
        <p:nvSpPr>
          <p:cNvPr id="35" name="object 35"/>
          <p:cNvSpPr txBox="1"/>
          <p:nvPr/>
        </p:nvSpPr>
        <p:spPr>
          <a:xfrm>
            <a:off x="267855" y="1653004"/>
            <a:ext cx="6170764" cy="63627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Listado</a:t>
            </a:r>
            <a:r>
              <a:rPr kumimoji="0" sz="1400" b="0" i="0" u="none" strike="noStrike" kern="1200" cap="none" spc="13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a:t>
            </a:r>
            <a:r>
              <a:rPr kumimoji="0" sz="1400" b="0" i="0" u="none" strike="noStrike" kern="1200" cap="none" spc="12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indicadores</a:t>
            </a:r>
            <a:r>
              <a:rPr kumimoji="0" sz="1400" b="0" i="0" u="none" strike="noStrike" kern="1200" cap="none" spc="13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a:t>
            </a:r>
            <a:r>
              <a:rPr kumimoji="0" sz="1400" b="0" i="0" u="none" strike="noStrike" kern="1200" cap="none" spc="13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desempeño</a:t>
            </a:r>
            <a:r>
              <a:rPr kumimoji="0" sz="1400" b="0" i="0" u="none" strike="noStrike" kern="1200" cap="none" spc="100"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y</a:t>
            </a:r>
            <a:r>
              <a:rPr kumimoji="0" sz="1400" b="0" i="0" u="none" strike="noStrike" kern="1200" cap="none" spc="12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medición</a:t>
            </a:r>
            <a:r>
              <a:rPr kumimoji="0" sz="1400" b="0" i="0" u="none" strike="noStrike" kern="1200" cap="none" spc="14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rPr>
              <a:t>por</a:t>
            </a:r>
            <a:r>
              <a:rPr kumimoji="0" sz="1400" b="0" i="0" u="none" strike="noStrike" kern="1200" cap="none" spc="125" normalizeH="0" baseline="0" noProof="0" dirty="0">
                <a:ln>
                  <a:noFill/>
                </a:ln>
                <a:solidFill>
                  <a:srgbClr val="F79646">
                    <a:lumMod val="50000"/>
                  </a:srgbClr>
                </a:solidFill>
                <a:effectLst/>
                <a:uLnTx/>
                <a:uFillTx/>
                <a:latin typeface="Bahnschrift"/>
                <a:ea typeface="+mn-ea"/>
                <a:cs typeface="Bahnschrift"/>
              </a:rPr>
              <a:t> </a:t>
            </a:r>
            <a:r>
              <a:rPr kumimoji="0" sz="1400" b="0" i="0" u="none" strike="noStrike" kern="1200" cap="none" spc="-5" normalizeH="0" baseline="0" noProof="0" dirty="0">
                <a:ln>
                  <a:noFill/>
                </a:ln>
                <a:solidFill>
                  <a:srgbClr val="F79646">
                    <a:lumMod val="50000"/>
                  </a:srgbClr>
                </a:solidFill>
                <a:effectLst/>
                <a:uLnTx/>
                <a:uFillTx/>
                <a:latin typeface="Bahnschrift"/>
                <a:ea typeface="+mn-ea"/>
                <a:cs typeface="Bahnschrift"/>
              </a:rPr>
              <a:t>ODS</a:t>
            </a:r>
            <a:endParaRPr kumimoji="0" sz="1400" b="0" i="0" u="none" strike="noStrike" kern="1200" cap="none" spc="0" normalizeH="0" baseline="0" noProof="0" dirty="0">
              <a:ln>
                <a:noFill/>
              </a:ln>
              <a:solidFill>
                <a:srgbClr val="F79646">
                  <a:lumMod val="50000"/>
                </a:srgbClr>
              </a:solidFill>
              <a:effectLst/>
              <a:uLnTx/>
              <a:uFillTx/>
              <a:latin typeface="Bahnschrift"/>
              <a:ea typeface="+mn-ea"/>
              <a:cs typeface="Bahnschrif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prstClr val="black"/>
              </a:solidFill>
              <a:effectLst/>
              <a:uLnTx/>
              <a:uFillTx/>
              <a:latin typeface="Bahnschrift"/>
              <a:ea typeface="+mn-ea"/>
              <a:cs typeface="Bahnschrift"/>
            </a:endParaRPr>
          </a:p>
          <a:p>
            <a:pPr marL="61594" marR="0" lvl="0" indent="0" algn="l" defTabSz="914400" rtl="0" eaLnBrk="1" fontAlgn="auto" latinLnBrk="0" hangingPunct="1">
              <a:lnSpc>
                <a:spcPct val="100000"/>
              </a:lnSpc>
              <a:spcBef>
                <a:spcPts val="0"/>
              </a:spcBef>
              <a:spcAft>
                <a:spcPts val="0"/>
              </a:spcAft>
              <a:buClrTx/>
              <a:buSzTx/>
              <a:buFontTx/>
              <a:buNone/>
              <a:tabLst>
                <a:tab pos="553720" algn="l"/>
                <a:tab pos="3677285" algn="l"/>
              </a:tabLst>
              <a:defRPr/>
            </a:pPr>
            <a:r>
              <a:rPr kumimoji="0" sz="1200" b="1" i="0" u="none" strike="noStrike" kern="1200" cap="none" spc="-100" normalizeH="0" baseline="0" noProof="0" dirty="0">
                <a:ln>
                  <a:noFill/>
                </a:ln>
                <a:solidFill>
                  <a:srgbClr val="FFFFFF"/>
                </a:solidFill>
                <a:effectLst/>
                <a:uLnTx/>
                <a:uFillTx/>
                <a:latin typeface="Arial"/>
                <a:ea typeface="+mn-ea"/>
                <a:cs typeface="Arial"/>
              </a:rPr>
              <a:t>ODS	</a:t>
            </a:r>
            <a:r>
              <a:rPr kumimoji="0" sz="1200" b="1" i="0" u="none" strike="noStrike" kern="1200" cap="none" spc="-65" normalizeH="0" baseline="0" noProof="0" dirty="0">
                <a:ln>
                  <a:noFill/>
                </a:ln>
                <a:solidFill>
                  <a:srgbClr val="FFFFFF"/>
                </a:solidFill>
                <a:effectLst/>
                <a:uLnTx/>
                <a:uFillTx/>
                <a:latin typeface="Arial"/>
                <a:ea typeface="+mn-ea"/>
                <a:cs typeface="Arial"/>
              </a:rPr>
              <a:t>Acciones	</a:t>
            </a:r>
            <a:r>
              <a:rPr kumimoji="0" sz="1200" b="1" i="0" u="none" strike="noStrike" kern="1200" cap="none" spc="-45" normalizeH="0" baseline="0" noProof="0" dirty="0">
                <a:ln>
                  <a:noFill/>
                </a:ln>
                <a:solidFill>
                  <a:srgbClr val="FFFFFF"/>
                </a:solidFill>
                <a:effectLst/>
                <a:uLnTx/>
                <a:uFillTx/>
                <a:latin typeface="Arial"/>
                <a:ea typeface="+mn-ea"/>
                <a:cs typeface="Arial"/>
              </a:rPr>
              <a:t>Indicadores</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43" name="object 43"/>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090"/>
              </a:lnSpc>
              <a:spcBef>
                <a:spcPts val="0"/>
              </a:spcBef>
              <a:spcAft>
                <a:spcPts val="0"/>
              </a:spcAft>
              <a:buClrTx/>
              <a:buSzTx/>
              <a:buFontTx/>
              <a:buNone/>
              <a:tabLst/>
              <a:defRPr/>
            </a:pPr>
            <a:fld id="{81D60167-4931-47E6-BA6A-407CBD079E47}" type="slidenum">
              <a:rPr kumimoji="0" sz="1000" b="0" i="0" u="none" strike="noStrike" kern="1200" cap="none" spc="-5" normalizeH="0" baseline="0" noProof="0" dirty="0">
                <a:ln>
                  <a:noFill/>
                </a:ln>
                <a:solidFill>
                  <a:srgbClr val="888888"/>
                </a:solidFill>
                <a:effectLst/>
                <a:uLnTx/>
                <a:uFillTx/>
                <a:latin typeface="Bahnschrift"/>
                <a:ea typeface="+mn-ea"/>
              </a:rPr>
              <a:pPr marL="38100" marR="0" lvl="0" indent="0" algn="l" defTabSz="914400" rtl="0" eaLnBrk="1" fontAlgn="auto" latinLnBrk="0" hangingPunct="1">
                <a:lnSpc>
                  <a:spcPts val="1090"/>
                </a:lnSpc>
                <a:spcBef>
                  <a:spcPts val="0"/>
                </a:spcBef>
                <a:spcAft>
                  <a:spcPts val="0"/>
                </a:spcAft>
                <a:buClrTx/>
                <a:buSzTx/>
                <a:buFontTx/>
                <a:buNone/>
                <a:tabLst/>
                <a:defRPr/>
              </a:pPr>
              <a:t>46</a:t>
            </a:fld>
            <a:endParaRPr kumimoji="0" sz="1000" b="0" i="0" u="none" strike="noStrike" kern="1200" cap="none" spc="-5" normalizeH="0" baseline="0" noProof="0" dirty="0">
              <a:ln>
                <a:noFill/>
              </a:ln>
              <a:solidFill>
                <a:srgbClr val="888888"/>
              </a:solidFill>
              <a:effectLst/>
              <a:uLnTx/>
              <a:uFillTx/>
              <a:latin typeface="Bahnschrift"/>
              <a:ea typeface="+mn-ea"/>
            </a:endParaRPr>
          </a:p>
        </p:txBody>
      </p:sp>
      <p:sp>
        <p:nvSpPr>
          <p:cNvPr id="47" name="CuadroTexto 46">
            <a:extLst>
              <a:ext uri="{FF2B5EF4-FFF2-40B4-BE49-F238E27FC236}">
                <a16:creationId xmlns:a16="http://schemas.microsoft.com/office/drawing/2014/main" id="{2823ACD4-81C0-78A7-2C36-D843BAAE9697}"/>
              </a:ext>
            </a:extLst>
          </p:cNvPr>
          <p:cNvSpPr txBox="1"/>
          <p:nvPr/>
        </p:nvSpPr>
        <p:spPr>
          <a:xfrm>
            <a:off x="5684566" y="2750168"/>
            <a:ext cx="1467773"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1" i="1" u="none" strike="noStrike" kern="1200" cap="none" spc="-5" normalizeH="0" baseline="0" noProof="0" dirty="0">
                <a:ln>
                  <a:noFill/>
                </a:ln>
                <a:solidFill>
                  <a:prstClr val="black">
                    <a:lumMod val="50000"/>
                    <a:lumOff val="50000"/>
                  </a:prstClr>
                </a:solidFill>
                <a:effectLst/>
                <a:uLnTx/>
                <a:uFillTx/>
                <a:latin typeface="Bahnschrift"/>
                <a:ea typeface="+mn-ea"/>
                <a:cs typeface="+mn-cs"/>
              </a:rPr>
              <a:t>No publicado en redes sociales, sí se ha publicado en la web</a:t>
            </a:r>
            <a:endParaRPr kumimoji="0" lang="es-ES" sz="800" b="1" i="1" u="none" strike="noStrike" kern="1200" cap="none" spc="-5" normalizeH="0" baseline="0" noProof="0" dirty="0">
              <a:ln>
                <a:noFill/>
              </a:ln>
              <a:solidFill>
                <a:prstClr val="black">
                  <a:lumMod val="50000"/>
                  <a:lumOff val="50000"/>
                </a:prstClr>
              </a:solidFill>
              <a:effectLst/>
              <a:uLnTx/>
              <a:uFillTx/>
              <a:latin typeface="Bahnschrift"/>
              <a:ea typeface="+mn-ea"/>
              <a:cs typeface="+mn-cs"/>
            </a:endParaRPr>
          </a:p>
        </p:txBody>
      </p:sp>
      <p:sp>
        <p:nvSpPr>
          <p:cNvPr id="49" name="object 28">
            <a:extLst>
              <a:ext uri="{FF2B5EF4-FFF2-40B4-BE49-F238E27FC236}">
                <a16:creationId xmlns:a16="http://schemas.microsoft.com/office/drawing/2014/main" id="{AE84C781-8F5D-F58C-FF81-DCAAED230211}"/>
              </a:ext>
            </a:extLst>
          </p:cNvPr>
          <p:cNvSpPr txBox="1"/>
          <p:nvPr/>
        </p:nvSpPr>
        <p:spPr>
          <a:xfrm>
            <a:off x="5700284" y="2349593"/>
            <a:ext cx="1474809" cy="290464"/>
          </a:xfrm>
          <a:prstGeom prst="rect">
            <a:avLst/>
          </a:prstGeom>
        </p:spPr>
        <p:txBody>
          <a:bodyPr vert="horz" wrap="square" lIns="0" tIns="13335" rIns="0" bIns="0" rtlCol="0">
            <a:spAutoFit/>
          </a:bodyPr>
          <a:lstStyle/>
          <a:p>
            <a:pPr marL="12700" marR="5080" lvl="0" indent="0" algn="ctr" defTabSz="914400" rtl="0" eaLnBrk="1" fontAlgn="auto" latinLnBrk="0" hangingPunct="1">
              <a:lnSpc>
                <a:spcPct val="100000"/>
              </a:lnSpc>
              <a:spcBef>
                <a:spcPts val="105"/>
              </a:spcBef>
              <a:spcAft>
                <a:spcPts val="0"/>
              </a:spcAft>
              <a:buClrTx/>
              <a:buSzTx/>
              <a:buFontTx/>
              <a:buNone/>
              <a:tabLst/>
              <a:defRPr/>
            </a:pPr>
            <a:r>
              <a:rPr kumimoji="0" lang="es-ES" sz="900" b="0" i="1" u="none" strike="noStrike" kern="1200" cap="none" spc="-5" normalizeH="0" baseline="0" noProof="0" dirty="0">
                <a:ln>
                  <a:noFill/>
                </a:ln>
                <a:solidFill>
                  <a:prstClr val="white">
                    <a:lumMod val="50000"/>
                  </a:prstClr>
                </a:solidFill>
                <a:effectLst/>
                <a:uLnTx/>
                <a:uFillTx/>
                <a:latin typeface="Bahnschrift"/>
                <a:ea typeface="+mn-ea"/>
                <a:cs typeface="+mn-cs"/>
              </a:rPr>
              <a:t>Pendiente de inauguración nueva lavandería</a:t>
            </a:r>
            <a:endParaRPr kumimoji="0" sz="900" b="0" i="1" u="none" strike="noStrike" kern="1200" cap="none" spc="-5" normalizeH="0" baseline="0" noProof="0" dirty="0">
              <a:ln>
                <a:noFill/>
              </a:ln>
              <a:solidFill>
                <a:prstClr val="white">
                  <a:lumMod val="50000"/>
                </a:prstClr>
              </a:solidFill>
              <a:effectLst/>
              <a:uLnTx/>
              <a:uFillTx/>
              <a:latin typeface="Bahnschrift"/>
              <a:ea typeface="+mn-ea"/>
              <a:cs typeface="+mn-cs"/>
            </a:endParaRPr>
          </a:p>
        </p:txBody>
      </p:sp>
      <p:pic>
        <p:nvPicPr>
          <p:cNvPr id="59" name="object 39">
            <a:extLst>
              <a:ext uri="{FF2B5EF4-FFF2-40B4-BE49-F238E27FC236}">
                <a16:creationId xmlns:a16="http://schemas.microsoft.com/office/drawing/2014/main" id="{C16B7281-648B-E5CE-2280-570830222048}"/>
              </a:ext>
            </a:extLst>
          </p:cNvPr>
          <p:cNvPicPr/>
          <p:nvPr/>
        </p:nvPicPr>
        <p:blipFill>
          <a:blip r:embed="rId2" cstate="print"/>
          <a:stretch>
            <a:fillRect/>
          </a:stretch>
        </p:blipFill>
        <p:spPr>
          <a:xfrm>
            <a:off x="242508" y="2875788"/>
            <a:ext cx="396240" cy="396239"/>
          </a:xfrm>
          <a:prstGeom prst="rect">
            <a:avLst/>
          </a:prstGeom>
        </p:spPr>
      </p:pic>
      <p:pic>
        <p:nvPicPr>
          <p:cNvPr id="21" name="object 39">
            <a:extLst>
              <a:ext uri="{FF2B5EF4-FFF2-40B4-BE49-F238E27FC236}">
                <a16:creationId xmlns:a16="http://schemas.microsoft.com/office/drawing/2014/main" id="{966EC07A-E17D-E4FE-0AD3-854E20709C46}"/>
              </a:ext>
            </a:extLst>
          </p:cNvPr>
          <p:cNvPicPr/>
          <p:nvPr/>
        </p:nvPicPr>
        <p:blipFill>
          <a:blip r:embed="rId2" cstate="print"/>
          <a:stretch>
            <a:fillRect/>
          </a:stretch>
        </p:blipFill>
        <p:spPr>
          <a:xfrm>
            <a:off x="242508" y="2353225"/>
            <a:ext cx="396240" cy="396239"/>
          </a:xfrm>
          <a:prstGeom prst="rect">
            <a:avLst/>
          </a:prstGeom>
        </p:spPr>
      </p:pic>
      <p:sp>
        <p:nvSpPr>
          <p:cNvPr id="23" name="CuadroTexto 22">
            <a:extLst>
              <a:ext uri="{FF2B5EF4-FFF2-40B4-BE49-F238E27FC236}">
                <a16:creationId xmlns:a16="http://schemas.microsoft.com/office/drawing/2014/main" id="{84BE6015-5C7F-EDD5-9DC0-DC2E7CD83531}"/>
              </a:ext>
            </a:extLst>
          </p:cNvPr>
          <p:cNvSpPr txBox="1"/>
          <p:nvPr/>
        </p:nvSpPr>
        <p:spPr>
          <a:xfrm>
            <a:off x="770610" y="2428315"/>
            <a:ext cx="2784678"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Utilizar detergentes </a:t>
            </a:r>
            <a:r>
              <a:rPr kumimoji="0" lang="es-ES" sz="900" b="0" i="0" u="none" strike="noStrike" kern="1200" cap="none" spc="-5" normalizeH="0" baseline="0" noProof="0" dirty="0" err="1">
                <a:ln>
                  <a:noFill/>
                </a:ln>
                <a:solidFill>
                  <a:srgbClr val="FFFFFF"/>
                </a:solidFill>
                <a:effectLst/>
                <a:uLnTx/>
                <a:uFillTx/>
                <a:latin typeface="Bahnschrift"/>
                <a:ea typeface="+mn-ea"/>
                <a:cs typeface="+mn-cs"/>
              </a:rPr>
              <a:t>biodregadables</a:t>
            </a:r>
            <a:r>
              <a:rPr kumimoji="0" lang="es-ES" sz="900" b="0" i="0" u="none" strike="noStrike" kern="1200" cap="none" spc="-5" normalizeH="0" baseline="0" noProof="0" dirty="0">
                <a:ln>
                  <a:noFill/>
                </a:ln>
                <a:solidFill>
                  <a:srgbClr val="FFFFFF"/>
                </a:solidFill>
                <a:effectLst/>
                <a:uLnTx/>
                <a:uFillTx/>
                <a:latin typeface="Bahnschrift"/>
                <a:ea typeface="+mn-ea"/>
                <a:cs typeface="+mn-cs"/>
              </a:rPr>
              <a:t>.</a:t>
            </a:r>
          </a:p>
        </p:txBody>
      </p:sp>
      <p:sp>
        <p:nvSpPr>
          <p:cNvPr id="24" name="object 36">
            <a:extLst>
              <a:ext uri="{FF2B5EF4-FFF2-40B4-BE49-F238E27FC236}">
                <a16:creationId xmlns:a16="http://schemas.microsoft.com/office/drawing/2014/main" id="{C8050A7F-A839-853D-FD16-A37B96A822BC}"/>
              </a:ext>
            </a:extLst>
          </p:cNvPr>
          <p:cNvSpPr txBox="1"/>
          <p:nvPr/>
        </p:nvSpPr>
        <p:spPr>
          <a:xfrm>
            <a:off x="3841342" y="2326608"/>
            <a:ext cx="1721258" cy="567463"/>
          </a:xfrm>
          <a:prstGeom prst="rect">
            <a:avLst/>
          </a:prstGeom>
        </p:spPr>
        <p:txBody>
          <a:bodyPr vert="horz" wrap="square" lIns="0" tIns="13335" rIns="0" bIns="0" rtlCol="0">
            <a:spAutoFit/>
          </a:bodyPr>
          <a:lstStyle/>
          <a:p>
            <a:pPr marL="12700" marR="5080" lvl="0" indent="0" algn="ctr" defTabSz="914400" rtl="0" eaLnBrk="1" fontAlgn="auto" latinLnBrk="0" hangingPunct="1">
              <a:lnSpc>
                <a:spcPct val="100000"/>
              </a:lnSpc>
              <a:spcBef>
                <a:spcPts val="105"/>
              </a:spcBef>
              <a:spcAft>
                <a:spcPts val="0"/>
              </a:spcAft>
              <a:buClrTx/>
              <a:buSzTx/>
              <a:buFontTx/>
              <a:buNone/>
              <a:tabLst/>
              <a:defRPr/>
            </a:pPr>
            <a:r>
              <a:rPr kumimoji="0" lang="es-ES" sz="800" b="0" i="0" u="none" strike="noStrike" kern="1200" cap="none" spc="-5" normalizeH="0" baseline="0" noProof="0" dirty="0">
                <a:ln>
                  <a:noFill/>
                </a:ln>
                <a:solidFill>
                  <a:srgbClr val="FFFFFF"/>
                </a:solidFill>
                <a:effectLst/>
                <a:uLnTx/>
                <a:uFillTx/>
                <a:latin typeface="Bahnschrift"/>
                <a:ea typeface="+mn-ea"/>
                <a:cs typeface="Bahnschrift"/>
              </a:rPr>
              <a:t> </a:t>
            </a:r>
            <a:r>
              <a:rPr kumimoji="0" lang="es-ES" sz="900" b="0" i="0" u="none" strike="noStrike" kern="1200" cap="none" spc="-5" normalizeH="0" baseline="0" noProof="0" dirty="0">
                <a:ln>
                  <a:noFill/>
                </a:ln>
                <a:solidFill>
                  <a:srgbClr val="404040"/>
                </a:solidFill>
                <a:effectLst/>
                <a:uLnTx/>
                <a:uFillTx/>
                <a:latin typeface="Bahnschrift"/>
                <a:ea typeface="+mn-ea"/>
                <a:cs typeface="+mn-cs"/>
              </a:rPr>
              <a:t>¿Se incorpora detergente biodegradable en la lavandería de clientes?                                   </a:t>
            </a:r>
            <a:r>
              <a:rPr kumimoji="0" sz="900" b="0" i="0" u="none" strike="noStrike" kern="1200" cap="none" spc="-5" normalizeH="0" baseline="0" noProof="0" dirty="0">
                <a:ln>
                  <a:noFill/>
                </a:ln>
                <a:solidFill>
                  <a:srgbClr val="404040"/>
                </a:solidFill>
                <a:effectLst/>
                <a:uLnTx/>
                <a:uFillTx/>
                <a:latin typeface="Bahnschrift"/>
                <a:ea typeface="+mn-ea"/>
                <a:cs typeface="+mn-cs"/>
              </a:rPr>
              <a:t> </a:t>
            </a:r>
            <a:r>
              <a:rPr kumimoji="0" sz="900" b="0" i="0" u="none" strike="noStrike" kern="1200" cap="none" spc="-5" normalizeH="0" baseline="0" noProof="0" dirty="0" err="1">
                <a:ln>
                  <a:noFill/>
                </a:ln>
                <a:solidFill>
                  <a:srgbClr val="404040"/>
                </a:solidFill>
                <a:effectLst/>
                <a:uLnTx/>
                <a:uFillTx/>
                <a:latin typeface="Bahnschrift"/>
                <a:ea typeface="+mn-ea"/>
                <a:cs typeface="+mn-cs"/>
              </a:rPr>
              <a:t>Sí</a:t>
            </a:r>
            <a:r>
              <a:rPr kumimoji="0" sz="900" b="0" i="0" u="none" strike="noStrike" kern="1200" cap="none" spc="-5" normalizeH="0" baseline="0" noProof="0" dirty="0">
                <a:ln>
                  <a:noFill/>
                </a:ln>
                <a:solidFill>
                  <a:srgbClr val="404040"/>
                </a:solidFill>
                <a:effectLst/>
                <a:uLnTx/>
                <a:uFillTx/>
                <a:latin typeface="Bahnschrift"/>
                <a:ea typeface="+mn-ea"/>
                <a:cs typeface="+mn-cs"/>
              </a:rPr>
              <a:t>/</a:t>
            </a:r>
            <a:r>
              <a:rPr kumimoji="0" lang="es-ES" sz="900" b="0" i="0" u="none" strike="noStrike" kern="1200" cap="none" spc="-5" normalizeH="0" baseline="0" noProof="0" dirty="0">
                <a:ln>
                  <a:noFill/>
                </a:ln>
                <a:solidFill>
                  <a:srgbClr val="404040"/>
                </a:solidFill>
                <a:effectLst/>
                <a:uLnTx/>
                <a:uFillTx/>
                <a:latin typeface="Bahnschrift"/>
                <a:ea typeface="+mn-ea"/>
                <a:cs typeface="+mn-cs"/>
              </a:rPr>
              <a:t> No</a:t>
            </a:r>
            <a:endParaRPr kumimoji="0" sz="900" b="0" i="0" u="none" strike="noStrike" kern="1200" cap="none" spc="-5" normalizeH="0" baseline="0" noProof="0" dirty="0">
              <a:ln>
                <a:noFill/>
              </a:ln>
              <a:solidFill>
                <a:srgbClr val="404040"/>
              </a:solidFill>
              <a:effectLst/>
              <a:uLnTx/>
              <a:uFillTx/>
              <a:latin typeface="Bahnschrift"/>
              <a:ea typeface="+mn-ea"/>
              <a:cs typeface="+mn-cs"/>
            </a:endParaRPr>
          </a:p>
        </p:txBody>
      </p:sp>
      <p:sp>
        <p:nvSpPr>
          <p:cNvPr id="34" name="object 36">
            <a:extLst>
              <a:ext uri="{FF2B5EF4-FFF2-40B4-BE49-F238E27FC236}">
                <a16:creationId xmlns:a16="http://schemas.microsoft.com/office/drawing/2014/main" id="{21620B5F-8EE6-DA50-B1A1-323C925E7085}"/>
              </a:ext>
            </a:extLst>
          </p:cNvPr>
          <p:cNvSpPr txBox="1"/>
          <p:nvPr/>
        </p:nvSpPr>
        <p:spPr>
          <a:xfrm>
            <a:off x="702733" y="2806805"/>
            <a:ext cx="3057878" cy="428964"/>
          </a:xfrm>
          <a:prstGeom prst="rect">
            <a:avLst/>
          </a:prstGeom>
        </p:spPr>
        <p:txBody>
          <a:bodyPr vert="horz" wrap="square" lIns="0" tIns="13335" rIns="0" bIns="0" rtlCol="0">
            <a:spAutoFit/>
          </a:bodyPr>
          <a:lstStyle/>
          <a:p>
            <a:pPr marL="12700" marR="5080" lvl="0" indent="0" algn="just" defTabSz="914400" rtl="0" eaLnBrk="1" fontAlgn="auto" latinLnBrk="0" hangingPunct="1">
              <a:lnSpc>
                <a:spcPct val="100000"/>
              </a:lnSpc>
              <a:spcBef>
                <a:spcPts val="105"/>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Bahnschrift"/>
              </a:rPr>
              <a:t>Compartir en RRSS los objetivos fijados y alcanzados anualmente en relación a la  consecución de los ODS,  utilizando el </a:t>
            </a:r>
            <a:r>
              <a:rPr kumimoji="0" lang="es-ES" sz="900" b="0" i="0" u="none" strike="noStrike" kern="1200" cap="none" spc="-5" normalizeH="0" baseline="0" noProof="0" dirty="0" err="1">
                <a:ln>
                  <a:noFill/>
                </a:ln>
                <a:solidFill>
                  <a:srgbClr val="FFFFFF"/>
                </a:solidFill>
                <a:effectLst/>
                <a:uLnTx/>
                <a:uFillTx/>
                <a:latin typeface="Bahnschrift"/>
                <a:ea typeface="+mn-ea"/>
                <a:cs typeface="Bahnschrift"/>
              </a:rPr>
              <a:t>hashtag#globalgoals</a:t>
            </a:r>
            <a:endParaRPr kumimoji="0" sz="900" b="0" i="0" u="none" strike="noStrike" kern="1200" cap="none" spc="-5" normalizeH="0" baseline="0" noProof="0" dirty="0">
              <a:ln>
                <a:noFill/>
              </a:ln>
              <a:solidFill>
                <a:srgbClr val="404040"/>
              </a:solidFill>
              <a:effectLst/>
              <a:uLnTx/>
              <a:uFillTx/>
              <a:latin typeface="Bahnschrift"/>
              <a:ea typeface="+mn-ea"/>
              <a:cs typeface="+mn-cs"/>
            </a:endParaRPr>
          </a:p>
        </p:txBody>
      </p:sp>
      <p:sp>
        <p:nvSpPr>
          <p:cNvPr id="41" name="object 36">
            <a:extLst>
              <a:ext uri="{FF2B5EF4-FFF2-40B4-BE49-F238E27FC236}">
                <a16:creationId xmlns:a16="http://schemas.microsoft.com/office/drawing/2014/main" id="{51FD4140-F617-F2DF-B15D-BD8165FC364B}"/>
              </a:ext>
            </a:extLst>
          </p:cNvPr>
          <p:cNvSpPr txBox="1"/>
          <p:nvPr/>
        </p:nvSpPr>
        <p:spPr>
          <a:xfrm>
            <a:off x="3922480" y="2872527"/>
            <a:ext cx="1509881" cy="428964"/>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800" b="0" i="0" u="none" strike="noStrike" kern="1200" cap="none" spc="-5" normalizeH="0" baseline="0" noProof="0" dirty="0">
                <a:ln>
                  <a:noFill/>
                </a:ln>
                <a:solidFill>
                  <a:srgbClr val="FFFFFF"/>
                </a:solidFill>
                <a:effectLst/>
                <a:uLnTx/>
                <a:uFillTx/>
                <a:latin typeface="Bahnschrift"/>
                <a:ea typeface="+mn-ea"/>
                <a:cs typeface="Bahnschrift"/>
              </a:rPr>
              <a:t>¿</a:t>
            </a:r>
            <a:r>
              <a:rPr kumimoji="0" sz="900" b="0" i="0" u="none" strike="noStrike" kern="1200" cap="none" spc="-5" normalizeH="0" baseline="0" noProof="0" dirty="0">
                <a:ln>
                  <a:noFill/>
                </a:ln>
                <a:solidFill>
                  <a:srgbClr val="404040"/>
                </a:solidFill>
                <a:effectLst/>
                <a:uLnTx/>
                <a:uFillTx/>
                <a:latin typeface="Bahnschrift"/>
                <a:ea typeface="+mn-ea"/>
                <a:cs typeface="+mn-cs"/>
              </a:rPr>
              <a:t>Se </a:t>
            </a:r>
            <a:r>
              <a:rPr kumimoji="0" lang="es-ES" sz="900" b="0" i="0" u="none" strike="noStrike" kern="1200" cap="none" spc="-5" normalizeH="0" baseline="0" noProof="0" dirty="0">
                <a:ln>
                  <a:noFill/>
                </a:ln>
                <a:solidFill>
                  <a:srgbClr val="404040"/>
                </a:solidFill>
                <a:effectLst/>
                <a:uLnTx/>
                <a:uFillTx/>
                <a:latin typeface="Bahnschrift"/>
                <a:ea typeface="+mn-ea"/>
                <a:cs typeface="+mn-cs"/>
              </a:rPr>
              <a:t>publican objetivos fijados y alcanzados referidos a ODS</a:t>
            </a:r>
            <a:r>
              <a:rPr kumimoji="0" sz="900" b="0" i="0" u="none" strike="noStrike" kern="1200" cap="none" spc="-5" normalizeH="0" baseline="0" noProof="0" dirty="0">
                <a:ln>
                  <a:noFill/>
                </a:ln>
                <a:solidFill>
                  <a:srgbClr val="404040"/>
                </a:solidFill>
                <a:effectLst/>
                <a:uLnTx/>
                <a:uFillTx/>
                <a:latin typeface="Bahnschrift"/>
                <a:ea typeface="+mn-ea"/>
                <a:cs typeface="+mn-cs"/>
              </a:rPr>
              <a:t>? Sí/No</a:t>
            </a:r>
          </a:p>
        </p:txBody>
      </p:sp>
      <p:pic>
        <p:nvPicPr>
          <p:cNvPr id="42" name="object 6">
            <a:extLst>
              <a:ext uri="{FF2B5EF4-FFF2-40B4-BE49-F238E27FC236}">
                <a16:creationId xmlns:a16="http://schemas.microsoft.com/office/drawing/2014/main" id="{E9CD5756-955B-72ED-3901-D6CF10622834}"/>
              </a:ext>
            </a:extLst>
          </p:cNvPr>
          <p:cNvPicPr/>
          <p:nvPr/>
        </p:nvPicPr>
        <p:blipFill>
          <a:blip r:embed="rId3" cstate="print"/>
          <a:stretch>
            <a:fillRect/>
          </a:stretch>
        </p:blipFill>
        <p:spPr>
          <a:xfrm>
            <a:off x="201960" y="3984334"/>
            <a:ext cx="445409" cy="470703"/>
          </a:xfrm>
          <a:prstGeom prst="rect">
            <a:avLst/>
          </a:prstGeom>
        </p:spPr>
      </p:pic>
      <p:pic>
        <p:nvPicPr>
          <p:cNvPr id="45" name="object 6">
            <a:extLst>
              <a:ext uri="{FF2B5EF4-FFF2-40B4-BE49-F238E27FC236}">
                <a16:creationId xmlns:a16="http://schemas.microsoft.com/office/drawing/2014/main" id="{D320F5A9-1DC2-8B36-FCE0-AF7EA7538376}"/>
              </a:ext>
            </a:extLst>
          </p:cNvPr>
          <p:cNvPicPr/>
          <p:nvPr/>
        </p:nvPicPr>
        <p:blipFill>
          <a:blip r:embed="rId3" cstate="print"/>
          <a:stretch>
            <a:fillRect/>
          </a:stretch>
        </p:blipFill>
        <p:spPr>
          <a:xfrm>
            <a:off x="187277" y="4515545"/>
            <a:ext cx="445409" cy="470703"/>
          </a:xfrm>
          <a:prstGeom prst="rect">
            <a:avLst/>
          </a:prstGeom>
        </p:spPr>
      </p:pic>
      <p:sp>
        <p:nvSpPr>
          <p:cNvPr id="50" name="object 15">
            <a:extLst>
              <a:ext uri="{FF2B5EF4-FFF2-40B4-BE49-F238E27FC236}">
                <a16:creationId xmlns:a16="http://schemas.microsoft.com/office/drawing/2014/main" id="{D44C4E4E-9589-A415-0364-BAFF69529AA5}"/>
              </a:ext>
            </a:extLst>
          </p:cNvPr>
          <p:cNvSpPr txBox="1"/>
          <p:nvPr/>
        </p:nvSpPr>
        <p:spPr>
          <a:xfrm>
            <a:off x="730385" y="4102898"/>
            <a:ext cx="2886990" cy="289182"/>
          </a:xfrm>
          <a:prstGeom prst="rect">
            <a:avLst/>
          </a:prstGeom>
        </p:spPr>
        <p:txBody>
          <a:bodyPr vert="horz" wrap="square" lIns="0" tIns="12065" rIns="0" bIns="0" rtlCol="0">
            <a:spAutoFit/>
          </a:bodyPr>
          <a:lstStyle/>
          <a:p>
            <a:pPr marL="12700" marR="5080" lvl="0" indent="0" algn="l" defTabSz="914400" rtl="0" eaLnBrk="1" fontAlgn="auto" latinLnBrk="0" hangingPunct="1">
              <a:lnSpc>
                <a:spcPct val="100000"/>
              </a:lnSpc>
              <a:spcBef>
                <a:spcPts val="95"/>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 Consolidación de</a:t>
            </a:r>
            <a:r>
              <a:rPr kumimoji="0" sz="900" b="0" i="0" u="none" strike="noStrike" kern="1200" cap="none" spc="-5" normalizeH="0" baseline="0" noProof="0" dirty="0">
                <a:ln>
                  <a:noFill/>
                </a:ln>
                <a:solidFill>
                  <a:srgbClr val="FFFFFF"/>
                </a:solidFill>
                <a:effectLst/>
                <a:uLnTx/>
                <a:uFillTx/>
                <a:latin typeface="Bahnschrift"/>
                <a:ea typeface="+mn-ea"/>
                <a:cs typeface="+mn-cs"/>
              </a:rPr>
              <a:t> la certificación ISO 14001 Sistema de gestion Ambiental</a:t>
            </a:r>
            <a:r>
              <a:rPr kumimoji="0" lang="es-ES" sz="900" b="0" i="0" u="none" strike="noStrike" kern="1200" cap="none" spc="-5" normalizeH="0" baseline="0" noProof="0" dirty="0">
                <a:ln>
                  <a:noFill/>
                </a:ln>
                <a:solidFill>
                  <a:srgbClr val="FFFFFF"/>
                </a:solidFill>
                <a:effectLst/>
                <a:uLnTx/>
                <a:uFillTx/>
                <a:latin typeface="Bahnschrift"/>
                <a:ea typeface="+mn-ea"/>
                <a:cs typeface="+mn-cs"/>
              </a:rPr>
              <a:t>. </a:t>
            </a:r>
            <a:endParaRPr kumimoji="0" sz="900" b="0" i="0" u="none" strike="noStrike" kern="1200" cap="none" spc="-5" normalizeH="0" baseline="0" noProof="0" dirty="0">
              <a:ln>
                <a:noFill/>
              </a:ln>
              <a:solidFill>
                <a:srgbClr val="FFFFFF"/>
              </a:solidFill>
              <a:effectLst/>
              <a:uLnTx/>
              <a:uFillTx/>
              <a:latin typeface="Bahnschrift"/>
              <a:ea typeface="+mn-ea"/>
              <a:cs typeface="+mn-cs"/>
            </a:endParaRPr>
          </a:p>
        </p:txBody>
      </p:sp>
      <p:sp>
        <p:nvSpPr>
          <p:cNvPr id="51" name="object 30">
            <a:extLst>
              <a:ext uri="{FF2B5EF4-FFF2-40B4-BE49-F238E27FC236}">
                <a16:creationId xmlns:a16="http://schemas.microsoft.com/office/drawing/2014/main" id="{F465D2EE-AAB6-184D-4FEA-D0609E11C440}"/>
              </a:ext>
            </a:extLst>
          </p:cNvPr>
          <p:cNvSpPr txBox="1"/>
          <p:nvPr/>
        </p:nvSpPr>
        <p:spPr>
          <a:xfrm>
            <a:off x="3834676" y="3945806"/>
            <a:ext cx="1606765" cy="567463"/>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sz="900" b="0" i="0" u="none" strike="noStrike" kern="1200" cap="none" spc="-5" normalizeH="0" baseline="0" noProof="0" dirty="0">
                <a:ln>
                  <a:noFill/>
                </a:ln>
                <a:solidFill>
                  <a:srgbClr val="404040"/>
                </a:solidFill>
                <a:effectLst/>
                <a:uLnTx/>
                <a:uFillTx/>
                <a:latin typeface="Bahnschrift"/>
                <a:ea typeface="+mn-ea"/>
                <a:cs typeface="+mn-cs"/>
              </a:rPr>
              <a:t>¿Se </a:t>
            </a:r>
            <a:r>
              <a:rPr kumimoji="0" lang="es-ES" sz="900" b="0" i="0" u="none" strike="noStrike" kern="1200" cap="none" spc="-5" normalizeH="0" baseline="0" noProof="0" dirty="0">
                <a:ln>
                  <a:noFill/>
                </a:ln>
                <a:solidFill>
                  <a:srgbClr val="404040"/>
                </a:solidFill>
                <a:effectLst/>
                <a:uLnTx/>
                <a:uFillTx/>
                <a:latin typeface="Bahnschrift"/>
                <a:ea typeface="+mn-ea"/>
                <a:cs typeface="+mn-cs"/>
              </a:rPr>
              <a:t>mantiene </a:t>
            </a:r>
            <a:r>
              <a:rPr kumimoji="0" sz="900" b="0" i="0" u="none" strike="noStrike" kern="1200" cap="none" spc="-5" normalizeH="0" baseline="0" noProof="0" dirty="0">
                <a:ln>
                  <a:noFill/>
                </a:ln>
                <a:solidFill>
                  <a:srgbClr val="404040"/>
                </a:solidFill>
                <a:effectLst/>
                <a:uLnTx/>
                <a:uFillTx/>
                <a:latin typeface="Bahnschrift"/>
                <a:ea typeface="+mn-ea"/>
                <a:cs typeface="+mn-cs"/>
              </a:rPr>
              <a:t>la certificación  ISO 14001? Sí/No</a:t>
            </a:r>
            <a:r>
              <a:rPr kumimoji="0" lang="es-ES" sz="900" b="0" i="0" u="none" strike="noStrike" kern="1200" cap="none" spc="-5" normalizeH="0" baseline="0" noProof="0" dirty="0">
                <a:ln>
                  <a:noFill/>
                </a:ln>
                <a:solidFill>
                  <a:srgbClr val="404040"/>
                </a:solidFill>
                <a:effectLst/>
                <a:uLnTx/>
                <a:uFillTx/>
                <a:latin typeface="Bahnschrift"/>
                <a:ea typeface="+mn-ea"/>
                <a:cs typeface="+mn-cs"/>
              </a:rPr>
              <a:t>                                          </a:t>
            </a:r>
            <a:r>
              <a:rPr kumimoji="0" lang="es-ES" sz="900" b="0" i="0" u="none" strike="noStrike" kern="1200" cap="none" spc="-5" normalizeH="0" baseline="0" noProof="0" dirty="0" err="1">
                <a:ln>
                  <a:noFill/>
                </a:ln>
                <a:solidFill>
                  <a:srgbClr val="404040"/>
                </a:solidFill>
                <a:effectLst/>
                <a:uLnTx/>
                <a:uFillTx/>
                <a:latin typeface="Bahnschrift"/>
                <a:ea typeface="+mn-ea"/>
                <a:cs typeface="+mn-cs"/>
              </a:rPr>
              <a:t>Nº</a:t>
            </a:r>
            <a:r>
              <a:rPr kumimoji="0" lang="es-ES" sz="900" b="0" i="0" u="none" strike="noStrike" kern="1200" cap="none" spc="-5" normalizeH="0" baseline="0" noProof="0" dirty="0">
                <a:ln>
                  <a:noFill/>
                </a:ln>
                <a:solidFill>
                  <a:srgbClr val="404040"/>
                </a:solidFill>
                <a:effectLst/>
                <a:uLnTx/>
                <a:uFillTx/>
                <a:latin typeface="Bahnschrift"/>
                <a:ea typeface="+mn-ea"/>
                <a:cs typeface="+mn-cs"/>
              </a:rPr>
              <a:t> no conformidades en auditoria</a:t>
            </a:r>
            <a:endParaRPr kumimoji="0" sz="900" b="0" i="0" u="none" strike="noStrike" kern="1200" cap="none" spc="-5" normalizeH="0" baseline="0" noProof="0" dirty="0">
              <a:ln>
                <a:noFill/>
              </a:ln>
              <a:solidFill>
                <a:srgbClr val="404040"/>
              </a:solidFill>
              <a:effectLst/>
              <a:uLnTx/>
              <a:uFillTx/>
              <a:latin typeface="Bahnschrift"/>
              <a:ea typeface="+mn-ea"/>
              <a:cs typeface="+mn-cs"/>
            </a:endParaRPr>
          </a:p>
        </p:txBody>
      </p:sp>
      <p:sp>
        <p:nvSpPr>
          <p:cNvPr id="54" name="CuadroTexto 53">
            <a:extLst>
              <a:ext uri="{FF2B5EF4-FFF2-40B4-BE49-F238E27FC236}">
                <a16:creationId xmlns:a16="http://schemas.microsoft.com/office/drawing/2014/main" id="{2F6D7EF2-AB15-7FE1-5037-B9AC56414DB5}"/>
              </a:ext>
            </a:extLst>
          </p:cNvPr>
          <p:cNvSpPr txBox="1"/>
          <p:nvPr/>
        </p:nvSpPr>
        <p:spPr>
          <a:xfrm>
            <a:off x="707520" y="4487167"/>
            <a:ext cx="3057878"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Informar al turista sobre acciones que pueden llevar a cabo durante su estancia relativas al ahorro de agua y energía. </a:t>
            </a:r>
          </a:p>
        </p:txBody>
      </p:sp>
      <p:sp>
        <p:nvSpPr>
          <p:cNvPr id="56" name="object 31">
            <a:extLst>
              <a:ext uri="{FF2B5EF4-FFF2-40B4-BE49-F238E27FC236}">
                <a16:creationId xmlns:a16="http://schemas.microsoft.com/office/drawing/2014/main" id="{1E8D6EE3-FB80-0B9E-7A59-EE4FD8689738}"/>
              </a:ext>
            </a:extLst>
          </p:cNvPr>
          <p:cNvSpPr txBox="1"/>
          <p:nvPr/>
        </p:nvSpPr>
        <p:spPr>
          <a:xfrm>
            <a:off x="3873013" y="4595851"/>
            <a:ext cx="1509881" cy="290464"/>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Información difundida    </a:t>
            </a:r>
            <a:r>
              <a:rPr kumimoji="0" sz="900" b="0" i="0" u="none" strike="noStrike" kern="1200" cap="none" spc="-5" normalizeH="0" baseline="0" noProof="0" dirty="0" err="1">
                <a:ln>
                  <a:noFill/>
                </a:ln>
                <a:solidFill>
                  <a:srgbClr val="404040"/>
                </a:solidFill>
                <a:effectLst/>
                <a:uLnTx/>
                <a:uFillTx/>
                <a:latin typeface="Bahnschrift"/>
                <a:ea typeface="+mn-ea"/>
                <a:cs typeface="+mn-cs"/>
              </a:rPr>
              <a:t>Sí</a:t>
            </a:r>
            <a:r>
              <a:rPr kumimoji="0" sz="900" b="0" i="0" u="none" strike="noStrike" kern="1200" cap="none" spc="-5" normalizeH="0" baseline="0" noProof="0" dirty="0">
                <a:ln>
                  <a:noFill/>
                </a:ln>
                <a:solidFill>
                  <a:srgbClr val="404040"/>
                </a:solidFill>
                <a:effectLst/>
                <a:uLnTx/>
                <a:uFillTx/>
                <a:latin typeface="Bahnschrift"/>
                <a:ea typeface="+mn-ea"/>
                <a:cs typeface="+mn-cs"/>
              </a:rPr>
              <a:t>/No</a:t>
            </a:r>
          </a:p>
        </p:txBody>
      </p:sp>
      <p:sp>
        <p:nvSpPr>
          <p:cNvPr id="57" name="object 31">
            <a:extLst>
              <a:ext uri="{FF2B5EF4-FFF2-40B4-BE49-F238E27FC236}">
                <a16:creationId xmlns:a16="http://schemas.microsoft.com/office/drawing/2014/main" id="{786C6B05-950A-310C-7D17-8B2A0E041360}"/>
              </a:ext>
            </a:extLst>
          </p:cNvPr>
          <p:cNvSpPr txBox="1"/>
          <p:nvPr/>
        </p:nvSpPr>
        <p:spPr>
          <a:xfrm>
            <a:off x="5672197" y="4432408"/>
            <a:ext cx="1601076" cy="567463"/>
          </a:xfrm>
          <a:prstGeom prst="rect">
            <a:avLst/>
          </a:prstGeom>
        </p:spPr>
        <p:txBody>
          <a:bodyPr vert="horz" wrap="square" lIns="0" tIns="13335" rIns="0" bIns="0" rtlCol="0">
            <a:spAutoFit/>
          </a:bodyPr>
          <a:lstStyle/>
          <a:p>
            <a:pPr marL="12700" marR="5080" lvl="0" indent="0" algn="ctr" defTabSz="914400" rtl="0" eaLnBrk="1" fontAlgn="auto" latinLnBrk="0" hangingPunct="1">
              <a:lnSpc>
                <a:spcPct val="100000"/>
              </a:lnSpc>
              <a:spcBef>
                <a:spcPts val="105"/>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Renovación cartelería servicios                                   Difusión en la ficha de entrada de prácticas a realizar.</a:t>
            </a:r>
            <a:endParaRPr kumimoji="0" sz="900" b="0" i="0" u="none" strike="noStrike" kern="1200" cap="none" spc="-5" normalizeH="0" baseline="0" noProof="0" dirty="0">
              <a:ln>
                <a:noFill/>
              </a:ln>
              <a:solidFill>
                <a:srgbClr val="404040"/>
              </a:solidFill>
              <a:effectLst/>
              <a:uLnTx/>
              <a:uFillTx/>
              <a:latin typeface="Bahnschrift"/>
              <a:ea typeface="+mn-ea"/>
              <a:cs typeface="+mn-cs"/>
            </a:endParaRPr>
          </a:p>
        </p:txBody>
      </p:sp>
      <p:sp>
        <p:nvSpPr>
          <p:cNvPr id="22" name="Rectángulo 21"/>
          <p:cNvSpPr/>
          <p:nvPr/>
        </p:nvSpPr>
        <p:spPr>
          <a:xfrm>
            <a:off x="633370" y="3330831"/>
            <a:ext cx="3010216" cy="7848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FFFFFF"/>
                </a:solidFill>
                <a:effectLst/>
                <a:uLnTx/>
                <a:uFillTx/>
                <a:latin typeface="Bahnschrift"/>
                <a:ea typeface="+mn-ea"/>
                <a:cs typeface="+mn-cs"/>
              </a:rPr>
              <a:t>Estudio de posibilidades de innovación para construcción de un alojamiento piloto inteligente eco sostenible, con emisión baja en carbono en nuestras instalaciones. Medición y optimización de la huella de carbono.</a:t>
            </a:r>
            <a:endParaRPr kumimoji="0" lang="es-ES" sz="1800" b="0" i="0" u="none" strike="noStrike" kern="1200" cap="none" spc="-5" normalizeH="0" baseline="0" noProof="0" dirty="0">
              <a:ln>
                <a:noFill/>
              </a:ln>
              <a:solidFill>
                <a:srgbClr val="464646"/>
              </a:solidFill>
              <a:effectLst/>
              <a:uLnTx/>
              <a:uFillTx/>
              <a:latin typeface="Bahnschrift"/>
              <a:ea typeface="+mn-ea"/>
              <a:cs typeface="Bahnschrift"/>
            </a:endParaRPr>
          </a:p>
        </p:txBody>
      </p:sp>
      <p:pic>
        <p:nvPicPr>
          <p:cNvPr id="44" name="object 6">
            <a:extLst>
              <a:ext uri="{FF2B5EF4-FFF2-40B4-BE49-F238E27FC236}">
                <a16:creationId xmlns:a16="http://schemas.microsoft.com/office/drawing/2014/main" id="{E9CD5756-955B-72ED-3901-D6CF10622834}"/>
              </a:ext>
            </a:extLst>
          </p:cNvPr>
          <p:cNvPicPr/>
          <p:nvPr/>
        </p:nvPicPr>
        <p:blipFill>
          <a:blip r:embed="rId3" cstate="print"/>
          <a:stretch>
            <a:fillRect/>
          </a:stretch>
        </p:blipFill>
        <p:spPr>
          <a:xfrm>
            <a:off x="205092" y="3465858"/>
            <a:ext cx="445409" cy="470703"/>
          </a:xfrm>
          <a:prstGeom prst="rect">
            <a:avLst/>
          </a:prstGeom>
        </p:spPr>
      </p:pic>
      <p:sp>
        <p:nvSpPr>
          <p:cNvPr id="46" name="object 36">
            <a:extLst>
              <a:ext uri="{FF2B5EF4-FFF2-40B4-BE49-F238E27FC236}">
                <a16:creationId xmlns:a16="http://schemas.microsoft.com/office/drawing/2014/main" id="{51FD4140-F617-F2DF-B15D-BD8165FC364B}"/>
              </a:ext>
            </a:extLst>
          </p:cNvPr>
          <p:cNvSpPr txBox="1"/>
          <p:nvPr/>
        </p:nvSpPr>
        <p:spPr>
          <a:xfrm>
            <a:off x="3873012" y="3357134"/>
            <a:ext cx="1722120" cy="428964"/>
          </a:xfrm>
          <a:prstGeom prst="rect">
            <a:avLst/>
          </a:prstGeom>
        </p:spPr>
        <p:txBody>
          <a:bodyPr vert="horz" wrap="square" lIns="0" tIns="13335" rIns="0" bIns="0" rtlCol="0">
            <a:spAutoFit/>
          </a:bodyPr>
          <a:lstStyle/>
          <a:p>
            <a:pPr marL="12700" marR="5080" lvl="0" indent="0" algn="l" defTabSz="914400" rtl="0" eaLnBrk="1" fontAlgn="auto" latinLnBrk="0" hangingPunct="1">
              <a:lnSpc>
                <a:spcPct val="100000"/>
              </a:lnSpc>
              <a:spcBef>
                <a:spcPts val="105"/>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¿Se presenta reto al Centro Europeo de empresas e Innovación de Castellón? Sí/No</a:t>
            </a:r>
            <a:endParaRPr kumimoji="0" sz="900" b="0" i="0" u="none" strike="noStrike" kern="1200" cap="none" spc="-5" normalizeH="0" baseline="0" noProof="0" dirty="0">
              <a:ln>
                <a:noFill/>
              </a:ln>
              <a:solidFill>
                <a:srgbClr val="404040"/>
              </a:solidFill>
              <a:effectLst/>
              <a:uLnTx/>
              <a:uFillTx/>
              <a:latin typeface="Bahnschrift"/>
              <a:ea typeface="+mn-ea"/>
              <a:cs typeface="+mn-cs"/>
            </a:endParaRPr>
          </a:p>
        </p:txBody>
      </p:sp>
      <p:sp>
        <p:nvSpPr>
          <p:cNvPr id="48" name="CuadroTexto 47">
            <a:extLst>
              <a:ext uri="{FF2B5EF4-FFF2-40B4-BE49-F238E27FC236}">
                <a16:creationId xmlns:a16="http://schemas.microsoft.com/office/drawing/2014/main" id="{2823ACD4-81C0-78A7-2C36-D843BAAE9697}"/>
              </a:ext>
            </a:extLst>
          </p:cNvPr>
          <p:cNvSpPr txBox="1"/>
          <p:nvPr/>
        </p:nvSpPr>
        <p:spPr>
          <a:xfrm>
            <a:off x="5728718" y="3225870"/>
            <a:ext cx="1467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5" normalizeH="0" baseline="0" noProof="0" dirty="0">
                <a:ln>
                  <a:noFill/>
                </a:ln>
                <a:solidFill>
                  <a:srgbClr val="404040"/>
                </a:solidFill>
                <a:effectLst/>
                <a:uLnTx/>
                <a:uFillTx/>
                <a:latin typeface="Bahnschrift"/>
                <a:ea typeface="+mn-ea"/>
                <a:cs typeface="+mn-cs"/>
              </a:rPr>
              <a:t>Presentado proyecto        11 sept 24. Se realizaron diversos contactos, pero no se ofrecieron proyectos viables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0" i="0" u="none" strike="noStrike" kern="1200" cap="none" spc="-5" normalizeH="0" baseline="0" noProof="0" dirty="0">
              <a:ln>
                <a:noFill/>
              </a:ln>
              <a:solidFill>
                <a:srgbClr val="404040"/>
              </a:solidFill>
              <a:effectLst/>
              <a:uLnTx/>
              <a:uFillTx/>
              <a:latin typeface="Bahnschrift"/>
              <a:ea typeface="+mn-ea"/>
              <a:cs typeface="+mn-cs"/>
            </a:endParaRPr>
          </a:p>
        </p:txBody>
      </p:sp>
    </p:spTree>
    <p:extLst>
      <p:ext uri="{BB962C8B-B14F-4D97-AF65-F5344CB8AC3E}">
        <p14:creationId xmlns:p14="http://schemas.microsoft.com/office/powerpoint/2010/main" val="13098211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52" t="985" r="-52" b="14499"/>
          <a:stretch/>
        </p:blipFill>
        <p:spPr>
          <a:xfrm>
            <a:off x="0" y="1445826"/>
            <a:ext cx="7620000" cy="4293359"/>
          </a:xfrm>
          <a:prstGeom prst="rect">
            <a:avLst/>
          </a:prstGeom>
        </p:spPr>
      </p:pic>
      <p:sp>
        <p:nvSpPr>
          <p:cNvPr id="4" name="object 4"/>
          <p:cNvSpPr/>
          <p:nvPr/>
        </p:nvSpPr>
        <p:spPr>
          <a:xfrm>
            <a:off x="0" y="0"/>
            <a:ext cx="7620000" cy="2115820"/>
          </a:xfrm>
          <a:custGeom>
            <a:avLst/>
            <a:gdLst/>
            <a:ahLst/>
            <a:cxnLst/>
            <a:rect l="l" t="t" r="r" b="b"/>
            <a:pathLst>
              <a:path w="7620000" h="2115820">
                <a:moveTo>
                  <a:pt x="0" y="0"/>
                </a:moveTo>
                <a:lnTo>
                  <a:pt x="0" y="2115312"/>
                </a:lnTo>
                <a:lnTo>
                  <a:pt x="7619999" y="2115312"/>
                </a:lnTo>
                <a:lnTo>
                  <a:pt x="7619999" y="0"/>
                </a:lnTo>
                <a:lnTo>
                  <a:pt x="0" y="0"/>
                </a:lnTo>
                <a:close/>
              </a:path>
            </a:pathLst>
          </a:custGeom>
          <a:solidFill>
            <a:schemeClr val="accent6">
              <a:lumMod val="75000"/>
            </a:schemeClr>
          </a:solidFill>
        </p:spPr>
        <p:txBody>
          <a:bodyPr wrap="square" lIns="0" tIns="0" rIns="0" bIns="0" rtlCol="0"/>
          <a:lstStyle/>
          <a:p>
            <a:endParaRPr/>
          </a:p>
        </p:txBody>
      </p:sp>
      <p:sp>
        <p:nvSpPr>
          <p:cNvPr id="5" name="object 5"/>
          <p:cNvSpPr txBox="1"/>
          <p:nvPr/>
        </p:nvSpPr>
        <p:spPr>
          <a:xfrm>
            <a:off x="82702" y="129285"/>
            <a:ext cx="2769870" cy="1069340"/>
          </a:xfrm>
          <a:prstGeom prst="rect">
            <a:avLst/>
          </a:prstGeom>
        </p:spPr>
        <p:txBody>
          <a:bodyPr vert="horz" wrap="square" lIns="0" tIns="12700" rIns="0" bIns="0" rtlCol="0">
            <a:spAutoFit/>
          </a:bodyPr>
          <a:lstStyle/>
          <a:p>
            <a:pPr marL="12700">
              <a:lnSpc>
                <a:spcPts val="4110"/>
              </a:lnSpc>
              <a:spcBef>
                <a:spcPts val="100"/>
              </a:spcBef>
            </a:pPr>
            <a:r>
              <a:rPr sz="3600" b="1" spc="-120" dirty="0">
                <a:solidFill>
                  <a:srgbClr val="FFFFFF"/>
                </a:solidFill>
                <a:latin typeface="Arial"/>
                <a:cs typeface="Arial"/>
              </a:rPr>
              <a:t>09.</a:t>
            </a:r>
            <a:endParaRPr sz="3600">
              <a:latin typeface="Arial"/>
              <a:cs typeface="Arial"/>
            </a:endParaRPr>
          </a:p>
          <a:p>
            <a:pPr marL="12700">
              <a:lnSpc>
                <a:spcPts val="4110"/>
              </a:lnSpc>
            </a:pPr>
            <a:r>
              <a:rPr sz="3600" b="1" spc="-170" dirty="0">
                <a:solidFill>
                  <a:srgbClr val="FFFFFF"/>
                </a:solidFill>
                <a:latin typeface="Arial"/>
                <a:cs typeface="Arial"/>
              </a:rPr>
              <a:t>Conclusiones</a:t>
            </a:r>
            <a:endParaRPr sz="3600">
              <a:latin typeface="Arial"/>
              <a:cs typeface="Arial"/>
            </a:endParaRPr>
          </a:p>
        </p:txBody>
      </p:sp>
      <p:sp>
        <p:nvSpPr>
          <p:cNvPr id="6" name="object 6"/>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090"/>
              </a:lnSpc>
            </a:pPr>
            <a:fld id="{81D60167-4931-47E6-BA6A-407CBD079E47}" type="slidenum">
              <a:rPr spc="-5" dirty="0"/>
              <a:t>47</a:t>
            </a:fld>
            <a:endParaRPr spc="-5"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708275" cy="5715000"/>
          </a:xfrm>
          <a:custGeom>
            <a:avLst/>
            <a:gdLst/>
            <a:ahLst/>
            <a:cxnLst/>
            <a:rect l="l" t="t" r="r" b="b"/>
            <a:pathLst>
              <a:path w="2708275" h="5715000">
                <a:moveTo>
                  <a:pt x="0" y="5714998"/>
                </a:moveTo>
                <a:lnTo>
                  <a:pt x="2708148" y="5714998"/>
                </a:lnTo>
                <a:lnTo>
                  <a:pt x="2708148" y="0"/>
                </a:lnTo>
                <a:lnTo>
                  <a:pt x="0" y="0"/>
                </a:lnTo>
                <a:lnTo>
                  <a:pt x="0" y="5714998"/>
                </a:lnTo>
                <a:close/>
              </a:path>
            </a:pathLst>
          </a:custGeom>
          <a:solidFill>
            <a:schemeClr val="accent6">
              <a:lumMod val="75000"/>
            </a:schemeClr>
          </a:solidFill>
        </p:spPr>
        <p:txBody>
          <a:bodyPr wrap="square" lIns="0" tIns="0" rIns="0" bIns="0" rtlCol="0"/>
          <a:lstStyle/>
          <a:p>
            <a:endParaRPr/>
          </a:p>
        </p:txBody>
      </p:sp>
      <p:sp>
        <p:nvSpPr>
          <p:cNvPr id="3" name="object 3"/>
          <p:cNvSpPr txBox="1"/>
          <p:nvPr/>
        </p:nvSpPr>
        <p:spPr>
          <a:xfrm>
            <a:off x="82702" y="133248"/>
            <a:ext cx="2152650" cy="1016000"/>
          </a:xfrm>
          <a:prstGeom prst="rect">
            <a:avLst/>
          </a:prstGeom>
        </p:spPr>
        <p:txBody>
          <a:bodyPr vert="horz" wrap="square" lIns="0" tIns="81280" rIns="0" bIns="0" rtlCol="0">
            <a:spAutoFit/>
          </a:bodyPr>
          <a:lstStyle/>
          <a:p>
            <a:pPr marL="12700">
              <a:lnSpc>
                <a:spcPct val="100000"/>
              </a:lnSpc>
              <a:spcBef>
                <a:spcPts val="640"/>
              </a:spcBef>
            </a:pPr>
            <a:r>
              <a:rPr sz="2800" b="1" spc="-85" dirty="0">
                <a:solidFill>
                  <a:srgbClr val="FFFFFF"/>
                </a:solidFill>
                <a:latin typeface="Arial"/>
                <a:cs typeface="Arial"/>
              </a:rPr>
              <a:t>09</a:t>
            </a:r>
            <a:r>
              <a:rPr sz="2400" b="1" spc="-85" dirty="0">
                <a:solidFill>
                  <a:srgbClr val="FFFFFF"/>
                </a:solidFill>
                <a:latin typeface="Arial"/>
                <a:cs typeface="Arial"/>
              </a:rPr>
              <a:t>.</a:t>
            </a:r>
            <a:endParaRPr sz="2400">
              <a:latin typeface="Arial"/>
              <a:cs typeface="Arial"/>
            </a:endParaRPr>
          </a:p>
          <a:p>
            <a:pPr marL="12700">
              <a:lnSpc>
                <a:spcPct val="100000"/>
              </a:lnSpc>
              <a:spcBef>
                <a:spcPts val="540"/>
              </a:spcBef>
            </a:pPr>
            <a:r>
              <a:rPr sz="2800" b="1" spc="-140" dirty="0">
                <a:solidFill>
                  <a:srgbClr val="FFFFFF"/>
                </a:solidFill>
                <a:latin typeface="Arial"/>
                <a:cs typeface="Arial"/>
              </a:rPr>
              <a:t>Conclusiones</a:t>
            </a:r>
            <a:endParaRPr sz="2800">
              <a:latin typeface="Arial"/>
              <a:cs typeface="Arial"/>
            </a:endParaRPr>
          </a:p>
        </p:txBody>
      </p:sp>
      <p:sp>
        <p:nvSpPr>
          <p:cNvPr id="4" name="object 4"/>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5" name="object 5"/>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7" name="object 7"/>
          <p:cNvSpPr/>
          <p:nvPr/>
        </p:nvSpPr>
        <p:spPr>
          <a:xfrm>
            <a:off x="3131820" y="0"/>
            <a:ext cx="38100" cy="5676900"/>
          </a:xfrm>
          <a:custGeom>
            <a:avLst/>
            <a:gdLst/>
            <a:ahLst/>
            <a:cxnLst/>
            <a:rect l="l" t="t" r="r" b="b"/>
            <a:pathLst>
              <a:path w="38100" h="5676900">
                <a:moveTo>
                  <a:pt x="0" y="5676395"/>
                </a:moveTo>
                <a:lnTo>
                  <a:pt x="38100" y="5676395"/>
                </a:lnTo>
                <a:lnTo>
                  <a:pt x="38100" y="0"/>
                </a:lnTo>
                <a:lnTo>
                  <a:pt x="0" y="0"/>
                </a:lnTo>
                <a:lnTo>
                  <a:pt x="0" y="5676395"/>
                </a:lnTo>
                <a:close/>
              </a:path>
            </a:pathLst>
          </a:custGeom>
          <a:solidFill>
            <a:schemeClr val="accent6">
              <a:lumMod val="75000"/>
            </a:schemeClr>
          </a:solidFill>
          <a:ln>
            <a:solidFill>
              <a:schemeClr val="accent6">
                <a:lumMod val="75000"/>
              </a:schemeClr>
            </a:solidFill>
          </a:ln>
        </p:spPr>
        <p:txBody>
          <a:bodyPr wrap="square" lIns="0" tIns="0" rIns="0" bIns="0" rtlCol="0"/>
          <a:lstStyle/>
          <a:p>
            <a:endParaRPr/>
          </a:p>
        </p:txBody>
      </p:sp>
      <p:sp>
        <p:nvSpPr>
          <p:cNvPr id="11" name="object 11"/>
          <p:cNvSpPr txBox="1"/>
          <p:nvPr/>
        </p:nvSpPr>
        <p:spPr>
          <a:xfrm>
            <a:off x="3470909" y="663066"/>
            <a:ext cx="3561079" cy="1200150"/>
          </a:xfrm>
          <a:prstGeom prst="rect">
            <a:avLst/>
          </a:prstGeom>
        </p:spPr>
        <p:txBody>
          <a:bodyPr vert="horz" wrap="square" lIns="0" tIns="13335" rIns="0" bIns="0" rtlCol="0">
            <a:spAutoFit/>
          </a:bodyPr>
          <a:lstStyle/>
          <a:p>
            <a:pPr marL="12700" marR="5080" algn="just">
              <a:lnSpc>
                <a:spcPct val="100000"/>
              </a:lnSpc>
              <a:spcBef>
                <a:spcPts val="105"/>
              </a:spcBef>
            </a:pPr>
            <a:r>
              <a:rPr sz="1100" dirty="0">
                <a:solidFill>
                  <a:srgbClr val="464646"/>
                </a:solidFill>
                <a:latin typeface="Bahnschrift"/>
                <a:cs typeface="Bahnschrift"/>
              </a:rPr>
              <a:t>En</a:t>
            </a:r>
            <a:r>
              <a:rPr sz="1100" spc="5" dirty="0">
                <a:solidFill>
                  <a:srgbClr val="464646"/>
                </a:solidFill>
                <a:latin typeface="Bahnschrift"/>
                <a:cs typeface="Bahnschrift"/>
              </a:rPr>
              <a:t> </a:t>
            </a:r>
            <a:r>
              <a:rPr sz="1100" dirty="0">
                <a:solidFill>
                  <a:srgbClr val="464646"/>
                </a:solidFill>
                <a:latin typeface="Bahnschrift"/>
                <a:cs typeface="Bahnschrift"/>
              </a:rPr>
              <a:t>definitiva,</a:t>
            </a:r>
            <a:r>
              <a:rPr sz="1100" spc="190" dirty="0">
                <a:solidFill>
                  <a:srgbClr val="464646"/>
                </a:solidFill>
                <a:latin typeface="Bahnschrift"/>
                <a:cs typeface="Bahnschrift"/>
              </a:rPr>
              <a:t> </a:t>
            </a:r>
            <a:r>
              <a:rPr sz="1100" spc="-5" dirty="0">
                <a:solidFill>
                  <a:srgbClr val="464646"/>
                </a:solidFill>
                <a:latin typeface="Bahnschrift"/>
                <a:cs typeface="Bahnschrift"/>
              </a:rPr>
              <a:t>BONTERRA</a:t>
            </a:r>
            <a:r>
              <a:rPr sz="1100" spc="180" dirty="0">
                <a:solidFill>
                  <a:srgbClr val="464646"/>
                </a:solidFill>
                <a:latin typeface="Bahnschrift"/>
                <a:cs typeface="Bahnschrift"/>
              </a:rPr>
              <a:t> </a:t>
            </a:r>
            <a:r>
              <a:rPr sz="1100" spc="-5" dirty="0">
                <a:solidFill>
                  <a:srgbClr val="464646"/>
                </a:solidFill>
                <a:latin typeface="Bahnschrift"/>
                <a:cs typeface="Bahnschrift"/>
              </a:rPr>
              <a:t>RESORT</a:t>
            </a:r>
            <a:r>
              <a:rPr sz="1100" spc="180" dirty="0">
                <a:solidFill>
                  <a:srgbClr val="464646"/>
                </a:solidFill>
                <a:latin typeface="Bahnschrift"/>
                <a:cs typeface="Bahnschrift"/>
              </a:rPr>
              <a:t> </a:t>
            </a:r>
            <a:r>
              <a:rPr sz="1100" spc="-5" dirty="0">
                <a:solidFill>
                  <a:srgbClr val="464646"/>
                </a:solidFill>
                <a:latin typeface="Bahnschrift"/>
                <a:cs typeface="Bahnschrift"/>
              </a:rPr>
              <a:t>reconoce</a:t>
            </a:r>
            <a:r>
              <a:rPr sz="1100" spc="180" dirty="0">
                <a:solidFill>
                  <a:srgbClr val="464646"/>
                </a:solidFill>
                <a:latin typeface="Bahnschrift"/>
                <a:cs typeface="Bahnschrift"/>
              </a:rPr>
              <a:t> </a:t>
            </a:r>
            <a:r>
              <a:rPr sz="1100" b="1" spc="-10" dirty="0">
                <a:solidFill>
                  <a:srgbClr val="464646"/>
                </a:solidFill>
                <a:latin typeface="Arial"/>
                <a:cs typeface="Arial"/>
              </a:rPr>
              <a:t>el </a:t>
            </a:r>
            <a:r>
              <a:rPr sz="1100" b="1" spc="-5" dirty="0">
                <a:solidFill>
                  <a:srgbClr val="464646"/>
                </a:solidFill>
                <a:latin typeface="Arial"/>
                <a:cs typeface="Arial"/>
              </a:rPr>
              <a:t> </a:t>
            </a:r>
            <a:r>
              <a:rPr sz="1100" b="1" spc="-30" dirty="0">
                <a:solidFill>
                  <a:srgbClr val="464646"/>
                </a:solidFill>
                <a:latin typeface="Arial"/>
                <a:cs typeface="Arial"/>
              </a:rPr>
              <a:t>importante </a:t>
            </a:r>
            <a:r>
              <a:rPr sz="1100" b="1" spc="-40" dirty="0">
                <a:solidFill>
                  <a:srgbClr val="464646"/>
                </a:solidFill>
                <a:latin typeface="Arial"/>
                <a:cs typeface="Arial"/>
              </a:rPr>
              <a:t>papel </a:t>
            </a:r>
            <a:r>
              <a:rPr sz="1100" b="1" spc="-55" dirty="0">
                <a:solidFill>
                  <a:srgbClr val="464646"/>
                </a:solidFill>
                <a:latin typeface="Arial"/>
                <a:cs typeface="Arial"/>
              </a:rPr>
              <a:t>que </a:t>
            </a:r>
            <a:r>
              <a:rPr sz="1100" b="1" spc="-40" dirty="0">
                <a:solidFill>
                  <a:srgbClr val="464646"/>
                </a:solidFill>
                <a:latin typeface="Arial"/>
                <a:cs typeface="Arial"/>
              </a:rPr>
              <a:t>tienen </a:t>
            </a:r>
            <a:r>
              <a:rPr sz="1100" b="1" spc="-20" dirty="0">
                <a:solidFill>
                  <a:srgbClr val="464646"/>
                </a:solidFill>
                <a:latin typeface="Arial"/>
                <a:cs typeface="Arial"/>
              </a:rPr>
              <a:t>las </a:t>
            </a:r>
            <a:r>
              <a:rPr sz="1100" b="1" spc="-35" dirty="0">
                <a:solidFill>
                  <a:srgbClr val="464646"/>
                </a:solidFill>
                <a:latin typeface="Arial"/>
                <a:cs typeface="Arial"/>
              </a:rPr>
              <a:t>empresas </a:t>
            </a:r>
            <a:r>
              <a:rPr sz="1100" b="1" spc="-25" dirty="0">
                <a:solidFill>
                  <a:srgbClr val="464646"/>
                </a:solidFill>
                <a:latin typeface="Arial"/>
                <a:cs typeface="Arial"/>
              </a:rPr>
              <a:t>a </a:t>
            </a:r>
            <a:r>
              <a:rPr sz="1100" b="1" spc="-10" dirty="0">
                <a:solidFill>
                  <a:srgbClr val="464646"/>
                </a:solidFill>
                <a:latin typeface="Arial"/>
                <a:cs typeface="Arial"/>
              </a:rPr>
              <a:t>la </a:t>
            </a:r>
            <a:r>
              <a:rPr sz="1100" b="1" spc="-35" dirty="0">
                <a:solidFill>
                  <a:srgbClr val="464646"/>
                </a:solidFill>
                <a:latin typeface="Arial"/>
                <a:cs typeface="Arial"/>
              </a:rPr>
              <a:t>hora </a:t>
            </a:r>
            <a:r>
              <a:rPr sz="1100" b="1" spc="-50" dirty="0">
                <a:solidFill>
                  <a:srgbClr val="464646"/>
                </a:solidFill>
                <a:latin typeface="Arial"/>
                <a:cs typeface="Arial"/>
              </a:rPr>
              <a:t>de </a:t>
            </a:r>
            <a:r>
              <a:rPr sz="1100" b="1" spc="-45" dirty="0">
                <a:solidFill>
                  <a:srgbClr val="464646"/>
                </a:solidFill>
                <a:latin typeface="Arial"/>
                <a:cs typeface="Arial"/>
              </a:rPr>
              <a:t> </a:t>
            </a:r>
            <a:r>
              <a:rPr sz="1100" b="1" spc="-35" dirty="0">
                <a:solidFill>
                  <a:srgbClr val="464646"/>
                </a:solidFill>
                <a:latin typeface="Arial"/>
                <a:cs typeface="Arial"/>
              </a:rPr>
              <a:t>contribuir</a:t>
            </a:r>
            <a:r>
              <a:rPr sz="1100" b="1" spc="-30" dirty="0">
                <a:solidFill>
                  <a:srgbClr val="464646"/>
                </a:solidFill>
                <a:latin typeface="Arial"/>
                <a:cs typeface="Arial"/>
              </a:rPr>
              <a:t> </a:t>
            </a:r>
            <a:r>
              <a:rPr sz="1100" b="1" spc="-10" dirty="0">
                <a:solidFill>
                  <a:srgbClr val="464646"/>
                </a:solidFill>
                <a:latin typeface="Arial"/>
                <a:cs typeface="Arial"/>
              </a:rPr>
              <a:t>al</a:t>
            </a:r>
            <a:r>
              <a:rPr sz="1100" b="1" spc="-5" dirty="0">
                <a:solidFill>
                  <a:srgbClr val="464646"/>
                </a:solidFill>
                <a:latin typeface="Arial"/>
                <a:cs typeface="Arial"/>
              </a:rPr>
              <a:t> </a:t>
            </a:r>
            <a:r>
              <a:rPr sz="1100" b="1" spc="-25" dirty="0">
                <a:solidFill>
                  <a:srgbClr val="464646"/>
                </a:solidFill>
                <a:latin typeface="Arial"/>
                <a:cs typeface="Arial"/>
              </a:rPr>
              <a:t>desarrollo</a:t>
            </a:r>
            <a:r>
              <a:rPr sz="1100" b="1" spc="-20" dirty="0">
                <a:solidFill>
                  <a:srgbClr val="464646"/>
                </a:solidFill>
                <a:latin typeface="Arial"/>
                <a:cs typeface="Arial"/>
              </a:rPr>
              <a:t> </a:t>
            </a:r>
            <a:r>
              <a:rPr sz="1100" b="1" spc="-35" dirty="0">
                <a:solidFill>
                  <a:srgbClr val="464646"/>
                </a:solidFill>
                <a:latin typeface="Arial"/>
                <a:cs typeface="Arial"/>
              </a:rPr>
              <a:t>sostenible</a:t>
            </a:r>
            <a:r>
              <a:rPr sz="1100" spc="-35" dirty="0">
                <a:solidFill>
                  <a:srgbClr val="464646"/>
                </a:solidFill>
                <a:latin typeface="Bahnschrift"/>
                <a:cs typeface="Bahnschrift"/>
              </a:rPr>
              <a:t>.</a:t>
            </a:r>
            <a:r>
              <a:rPr sz="1100" spc="-30" dirty="0">
                <a:solidFill>
                  <a:srgbClr val="464646"/>
                </a:solidFill>
                <a:latin typeface="Bahnschrift"/>
                <a:cs typeface="Bahnschrift"/>
              </a:rPr>
              <a:t> </a:t>
            </a:r>
            <a:r>
              <a:rPr sz="1100" dirty="0">
                <a:solidFill>
                  <a:srgbClr val="464646"/>
                </a:solidFill>
                <a:latin typeface="Bahnschrift"/>
                <a:cs typeface="Bahnschrift"/>
              </a:rPr>
              <a:t>Por</a:t>
            </a:r>
            <a:r>
              <a:rPr sz="1100" spc="5" dirty="0">
                <a:solidFill>
                  <a:srgbClr val="464646"/>
                </a:solidFill>
                <a:latin typeface="Bahnschrift"/>
                <a:cs typeface="Bahnschrift"/>
              </a:rPr>
              <a:t> </a:t>
            </a:r>
            <a:r>
              <a:rPr sz="1100" dirty="0">
                <a:solidFill>
                  <a:srgbClr val="464646"/>
                </a:solidFill>
                <a:latin typeface="Bahnschrift"/>
                <a:cs typeface="Bahnschrift"/>
              </a:rPr>
              <a:t>esta</a:t>
            </a:r>
            <a:r>
              <a:rPr sz="1100" spc="5" dirty="0">
                <a:solidFill>
                  <a:srgbClr val="464646"/>
                </a:solidFill>
                <a:latin typeface="Bahnschrift"/>
                <a:cs typeface="Bahnschrift"/>
              </a:rPr>
              <a:t> </a:t>
            </a:r>
            <a:r>
              <a:rPr sz="1100" spc="-5" dirty="0">
                <a:solidFill>
                  <a:srgbClr val="464646"/>
                </a:solidFill>
                <a:latin typeface="Bahnschrift"/>
                <a:cs typeface="Bahnschrift"/>
              </a:rPr>
              <a:t>razón, </a:t>
            </a:r>
            <a:r>
              <a:rPr sz="1100" dirty="0">
                <a:solidFill>
                  <a:srgbClr val="464646"/>
                </a:solidFill>
                <a:latin typeface="Bahnschrift"/>
                <a:cs typeface="Bahnschrift"/>
              </a:rPr>
              <a:t> </a:t>
            </a:r>
            <a:r>
              <a:rPr sz="1100" spc="-5" dirty="0">
                <a:solidFill>
                  <a:srgbClr val="464646"/>
                </a:solidFill>
                <a:latin typeface="Bahnschrift"/>
                <a:cs typeface="Bahnschrift"/>
              </a:rPr>
              <a:t>muestra</a:t>
            </a:r>
            <a:r>
              <a:rPr sz="1100" dirty="0">
                <a:solidFill>
                  <a:srgbClr val="464646"/>
                </a:solidFill>
                <a:latin typeface="Bahnschrift"/>
                <a:cs typeface="Bahnschrift"/>
              </a:rPr>
              <a:t> </a:t>
            </a:r>
            <a:r>
              <a:rPr sz="1100" spc="-5" dirty="0">
                <a:solidFill>
                  <a:srgbClr val="464646"/>
                </a:solidFill>
                <a:latin typeface="Bahnschrift"/>
                <a:cs typeface="Bahnschrift"/>
              </a:rPr>
              <a:t>un</a:t>
            </a:r>
            <a:r>
              <a:rPr sz="1100" dirty="0">
                <a:solidFill>
                  <a:srgbClr val="464646"/>
                </a:solidFill>
                <a:latin typeface="Bahnschrift"/>
                <a:cs typeface="Bahnschrift"/>
              </a:rPr>
              <a:t> </a:t>
            </a:r>
            <a:r>
              <a:rPr sz="1100" spc="-5" dirty="0">
                <a:solidFill>
                  <a:srgbClr val="464646"/>
                </a:solidFill>
                <a:latin typeface="Bahnschrift"/>
                <a:cs typeface="Bahnschrift"/>
              </a:rPr>
              <a:t>claro</a:t>
            </a:r>
            <a:r>
              <a:rPr sz="1100" dirty="0">
                <a:solidFill>
                  <a:srgbClr val="464646"/>
                </a:solidFill>
                <a:latin typeface="Bahnschrift"/>
                <a:cs typeface="Bahnschrift"/>
              </a:rPr>
              <a:t> </a:t>
            </a:r>
            <a:r>
              <a:rPr sz="1100" spc="-5" dirty="0">
                <a:solidFill>
                  <a:srgbClr val="464646"/>
                </a:solidFill>
                <a:latin typeface="Bahnschrift"/>
                <a:cs typeface="Bahnschrift"/>
              </a:rPr>
              <a:t>compromiso</a:t>
            </a:r>
            <a:r>
              <a:rPr sz="1100" dirty="0">
                <a:solidFill>
                  <a:srgbClr val="464646"/>
                </a:solidFill>
                <a:latin typeface="Bahnschrift"/>
                <a:cs typeface="Bahnschrift"/>
              </a:rPr>
              <a:t> </a:t>
            </a:r>
            <a:r>
              <a:rPr sz="1100" spc="-5" dirty="0">
                <a:solidFill>
                  <a:srgbClr val="464646"/>
                </a:solidFill>
                <a:latin typeface="Bahnschrift"/>
                <a:cs typeface="Bahnschrift"/>
              </a:rPr>
              <a:t>en</a:t>
            </a:r>
            <a:r>
              <a:rPr sz="1100" dirty="0">
                <a:solidFill>
                  <a:srgbClr val="464646"/>
                </a:solidFill>
                <a:latin typeface="Bahnschrift"/>
                <a:cs typeface="Bahnschrift"/>
              </a:rPr>
              <a:t> </a:t>
            </a:r>
            <a:r>
              <a:rPr sz="1100" spc="-5" dirty="0">
                <a:solidFill>
                  <a:srgbClr val="464646"/>
                </a:solidFill>
                <a:latin typeface="Bahnschrift"/>
                <a:cs typeface="Bahnschrift"/>
              </a:rPr>
              <a:t>llevar</a:t>
            </a:r>
            <a:r>
              <a:rPr sz="1100" dirty="0">
                <a:solidFill>
                  <a:srgbClr val="464646"/>
                </a:solidFill>
                <a:latin typeface="Bahnschrift"/>
                <a:cs typeface="Bahnschrift"/>
              </a:rPr>
              <a:t> a</a:t>
            </a:r>
            <a:r>
              <a:rPr sz="1100" spc="5" dirty="0">
                <a:solidFill>
                  <a:srgbClr val="464646"/>
                </a:solidFill>
                <a:latin typeface="Bahnschrift"/>
                <a:cs typeface="Bahnschrift"/>
              </a:rPr>
              <a:t> </a:t>
            </a:r>
            <a:r>
              <a:rPr sz="1100" spc="-5" dirty="0">
                <a:solidFill>
                  <a:srgbClr val="464646"/>
                </a:solidFill>
                <a:latin typeface="Bahnschrift"/>
                <a:cs typeface="Bahnschrift"/>
              </a:rPr>
              <a:t>cabo</a:t>
            </a:r>
            <a:r>
              <a:rPr sz="1100" dirty="0">
                <a:solidFill>
                  <a:srgbClr val="464646"/>
                </a:solidFill>
                <a:latin typeface="Bahnschrift"/>
                <a:cs typeface="Bahnschrift"/>
              </a:rPr>
              <a:t> sus </a:t>
            </a:r>
            <a:r>
              <a:rPr sz="1100" spc="5" dirty="0">
                <a:solidFill>
                  <a:srgbClr val="464646"/>
                </a:solidFill>
                <a:latin typeface="Bahnschrift"/>
                <a:cs typeface="Bahnschrift"/>
              </a:rPr>
              <a:t> </a:t>
            </a:r>
            <a:r>
              <a:rPr sz="1100" spc="-5" dirty="0">
                <a:solidFill>
                  <a:srgbClr val="464646"/>
                </a:solidFill>
                <a:latin typeface="Bahnschrift"/>
                <a:cs typeface="Bahnschrift"/>
              </a:rPr>
              <a:t>actividades</a:t>
            </a:r>
            <a:r>
              <a:rPr sz="1100" dirty="0">
                <a:solidFill>
                  <a:srgbClr val="464646"/>
                </a:solidFill>
                <a:latin typeface="Bahnschrift"/>
                <a:cs typeface="Bahnschrift"/>
              </a:rPr>
              <a:t> y</a:t>
            </a:r>
            <a:r>
              <a:rPr sz="1100" spc="5" dirty="0">
                <a:solidFill>
                  <a:srgbClr val="464646"/>
                </a:solidFill>
                <a:latin typeface="Bahnschrift"/>
                <a:cs typeface="Bahnschrift"/>
              </a:rPr>
              <a:t> </a:t>
            </a:r>
            <a:r>
              <a:rPr sz="1100" dirty="0">
                <a:solidFill>
                  <a:srgbClr val="464646"/>
                </a:solidFill>
                <a:latin typeface="Bahnschrift"/>
                <a:cs typeface="Bahnschrift"/>
              </a:rPr>
              <a:t>prestar</a:t>
            </a:r>
            <a:r>
              <a:rPr sz="1100" spc="5" dirty="0">
                <a:solidFill>
                  <a:srgbClr val="464646"/>
                </a:solidFill>
                <a:latin typeface="Bahnschrift"/>
                <a:cs typeface="Bahnschrift"/>
              </a:rPr>
              <a:t> </a:t>
            </a:r>
            <a:r>
              <a:rPr sz="1100" dirty="0">
                <a:solidFill>
                  <a:srgbClr val="464646"/>
                </a:solidFill>
                <a:latin typeface="Bahnschrift"/>
                <a:cs typeface="Bahnschrift"/>
              </a:rPr>
              <a:t>sus</a:t>
            </a:r>
            <a:r>
              <a:rPr sz="1100" spc="5" dirty="0">
                <a:solidFill>
                  <a:srgbClr val="464646"/>
                </a:solidFill>
                <a:latin typeface="Bahnschrift"/>
                <a:cs typeface="Bahnschrift"/>
              </a:rPr>
              <a:t> </a:t>
            </a:r>
            <a:r>
              <a:rPr sz="1100" dirty="0">
                <a:solidFill>
                  <a:srgbClr val="464646"/>
                </a:solidFill>
                <a:latin typeface="Bahnschrift"/>
                <a:cs typeface="Bahnschrift"/>
              </a:rPr>
              <a:t>servicios</a:t>
            </a:r>
            <a:r>
              <a:rPr sz="1100" spc="5" dirty="0">
                <a:solidFill>
                  <a:srgbClr val="464646"/>
                </a:solidFill>
                <a:latin typeface="Bahnschrift"/>
                <a:cs typeface="Bahnschrift"/>
              </a:rPr>
              <a:t> </a:t>
            </a:r>
            <a:r>
              <a:rPr sz="1100" dirty="0">
                <a:solidFill>
                  <a:srgbClr val="464646"/>
                </a:solidFill>
                <a:latin typeface="Bahnschrift"/>
                <a:cs typeface="Bahnschrift"/>
              </a:rPr>
              <a:t>de</a:t>
            </a:r>
            <a:r>
              <a:rPr sz="1100" spc="190" dirty="0">
                <a:solidFill>
                  <a:srgbClr val="464646"/>
                </a:solidFill>
                <a:latin typeface="Bahnschrift"/>
                <a:cs typeface="Bahnschrift"/>
              </a:rPr>
              <a:t> </a:t>
            </a:r>
            <a:r>
              <a:rPr sz="1100" spc="-10" dirty="0">
                <a:solidFill>
                  <a:srgbClr val="464646"/>
                </a:solidFill>
                <a:latin typeface="Bahnschrift"/>
                <a:cs typeface="Bahnschrift"/>
              </a:rPr>
              <a:t>tal</a:t>
            </a:r>
            <a:r>
              <a:rPr sz="1100" spc="345" dirty="0">
                <a:solidFill>
                  <a:srgbClr val="464646"/>
                </a:solidFill>
                <a:latin typeface="Bahnschrift"/>
                <a:cs typeface="Bahnschrift"/>
              </a:rPr>
              <a:t> </a:t>
            </a:r>
            <a:r>
              <a:rPr sz="1100" spc="-5" dirty="0">
                <a:solidFill>
                  <a:srgbClr val="464646"/>
                </a:solidFill>
                <a:latin typeface="Bahnschrift"/>
                <a:cs typeface="Bahnschrift"/>
              </a:rPr>
              <a:t>forma</a:t>
            </a:r>
            <a:r>
              <a:rPr sz="1100" spc="180" dirty="0">
                <a:solidFill>
                  <a:srgbClr val="464646"/>
                </a:solidFill>
                <a:latin typeface="Bahnschrift"/>
                <a:cs typeface="Bahnschrift"/>
              </a:rPr>
              <a:t> </a:t>
            </a:r>
            <a:r>
              <a:rPr sz="1100" spc="-5" dirty="0">
                <a:solidFill>
                  <a:srgbClr val="464646"/>
                </a:solidFill>
                <a:latin typeface="Bahnschrift"/>
                <a:cs typeface="Bahnschrift"/>
              </a:rPr>
              <a:t>que </a:t>
            </a:r>
            <a:r>
              <a:rPr sz="1100" dirty="0">
                <a:solidFill>
                  <a:srgbClr val="464646"/>
                </a:solidFill>
                <a:latin typeface="Bahnschrift"/>
                <a:cs typeface="Bahnschrift"/>
              </a:rPr>
              <a:t> estos</a:t>
            </a:r>
            <a:r>
              <a:rPr sz="1100" spc="5" dirty="0">
                <a:solidFill>
                  <a:srgbClr val="464646"/>
                </a:solidFill>
                <a:latin typeface="Bahnschrift"/>
                <a:cs typeface="Bahnschrift"/>
              </a:rPr>
              <a:t> </a:t>
            </a:r>
            <a:r>
              <a:rPr sz="1100" spc="-5" dirty="0">
                <a:solidFill>
                  <a:srgbClr val="464646"/>
                </a:solidFill>
                <a:latin typeface="Bahnschrift"/>
                <a:cs typeface="Bahnschrift"/>
              </a:rPr>
              <a:t>generen</a:t>
            </a:r>
            <a:r>
              <a:rPr sz="1100" dirty="0">
                <a:solidFill>
                  <a:srgbClr val="464646"/>
                </a:solidFill>
                <a:latin typeface="Bahnschrift"/>
                <a:cs typeface="Bahnschrift"/>
              </a:rPr>
              <a:t> </a:t>
            </a:r>
            <a:r>
              <a:rPr sz="1100" spc="-5" dirty="0">
                <a:solidFill>
                  <a:srgbClr val="464646"/>
                </a:solidFill>
                <a:latin typeface="Bahnschrift"/>
                <a:cs typeface="Bahnschrift"/>
              </a:rPr>
              <a:t>impactos</a:t>
            </a:r>
            <a:r>
              <a:rPr sz="1100" dirty="0">
                <a:solidFill>
                  <a:srgbClr val="464646"/>
                </a:solidFill>
                <a:latin typeface="Bahnschrift"/>
                <a:cs typeface="Bahnschrift"/>
              </a:rPr>
              <a:t> positivos</a:t>
            </a:r>
            <a:r>
              <a:rPr sz="1100" spc="5" dirty="0">
                <a:solidFill>
                  <a:srgbClr val="464646"/>
                </a:solidFill>
                <a:latin typeface="Bahnschrift"/>
                <a:cs typeface="Bahnschrift"/>
              </a:rPr>
              <a:t> </a:t>
            </a:r>
            <a:r>
              <a:rPr sz="1100" spc="-5" dirty="0">
                <a:solidFill>
                  <a:srgbClr val="464646"/>
                </a:solidFill>
                <a:latin typeface="Bahnschrift"/>
                <a:cs typeface="Bahnschrift"/>
              </a:rPr>
              <a:t>en</a:t>
            </a:r>
            <a:r>
              <a:rPr sz="1100" dirty="0">
                <a:solidFill>
                  <a:srgbClr val="464646"/>
                </a:solidFill>
                <a:latin typeface="Bahnschrift"/>
                <a:cs typeface="Bahnschrift"/>
              </a:rPr>
              <a:t> su</a:t>
            </a:r>
            <a:r>
              <a:rPr sz="1100" spc="5" dirty="0">
                <a:solidFill>
                  <a:srgbClr val="464646"/>
                </a:solidFill>
                <a:latin typeface="Bahnschrift"/>
                <a:cs typeface="Bahnschrift"/>
              </a:rPr>
              <a:t> </a:t>
            </a:r>
            <a:r>
              <a:rPr sz="1100" spc="-5" dirty="0">
                <a:solidFill>
                  <a:srgbClr val="464646"/>
                </a:solidFill>
                <a:latin typeface="Bahnschrift"/>
                <a:cs typeface="Bahnschrift"/>
              </a:rPr>
              <a:t>entorno</a:t>
            </a:r>
            <a:r>
              <a:rPr sz="1100" dirty="0">
                <a:solidFill>
                  <a:srgbClr val="464646"/>
                </a:solidFill>
                <a:latin typeface="Bahnschrift"/>
                <a:cs typeface="Bahnschrift"/>
              </a:rPr>
              <a:t> social, </a:t>
            </a:r>
            <a:r>
              <a:rPr sz="1100" spc="5" dirty="0">
                <a:solidFill>
                  <a:srgbClr val="464646"/>
                </a:solidFill>
                <a:latin typeface="Bahnschrift"/>
                <a:cs typeface="Bahnschrift"/>
              </a:rPr>
              <a:t> </a:t>
            </a:r>
            <a:r>
              <a:rPr sz="1100" spc="-5" dirty="0">
                <a:solidFill>
                  <a:srgbClr val="464646"/>
                </a:solidFill>
                <a:latin typeface="Bahnschrift"/>
                <a:cs typeface="Bahnschrift"/>
              </a:rPr>
              <a:t>económico</a:t>
            </a:r>
            <a:r>
              <a:rPr sz="1100" spc="95" dirty="0">
                <a:solidFill>
                  <a:srgbClr val="464646"/>
                </a:solidFill>
                <a:latin typeface="Bahnschrift"/>
                <a:cs typeface="Bahnschrift"/>
              </a:rPr>
              <a:t> </a:t>
            </a:r>
            <a:r>
              <a:rPr sz="1100" dirty="0">
                <a:solidFill>
                  <a:srgbClr val="464646"/>
                </a:solidFill>
                <a:latin typeface="Bahnschrift"/>
                <a:cs typeface="Bahnschrift"/>
              </a:rPr>
              <a:t>y</a:t>
            </a:r>
            <a:r>
              <a:rPr sz="1100" spc="90" dirty="0">
                <a:solidFill>
                  <a:srgbClr val="464646"/>
                </a:solidFill>
                <a:latin typeface="Bahnschrift"/>
                <a:cs typeface="Bahnschrift"/>
              </a:rPr>
              <a:t> </a:t>
            </a:r>
            <a:r>
              <a:rPr sz="1100" dirty="0">
                <a:solidFill>
                  <a:srgbClr val="464646"/>
                </a:solidFill>
                <a:latin typeface="Bahnschrift"/>
                <a:cs typeface="Bahnschrift"/>
              </a:rPr>
              <a:t>medioambiental.</a:t>
            </a:r>
            <a:endParaRPr sz="1100">
              <a:latin typeface="Bahnschrift"/>
              <a:cs typeface="Bahnschrift"/>
            </a:endParaRPr>
          </a:p>
        </p:txBody>
      </p:sp>
      <p:sp>
        <p:nvSpPr>
          <p:cNvPr id="12" name="object 12"/>
          <p:cNvSpPr txBox="1"/>
          <p:nvPr/>
        </p:nvSpPr>
        <p:spPr>
          <a:xfrm>
            <a:off x="3438525" y="2251710"/>
            <a:ext cx="3561079" cy="696595"/>
          </a:xfrm>
          <a:prstGeom prst="rect">
            <a:avLst/>
          </a:prstGeom>
        </p:spPr>
        <p:txBody>
          <a:bodyPr vert="horz" wrap="square" lIns="0" tIns="13335" rIns="0" bIns="0" rtlCol="0">
            <a:spAutoFit/>
          </a:bodyPr>
          <a:lstStyle/>
          <a:p>
            <a:pPr marL="12700" marR="5080" algn="just">
              <a:lnSpc>
                <a:spcPct val="100000"/>
              </a:lnSpc>
              <a:spcBef>
                <a:spcPts val="105"/>
              </a:spcBef>
            </a:pPr>
            <a:r>
              <a:rPr sz="1100" dirty="0">
                <a:solidFill>
                  <a:srgbClr val="464646"/>
                </a:solidFill>
                <a:latin typeface="Bahnschrift"/>
                <a:cs typeface="Bahnschrift"/>
              </a:rPr>
              <a:t>Esta </a:t>
            </a:r>
            <a:r>
              <a:rPr sz="1100" spc="-5" dirty="0">
                <a:solidFill>
                  <a:srgbClr val="464646"/>
                </a:solidFill>
                <a:latin typeface="Bahnschrift"/>
                <a:cs typeface="Bahnschrift"/>
              </a:rPr>
              <a:t>memoria contiene un </a:t>
            </a:r>
            <a:r>
              <a:rPr sz="1100" b="1" spc="-30" dirty="0">
                <a:solidFill>
                  <a:srgbClr val="464646"/>
                </a:solidFill>
                <a:latin typeface="Arial"/>
                <a:cs typeface="Arial"/>
              </a:rPr>
              <a:t>resumen </a:t>
            </a:r>
            <a:r>
              <a:rPr sz="1100" b="1" spc="-50" dirty="0">
                <a:solidFill>
                  <a:srgbClr val="464646"/>
                </a:solidFill>
                <a:latin typeface="Arial"/>
                <a:cs typeface="Arial"/>
              </a:rPr>
              <a:t>de </a:t>
            </a:r>
            <a:r>
              <a:rPr sz="1100" b="1" spc="-20" dirty="0">
                <a:solidFill>
                  <a:srgbClr val="464646"/>
                </a:solidFill>
                <a:latin typeface="Arial"/>
                <a:cs typeface="Arial"/>
              </a:rPr>
              <a:t>las </a:t>
            </a:r>
            <a:r>
              <a:rPr sz="1100" b="1" spc="-55" dirty="0">
                <a:solidFill>
                  <a:srgbClr val="464646"/>
                </a:solidFill>
                <a:latin typeface="Arial"/>
                <a:cs typeface="Arial"/>
              </a:rPr>
              <a:t>acciones </a:t>
            </a:r>
            <a:r>
              <a:rPr sz="1100" spc="-5" dirty="0">
                <a:solidFill>
                  <a:srgbClr val="464646"/>
                </a:solidFill>
                <a:latin typeface="Bahnschrift"/>
                <a:cs typeface="Bahnschrift"/>
              </a:rPr>
              <a:t>con </a:t>
            </a:r>
            <a:r>
              <a:rPr sz="1100" dirty="0">
                <a:solidFill>
                  <a:srgbClr val="464646"/>
                </a:solidFill>
                <a:latin typeface="Bahnschrift"/>
                <a:cs typeface="Bahnschrift"/>
              </a:rPr>
              <a:t> las</a:t>
            </a:r>
            <a:r>
              <a:rPr sz="1100" spc="5" dirty="0">
                <a:solidFill>
                  <a:srgbClr val="464646"/>
                </a:solidFill>
                <a:latin typeface="Bahnschrift"/>
                <a:cs typeface="Bahnschrift"/>
              </a:rPr>
              <a:t> </a:t>
            </a:r>
            <a:r>
              <a:rPr sz="1100" dirty="0">
                <a:solidFill>
                  <a:srgbClr val="464646"/>
                </a:solidFill>
                <a:latin typeface="Bahnschrift"/>
                <a:cs typeface="Bahnschrift"/>
              </a:rPr>
              <a:t>que</a:t>
            </a:r>
            <a:r>
              <a:rPr sz="1100" spc="5" dirty="0">
                <a:solidFill>
                  <a:srgbClr val="464646"/>
                </a:solidFill>
                <a:latin typeface="Bahnschrift"/>
                <a:cs typeface="Bahnschrift"/>
              </a:rPr>
              <a:t> </a:t>
            </a:r>
            <a:r>
              <a:rPr sz="1100" spc="-5" dirty="0">
                <a:solidFill>
                  <a:srgbClr val="464646"/>
                </a:solidFill>
                <a:latin typeface="Bahnschrift"/>
                <a:cs typeface="Bahnschrift"/>
              </a:rPr>
              <a:t>actualmente</a:t>
            </a:r>
            <a:r>
              <a:rPr sz="1100" dirty="0">
                <a:solidFill>
                  <a:srgbClr val="464646"/>
                </a:solidFill>
                <a:latin typeface="Bahnschrift"/>
                <a:cs typeface="Bahnschrift"/>
              </a:rPr>
              <a:t> </a:t>
            </a:r>
            <a:r>
              <a:rPr sz="1100" spc="-5" dirty="0">
                <a:solidFill>
                  <a:srgbClr val="464646"/>
                </a:solidFill>
                <a:latin typeface="Bahnschrift"/>
                <a:cs typeface="Bahnschrift"/>
              </a:rPr>
              <a:t>la</a:t>
            </a:r>
            <a:r>
              <a:rPr sz="1100" dirty="0">
                <a:solidFill>
                  <a:srgbClr val="464646"/>
                </a:solidFill>
                <a:latin typeface="Bahnschrift"/>
                <a:cs typeface="Bahnschrift"/>
              </a:rPr>
              <a:t> </a:t>
            </a:r>
            <a:r>
              <a:rPr sz="1100" spc="-5" dirty="0">
                <a:solidFill>
                  <a:srgbClr val="464646"/>
                </a:solidFill>
                <a:latin typeface="Bahnschrift"/>
                <a:cs typeface="Bahnschrift"/>
              </a:rPr>
              <a:t>organización</a:t>
            </a:r>
            <a:r>
              <a:rPr sz="1100" dirty="0">
                <a:solidFill>
                  <a:srgbClr val="464646"/>
                </a:solidFill>
                <a:latin typeface="Bahnschrift"/>
                <a:cs typeface="Bahnschrift"/>
              </a:rPr>
              <a:t> </a:t>
            </a:r>
            <a:r>
              <a:rPr sz="1100" spc="-5" dirty="0">
                <a:solidFill>
                  <a:srgbClr val="464646"/>
                </a:solidFill>
                <a:latin typeface="Bahnschrift"/>
                <a:cs typeface="Bahnschrift"/>
              </a:rPr>
              <a:t>contribuye</a:t>
            </a:r>
            <a:r>
              <a:rPr sz="1100" dirty="0">
                <a:solidFill>
                  <a:srgbClr val="464646"/>
                </a:solidFill>
                <a:latin typeface="Bahnschrift"/>
                <a:cs typeface="Bahnschrift"/>
              </a:rPr>
              <a:t> al </a:t>
            </a:r>
            <a:r>
              <a:rPr sz="1100" spc="5" dirty="0">
                <a:solidFill>
                  <a:srgbClr val="464646"/>
                </a:solidFill>
                <a:latin typeface="Bahnschrift"/>
                <a:cs typeface="Bahnschrift"/>
              </a:rPr>
              <a:t> </a:t>
            </a:r>
            <a:r>
              <a:rPr sz="1100" spc="-5" dirty="0">
                <a:solidFill>
                  <a:srgbClr val="464646"/>
                </a:solidFill>
                <a:latin typeface="Bahnschrift"/>
                <a:cs typeface="Bahnschrift"/>
              </a:rPr>
              <a:t>desarrollo</a:t>
            </a:r>
            <a:r>
              <a:rPr sz="1100" spc="175" dirty="0">
                <a:solidFill>
                  <a:srgbClr val="464646"/>
                </a:solidFill>
                <a:latin typeface="Bahnschrift"/>
                <a:cs typeface="Bahnschrift"/>
              </a:rPr>
              <a:t> </a:t>
            </a:r>
            <a:r>
              <a:rPr sz="1100" spc="-5" dirty="0">
                <a:solidFill>
                  <a:srgbClr val="464646"/>
                </a:solidFill>
                <a:latin typeface="Bahnschrift"/>
                <a:cs typeface="Bahnschrift"/>
              </a:rPr>
              <a:t>sostenible,</a:t>
            </a:r>
            <a:r>
              <a:rPr sz="1100" spc="180" dirty="0">
                <a:solidFill>
                  <a:srgbClr val="464646"/>
                </a:solidFill>
                <a:latin typeface="Bahnschrift"/>
                <a:cs typeface="Bahnschrift"/>
              </a:rPr>
              <a:t> </a:t>
            </a:r>
            <a:r>
              <a:rPr sz="1100" spc="-5" dirty="0">
                <a:solidFill>
                  <a:srgbClr val="464646"/>
                </a:solidFill>
                <a:latin typeface="Bahnschrift"/>
                <a:cs typeface="Bahnschrift"/>
              </a:rPr>
              <a:t>así</a:t>
            </a:r>
            <a:r>
              <a:rPr sz="1100" spc="175" dirty="0">
                <a:solidFill>
                  <a:srgbClr val="464646"/>
                </a:solidFill>
                <a:latin typeface="Bahnschrift"/>
                <a:cs typeface="Bahnschrift"/>
              </a:rPr>
              <a:t> </a:t>
            </a:r>
            <a:r>
              <a:rPr sz="1100" spc="-5" dirty="0">
                <a:solidFill>
                  <a:srgbClr val="464646"/>
                </a:solidFill>
                <a:latin typeface="Bahnschrift"/>
                <a:cs typeface="Bahnschrift"/>
              </a:rPr>
              <a:t>como</a:t>
            </a:r>
            <a:r>
              <a:rPr sz="1100" spc="180" dirty="0">
                <a:solidFill>
                  <a:srgbClr val="464646"/>
                </a:solidFill>
                <a:latin typeface="Bahnschrift"/>
                <a:cs typeface="Bahnschrift"/>
              </a:rPr>
              <a:t> </a:t>
            </a:r>
            <a:r>
              <a:rPr sz="1100" spc="-5" dirty="0">
                <a:solidFill>
                  <a:srgbClr val="464646"/>
                </a:solidFill>
                <a:latin typeface="Bahnschrift"/>
                <a:cs typeface="Bahnschrift"/>
              </a:rPr>
              <a:t>aquellas</a:t>
            </a:r>
            <a:r>
              <a:rPr sz="1100" spc="175" dirty="0">
                <a:solidFill>
                  <a:srgbClr val="464646"/>
                </a:solidFill>
                <a:latin typeface="Bahnschrift"/>
                <a:cs typeface="Bahnschrift"/>
              </a:rPr>
              <a:t> </a:t>
            </a:r>
            <a:r>
              <a:rPr sz="1100" spc="-5" dirty="0">
                <a:solidFill>
                  <a:srgbClr val="464646"/>
                </a:solidFill>
                <a:latin typeface="Bahnschrift"/>
                <a:cs typeface="Bahnschrift"/>
              </a:rPr>
              <a:t>acciones</a:t>
            </a:r>
            <a:r>
              <a:rPr sz="1100" spc="180" dirty="0">
                <a:solidFill>
                  <a:srgbClr val="464646"/>
                </a:solidFill>
                <a:latin typeface="Bahnschrift"/>
                <a:cs typeface="Bahnschrift"/>
              </a:rPr>
              <a:t> </a:t>
            </a:r>
            <a:r>
              <a:rPr sz="1100" spc="-5" dirty="0">
                <a:solidFill>
                  <a:srgbClr val="464646"/>
                </a:solidFill>
                <a:latin typeface="Bahnschrift"/>
                <a:cs typeface="Bahnschrift"/>
              </a:rPr>
              <a:t>que </a:t>
            </a:r>
            <a:r>
              <a:rPr sz="1100" dirty="0">
                <a:solidFill>
                  <a:srgbClr val="464646"/>
                </a:solidFill>
                <a:latin typeface="Bahnschrift"/>
                <a:cs typeface="Bahnschrift"/>
              </a:rPr>
              <a:t> se</a:t>
            </a:r>
            <a:r>
              <a:rPr sz="1100" spc="105" dirty="0">
                <a:solidFill>
                  <a:srgbClr val="464646"/>
                </a:solidFill>
                <a:latin typeface="Bahnschrift"/>
                <a:cs typeface="Bahnschrift"/>
              </a:rPr>
              <a:t> </a:t>
            </a:r>
            <a:r>
              <a:rPr sz="1100" dirty="0">
                <a:solidFill>
                  <a:srgbClr val="464646"/>
                </a:solidFill>
                <a:latin typeface="Bahnschrift"/>
                <a:cs typeface="Bahnschrift"/>
              </a:rPr>
              <a:t>llevarán</a:t>
            </a:r>
            <a:r>
              <a:rPr sz="1100" spc="80" dirty="0">
                <a:solidFill>
                  <a:srgbClr val="464646"/>
                </a:solidFill>
                <a:latin typeface="Bahnschrift"/>
                <a:cs typeface="Bahnschrift"/>
              </a:rPr>
              <a:t> </a:t>
            </a:r>
            <a:r>
              <a:rPr sz="1100" dirty="0">
                <a:solidFill>
                  <a:srgbClr val="464646"/>
                </a:solidFill>
                <a:latin typeface="Bahnschrift"/>
                <a:cs typeface="Bahnschrift"/>
              </a:rPr>
              <a:t>a</a:t>
            </a:r>
            <a:r>
              <a:rPr sz="1100" spc="105" dirty="0">
                <a:solidFill>
                  <a:srgbClr val="464646"/>
                </a:solidFill>
                <a:latin typeface="Bahnschrift"/>
                <a:cs typeface="Bahnschrift"/>
              </a:rPr>
              <a:t> </a:t>
            </a:r>
            <a:r>
              <a:rPr sz="1100" spc="-5" dirty="0">
                <a:solidFill>
                  <a:srgbClr val="464646"/>
                </a:solidFill>
                <a:latin typeface="Bahnschrift"/>
                <a:cs typeface="Bahnschrift"/>
              </a:rPr>
              <a:t>cabo</a:t>
            </a:r>
            <a:r>
              <a:rPr sz="1100" spc="114" dirty="0">
                <a:solidFill>
                  <a:srgbClr val="464646"/>
                </a:solidFill>
                <a:latin typeface="Bahnschrift"/>
                <a:cs typeface="Bahnschrift"/>
              </a:rPr>
              <a:t> </a:t>
            </a:r>
            <a:r>
              <a:rPr sz="1100" spc="-5" dirty="0" err="1">
                <a:solidFill>
                  <a:srgbClr val="464646"/>
                </a:solidFill>
                <a:latin typeface="Bahnschrift"/>
                <a:cs typeface="Bahnschrift"/>
              </a:rPr>
              <a:t>en</a:t>
            </a:r>
            <a:r>
              <a:rPr sz="1100" spc="100" dirty="0">
                <a:solidFill>
                  <a:srgbClr val="464646"/>
                </a:solidFill>
                <a:latin typeface="Bahnschrift"/>
                <a:cs typeface="Bahnschrift"/>
              </a:rPr>
              <a:t> </a:t>
            </a:r>
            <a:r>
              <a:rPr lang="es-ES" sz="1100" dirty="0">
                <a:solidFill>
                  <a:srgbClr val="464646"/>
                </a:solidFill>
                <a:latin typeface="Bahnschrift"/>
                <a:cs typeface="Bahnschrift"/>
              </a:rPr>
              <a:t>2024</a:t>
            </a:r>
            <a:endParaRPr sz="1100" dirty="0">
              <a:latin typeface="Bahnschrift"/>
              <a:cs typeface="Bahnschrift"/>
            </a:endParaRPr>
          </a:p>
        </p:txBody>
      </p:sp>
      <p:sp>
        <p:nvSpPr>
          <p:cNvPr id="13" name="object 13"/>
          <p:cNvSpPr txBox="1"/>
          <p:nvPr/>
        </p:nvSpPr>
        <p:spPr>
          <a:xfrm>
            <a:off x="3470909" y="3379723"/>
            <a:ext cx="3561715" cy="864235"/>
          </a:xfrm>
          <a:prstGeom prst="rect">
            <a:avLst/>
          </a:prstGeom>
        </p:spPr>
        <p:txBody>
          <a:bodyPr vert="horz" wrap="square" lIns="0" tIns="12700" rIns="0" bIns="0" rtlCol="0">
            <a:spAutoFit/>
          </a:bodyPr>
          <a:lstStyle/>
          <a:p>
            <a:pPr marL="12700" marR="5080" algn="just">
              <a:lnSpc>
                <a:spcPct val="100000"/>
              </a:lnSpc>
              <a:spcBef>
                <a:spcPts val="100"/>
              </a:spcBef>
            </a:pPr>
            <a:r>
              <a:rPr sz="1100" spc="-5" dirty="0">
                <a:solidFill>
                  <a:srgbClr val="464646"/>
                </a:solidFill>
                <a:latin typeface="Bahnschrift"/>
                <a:cs typeface="Bahnschrift"/>
              </a:rPr>
              <a:t>Tras</a:t>
            </a:r>
            <a:r>
              <a:rPr sz="1100" dirty="0">
                <a:solidFill>
                  <a:srgbClr val="464646"/>
                </a:solidFill>
                <a:latin typeface="Bahnschrift"/>
                <a:cs typeface="Bahnschrift"/>
              </a:rPr>
              <a:t> </a:t>
            </a:r>
            <a:r>
              <a:rPr sz="1100" spc="-5" dirty="0">
                <a:solidFill>
                  <a:srgbClr val="464646"/>
                </a:solidFill>
                <a:latin typeface="Bahnschrift"/>
                <a:cs typeface="Bahnschrift"/>
              </a:rPr>
              <a:t>un</a:t>
            </a:r>
            <a:r>
              <a:rPr sz="1100" dirty="0">
                <a:solidFill>
                  <a:srgbClr val="464646"/>
                </a:solidFill>
                <a:latin typeface="Bahnschrift"/>
                <a:cs typeface="Bahnschrift"/>
              </a:rPr>
              <a:t> </a:t>
            </a:r>
            <a:r>
              <a:rPr sz="1100" spc="-5" dirty="0">
                <a:solidFill>
                  <a:srgbClr val="464646"/>
                </a:solidFill>
                <a:latin typeface="Bahnschrift"/>
                <a:cs typeface="Bahnschrift"/>
              </a:rPr>
              <a:t>diagnóstico</a:t>
            </a:r>
            <a:r>
              <a:rPr sz="1100" dirty="0">
                <a:solidFill>
                  <a:srgbClr val="464646"/>
                </a:solidFill>
                <a:latin typeface="Bahnschrift"/>
                <a:cs typeface="Bahnschrift"/>
              </a:rPr>
              <a:t> </a:t>
            </a:r>
            <a:r>
              <a:rPr sz="1100" spc="-10" dirty="0">
                <a:solidFill>
                  <a:srgbClr val="464646"/>
                </a:solidFill>
                <a:latin typeface="Bahnschrift"/>
                <a:cs typeface="Bahnschrift"/>
              </a:rPr>
              <a:t>interno</a:t>
            </a:r>
            <a:r>
              <a:rPr sz="1100" spc="-5" dirty="0">
                <a:solidFill>
                  <a:srgbClr val="464646"/>
                </a:solidFill>
                <a:latin typeface="Bahnschrift"/>
                <a:cs typeface="Bahnschrift"/>
              </a:rPr>
              <a:t> </a:t>
            </a:r>
            <a:r>
              <a:rPr sz="1100" dirty="0">
                <a:solidFill>
                  <a:srgbClr val="464646"/>
                </a:solidFill>
                <a:latin typeface="Bahnschrift"/>
                <a:cs typeface="Bahnschrift"/>
              </a:rPr>
              <a:t>y</a:t>
            </a:r>
            <a:r>
              <a:rPr sz="1100" spc="5" dirty="0">
                <a:solidFill>
                  <a:srgbClr val="464646"/>
                </a:solidFill>
                <a:latin typeface="Bahnschrift"/>
                <a:cs typeface="Bahnschrift"/>
              </a:rPr>
              <a:t> </a:t>
            </a:r>
            <a:r>
              <a:rPr sz="1100" spc="-5" dirty="0">
                <a:solidFill>
                  <a:srgbClr val="464646"/>
                </a:solidFill>
                <a:latin typeface="Bahnschrift"/>
                <a:cs typeface="Bahnschrift"/>
              </a:rPr>
              <a:t>externo,</a:t>
            </a:r>
            <a:r>
              <a:rPr sz="1100" spc="180" dirty="0">
                <a:solidFill>
                  <a:srgbClr val="464646"/>
                </a:solidFill>
                <a:latin typeface="Bahnschrift"/>
                <a:cs typeface="Bahnschrift"/>
              </a:rPr>
              <a:t> </a:t>
            </a:r>
            <a:r>
              <a:rPr sz="1100" spc="-5" dirty="0">
                <a:solidFill>
                  <a:srgbClr val="464646"/>
                </a:solidFill>
                <a:latin typeface="Bahnschrift"/>
                <a:cs typeface="Bahnschrift"/>
              </a:rPr>
              <a:t>BONTERRA </a:t>
            </a:r>
            <a:r>
              <a:rPr sz="1100" dirty="0">
                <a:solidFill>
                  <a:srgbClr val="464646"/>
                </a:solidFill>
                <a:latin typeface="Bahnschrift"/>
                <a:cs typeface="Bahnschrift"/>
              </a:rPr>
              <a:t> </a:t>
            </a:r>
            <a:r>
              <a:rPr sz="1100" spc="-5" dirty="0">
                <a:solidFill>
                  <a:srgbClr val="464646"/>
                </a:solidFill>
                <a:latin typeface="Bahnschrift"/>
                <a:cs typeface="Bahnschrift"/>
              </a:rPr>
              <a:t>centrará</a:t>
            </a:r>
            <a:r>
              <a:rPr sz="1100" dirty="0">
                <a:solidFill>
                  <a:srgbClr val="464646"/>
                </a:solidFill>
                <a:latin typeface="Bahnschrift"/>
                <a:cs typeface="Bahnschrift"/>
              </a:rPr>
              <a:t> sus</a:t>
            </a:r>
            <a:r>
              <a:rPr sz="1100" spc="5" dirty="0">
                <a:solidFill>
                  <a:srgbClr val="464646"/>
                </a:solidFill>
                <a:latin typeface="Bahnschrift"/>
                <a:cs typeface="Bahnschrift"/>
              </a:rPr>
              <a:t> </a:t>
            </a:r>
            <a:r>
              <a:rPr sz="1100" dirty="0">
                <a:solidFill>
                  <a:srgbClr val="464646"/>
                </a:solidFill>
                <a:latin typeface="Bahnschrift"/>
                <a:cs typeface="Bahnschrift"/>
              </a:rPr>
              <a:t>esfuerzos</a:t>
            </a:r>
            <a:r>
              <a:rPr sz="1100" spc="5" dirty="0">
                <a:solidFill>
                  <a:srgbClr val="464646"/>
                </a:solidFill>
                <a:latin typeface="Bahnschrift"/>
                <a:cs typeface="Bahnschrift"/>
              </a:rPr>
              <a:t> </a:t>
            </a:r>
            <a:r>
              <a:rPr sz="1100" spc="-5" dirty="0">
                <a:solidFill>
                  <a:srgbClr val="464646"/>
                </a:solidFill>
                <a:latin typeface="Bahnschrift"/>
                <a:cs typeface="Bahnschrift"/>
              </a:rPr>
              <a:t>en</a:t>
            </a:r>
            <a:r>
              <a:rPr sz="1100" dirty="0">
                <a:solidFill>
                  <a:srgbClr val="464646"/>
                </a:solidFill>
                <a:latin typeface="Bahnschrift"/>
                <a:cs typeface="Bahnschrift"/>
              </a:rPr>
              <a:t> contribuir</a:t>
            </a:r>
            <a:r>
              <a:rPr sz="1100" spc="5" dirty="0">
                <a:solidFill>
                  <a:srgbClr val="464646"/>
                </a:solidFill>
                <a:latin typeface="Bahnschrift"/>
                <a:cs typeface="Bahnschrift"/>
              </a:rPr>
              <a:t> </a:t>
            </a:r>
            <a:r>
              <a:rPr sz="1100" dirty="0">
                <a:solidFill>
                  <a:srgbClr val="464646"/>
                </a:solidFill>
                <a:latin typeface="Bahnschrift"/>
                <a:cs typeface="Bahnschrift"/>
              </a:rPr>
              <a:t>a</a:t>
            </a:r>
            <a:r>
              <a:rPr sz="1100" spc="185" dirty="0">
                <a:solidFill>
                  <a:srgbClr val="464646"/>
                </a:solidFill>
                <a:latin typeface="Bahnschrift"/>
                <a:cs typeface="Bahnschrift"/>
              </a:rPr>
              <a:t> </a:t>
            </a:r>
            <a:r>
              <a:rPr sz="1100" dirty="0">
                <a:solidFill>
                  <a:srgbClr val="464646"/>
                </a:solidFill>
                <a:latin typeface="Bahnschrift"/>
                <a:cs typeface="Bahnschrift"/>
              </a:rPr>
              <a:t>los</a:t>
            </a:r>
            <a:r>
              <a:rPr sz="1100" spc="190" dirty="0">
                <a:solidFill>
                  <a:srgbClr val="464646"/>
                </a:solidFill>
                <a:latin typeface="Bahnschrift"/>
                <a:cs typeface="Bahnschrift"/>
              </a:rPr>
              <a:t> </a:t>
            </a:r>
            <a:r>
              <a:rPr sz="1100" spc="-5" dirty="0">
                <a:solidFill>
                  <a:srgbClr val="464646"/>
                </a:solidFill>
                <a:latin typeface="Bahnschrift"/>
                <a:cs typeface="Bahnschrift"/>
              </a:rPr>
              <a:t>siguientes </a:t>
            </a:r>
            <a:r>
              <a:rPr sz="1100" dirty="0">
                <a:solidFill>
                  <a:srgbClr val="464646"/>
                </a:solidFill>
                <a:latin typeface="Bahnschrift"/>
                <a:cs typeface="Bahnschrift"/>
              </a:rPr>
              <a:t> </a:t>
            </a:r>
            <a:r>
              <a:rPr sz="1100" b="1" spc="-100" dirty="0">
                <a:solidFill>
                  <a:srgbClr val="404040"/>
                </a:solidFill>
                <a:latin typeface="Arial"/>
                <a:cs typeface="Arial"/>
              </a:rPr>
              <a:t>ODS</a:t>
            </a:r>
            <a:r>
              <a:rPr sz="1100" b="1" spc="-100" dirty="0">
                <a:solidFill>
                  <a:srgbClr val="464646"/>
                </a:solidFill>
                <a:latin typeface="Arial"/>
                <a:cs typeface="Arial"/>
              </a:rPr>
              <a:t>:</a:t>
            </a:r>
            <a:r>
              <a:rPr sz="1100" b="1" spc="-95" dirty="0">
                <a:solidFill>
                  <a:srgbClr val="464646"/>
                </a:solidFill>
                <a:latin typeface="Arial"/>
                <a:cs typeface="Arial"/>
              </a:rPr>
              <a:t> </a:t>
            </a:r>
            <a:r>
              <a:rPr sz="1100" b="1" spc="-25" dirty="0">
                <a:solidFill>
                  <a:srgbClr val="FF0000"/>
                </a:solidFill>
                <a:latin typeface="Arial"/>
                <a:cs typeface="Arial"/>
              </a:rPr>
              <a:t>4,</a:t>
            </a:r>
            <a:r>
              <a:rPr sz="1100" b="1" spc="-20" dirty="0">
                <a:solidFill>
                  <a:srgbClr val="FF0000"/>
                </a:solidFill>
                <a:latin typeface="Arial"/>
                <a:cs typeface="Arial"/>
              </a:rPr>
              <a:t> </a:t>
            </a:r>
            <a:r>
              <a:rPr sz="1100" b="1" spc="-55" dirty="0">
                <a:solidFill>
                  <a:srgbClr val="FF0000"/>
                </a:solidFill>
                <a:latin typeface="Arial"/>
                <a:cs typeface="Arial"/>
              </a:rPr>
              <a:t>6,</a:t>
            </a:r>
            <a:r>
              <a:rPr sz="1100" b="1" spc="-50" dirty="0">
                <a:solidFill>
                  <a:srgbClr val="FF0000"/>
                </a:solidFill>
                <a:latin typeface="Arial"/>
                <a:cs typeface="Arial"/>
              </a:rPr>
              <a:t> </a:t>
            </a:r>
            <a:r>
              <a:rPr sz="1100" b="1" spc="-60" dirty="0">
                <a:solidFill>
                  <a:srgbClr val="FF0000"/>
                </a:solidFill>
                <a:latin typeface="Arial"/>
                <a:cs typeface="Arial"/>
              </a:rPr>
              <a:t>7,</a:t>
            </a:r>
            <a:r>
              <a:rPr sz="1100" b="1" spc="-55" dirty="0">
                <a:solidFill>
                  <a:srgbClr val="FF0000"/>
                </a:solidFill>
                <a:latin typeface="Arial"/>
                <a:cs typeface="Arial"/>
              </a:rPr>
              <a:t> </a:t>
            </a:r>
            <a:r>
              <a:rPr sz="1100" b="1" spc="-150" dirty="0">
                <a:solidFill>
                  <a:srgbClr val="FF0000"/>
                </a:solidFill>
                <a:latin typeface="Arial"/>
                <a:cs typeface="Arial"/>
              </a:rPr>
              <a:t>12</a:t>
            </a:r>
            <a:r>
              <a:rPr sz="1100" b="1" spc="-145" dirty="0">
                <a:solidFill>
                  <a:srgbClr val="FF0000"/>
                </a:solidFill>
                <a:latin typeface="Arial"/>
                <a:cs typeface="Arial"/>
              </a:rPr>
              <a:t> </a:t>
            </a:r>
            <a:r>
              <a:rPr sz="1100" b="1" spc="-80" dirty="0">
                <a:solidFill>
                  <a:srgbClr val="FF0000"/>
                </a:solidFill>
                <a:latin typeface="Arial"/>
                <a:cs typeface="Arial"/>
              </a:rPr>
              <a:t>y</a:t>
            </a:r>
            <a:r>
              <a:rPr sz="1100" b="1" spc="-75" dirty="0">
                <a:solidFill>
                  <a:srgbClr val="FF0000"/>
                </a:solidFill>
                <a:latin typeface="Arial"/>
                <a:cs typeface="Arial"/>
              </a:rPr>
              <a:t> </a:t>
            </a:r>
            <a:r>
              <a:rPr sz="1100" b="1" spc="-114" dirty="0">
                <a:solidFill>
                  <a:srgbClr val="FF0000"/>
                </a:solidFill>
                <a:latin typeface="Arial"/>
                <a:cs typeface="Arial"/>
              </a:rPr>
              <a:t>13.</a:t>
            </a:r>
            <a:r>
              <a:rPr sz="1100" b="1" spc="80" dirty="0">
                <a:solidFill>
                  <a:srgbClr val="FF0000"/>
                </a:solidFill>
                <a:latin typeface="Arial"/>
                <a:cs typeface="Arial"/>
              </a:rPr>
              <a:t> </a:t>
            </a:r>
            <a:r>
              <a:rPr sz="1100" dirty="0">
                <a:solidFill>
                  <a:srgbClr val="464646"/>
                </a:solidFill>
                <a:latin typeface="Bahnschrift"/>
                <a:cs typeface="Bahnschrift"/>
              </a:rPr>
              <a:t>A</a:t>
            </a:r>
            <a:r>
              <a:rPr sz="1100" spc="190" dirty="0">
                <a:solidFill>
                  <a:srgbClr val="464646"/>
                </a:solidFill>
                <a:latin typeface="Bahnschrift"/>
                <a:cs typeface="Bahnschrift"/>
              </a:rPr>
              <a:t> </a:t>
            </a:r>
            <a:r>
              <a:rPr sz="1100" spc="-5" dirty="0">
                <a:solidFill>
                  <a:srgbClr val="464646"/>
                </a:solidFill>
                <a:latin typeface="Bahnschrift"/>
                <a:cs typeface="Bahnschrift"/>
              </a:rPr>
              <a:t>finales</a:t>
            </a:r>
            <a:r>
              <a:rPr sz="1100" spc="180" dirty="0">
                <a:solidFill>
                  <a:srgbClr val="464646"/>
                </a:solidFill>
                <a:latin typeface="Bahnschrift"/>
                <a:cs typeface="Bahnschrift"/>
              </a:rPr>
              <a:t> </a:t>
            </a:r>
            <a:r>
              <a:rPr sz="1100" spc="-5" dirty="0">
                <a:solidFill>
                  <a:srgbClr val="464646"/>
                </a:solidFill>
                <a:latin typeface="Bahnschrift"/>
                <a:cs typeface="Bahnschrift"/>
              </a:rPr>
              <a:t>del</a:t>
            </a:r>
            <a:r>
              <a:rPr sz="1100" spc="180" dirty="0">
                <a:solidFill>
                  <a:srgbClr val="464646"/>
                </a:solidFill>
                <a:latin typeface="Bahnschrift"/>
                <a:cs typeface="Bahnschrift"/>
              </a:rPr>
              <a:t> </a:t>
            </a:r>
            <a:r>
              <a:rPr sz="1100" dirty="0">
                <a:solidFill>
                  <a:srgbClr val="464646"/>
                </a:solidFill>
                <a:latin typeface="Bahnschrift"/>
                <a:cs typeface="Bahnschrift"/>
              </a:rPr>
              <a:t>próximo</a:t>
            </a:r>
            <a:r>
              <a:rPr sz="1100" spc="190" dirty="0">
                <a:solidFill>
                  <a:srgbClr val="464646"/>
                </a:solidFill>
                <a:latin typeface="Bahnschrift"/>
                <a:cs typeface="Bahnschrift"/>
              </a:rPr>
              <a:t> </a:t>
            </a:r>
            <a:r>
              <a:rPr sz="1100" spc="-5" dirty="0">
                <a:solidFill>
                  <a:srgbClr val="464646"/>
                </a:solidFill>
                <a:latin typeface="Bahnschrift"/>
                <a:cs typeface="Bahnschrift"/>
              </a:rPr>
              <a:t>año</a:t>
            </a:r>
            <a:r>
              <a:rPr sz="1100" spc="180" dirty="0">
                <a:solidFill>
                  <a:srgbClr val="464646"/>
                </a:solidFill>
                <a:latin typeface="Bahnschrift"/>
                <a:cs typeface="Bahnschrift"/>
              </a:rPr>
              <a:t> </a:t>
            </a:r>
            <a:r>
              <a:rPr sz="1100" dirty="0">
                <a:solidFill>
                  <a:srgbClr val="464646"/>
                </a:solidFill>
                <a:latin typeface="Bahnschrift"/>
                <a:cs typeface="Bahnschrift"/>
              </a:rPr>
              <a:t>se </a:t>
            </a:r>
            <a:r>
              <a:rPr sz="1100" spc="5" dirty="0">
                <a:solidFill>
                  <a:srgbClr val="464646"/>
                </a:solidFill>
                <a:latin typeface="Bahnschrift"/>
                <a:cs typeface="Bahnschrift"/>
              </a:rPr>
              <a:t> </a:t>
            </a:r>
            <a:r>
              <a:rPr sz="1100" spc="-5" dirty="0">
                <a:solidFill>
                  <a:srgbClr val="464646"/>
                </a:solidFill>
                <a:latin typeface="Bahnschrift"/>
                <a:cs typeface="Bahnschrift"/>
              </a:rPr>
              <a:t>realizará</a:t>
            </a:r>
            <a:r>
              <a:rPr sz="1100" dirty="0">
                <a:solidFill>
                  <a:srgbClr val="464646"/>
                </a:solidFill>
                <a:latin typeface="Bahnschrift"/>
                <a:cs typeface="Bahnschrift"/>
              </a:rPr>
              <a:t> </a:t>
            </a:r>
            <a:r>
              <a:rPr sz="1100" spc="-5" dirty="0">
                <a:solidFill>
                  <a:srgbClr val="464646"/>
                </a:solidFill>
                <a:latin typeface="Bahnschrift"/>
                <a:cs typeface="Bahnschrift"/>
              </a:rPr>
              <a:t>un</a:t>
            </a:r>
            <a:r>
              <a:rPr sz="1100" dirty="0">
                <a:solidFill>
                  <a:srgbClr val="464646"/>
                </a:solidFill>
                <a:latin typeface="Bahnschrift"/>
                <a:cs typeface="Bahnschrift"/>
              </a:rPr>
              <a:t> </a:t>
            </a:r>
            <a:r>
              <a:rPr sz="1100" spc="-5" dirty="0">
                <a:solidFill>
                  <a:srgbClr val="464646"/>
                </a:solidFill>
                <a:latin typeface="Bahnschrift"/>
                <a:cs typeface="Bahnschrift"/>
              </a:rPr>
              <a:t>seguimiento</a:t>
            </a:r>
            <a:r>
              <a:rPr sz="1100" dirty="0">
                <a:solidFill>
                  <a:srgbClr val="464646"/>
                </a:solidFill>
                <a:latin typeface="Bahnschrift"/>
                <a:cs typeface="Bahnschrift"/>
              </a:rPr>
              <a:t> y</a:t>
            </a:r>
            <a:r>
              <a:rPr sz="1100" spc="5" dirty="0">
                <a:solidFill>
                  <a:srgbClr val="464646"/>
                </a:solidFill>
                <a:latin typeface="Bahnschrift"/>
                <a:cs typeface="Bahnschrift"/>
              </a:rPr>
              <a:t> </a:t>
            </a:r>
            <a:r>
              <a:rPr sz="1100" spc="-5" dirty="0">
                <a:solidFill>
                  <a:srgbClr val="464646"/>
                </a:solidFill>
                <a:latin typeface="Bahnschrift"/>
                <a:cs typeface="Bahnschrift"/>
              </a:rPr>
              <a:t>control</a:t>
            </a:r>
            <a:r>
              <a:rPr sz="1100" dirty="0">
                <a:solidFill>
                  <a:srgbClr val="464646"/>
                </a:solidFill>
                <a:latin typeface="Bahnschrift"/>
                <a:cs typeface="Bahnschrift"/>
              </a:rPr>
              <a:t> </a:t>
            </a:r>
            <a:r>
              <a:rPr sz="1100" spc="-5" dirty="0">
                <a:solidFill>
                  <a:srgbClr val="464646"/>
                </a:solidFill>
                <a:latin typeface="Bahnschrift"/>
                <a:cs typeface="Bahnschrift"/>
              </a:rPr>
              <a:t>del</a:t>
            </a:r>
            <a:r>
              <a:rPr sz="1100" spc="175" dirty="0">
                <a:solidFill>
                  <a:srgbClr val="464646"/>
                </a:solidFill>
                <a:latin typeface="Bahnschrift"/>
                <a:cs typeface="Bahnschrift"/>
              </a:rPr>
              <a:t> </a:t>
            </a:r>
            <a:r>
              <a:rPr sz="1100" spc="-5" dirty="0">
                <a:solidFill>
                  <a:srgbClr val="464646"/>
                </a:solidFill>
                <a:latin typeface="Bahnschrift"/>
                <a:cs typeface="Bahnschrift"/>
              </a:rPr>
              <a:t>cumplimiento</a:t>
            </a:r>
            <a:r>
              <a:rPr sz="1100" spc="180" dirty="0">
                <a:solidFill>
                  <a:srgbClr val="464646"/>
                </a:solidFill>
                <a:latin typeface="Bahnschrift"/>
                <a:cs typeface="Bahnschrift"/>
              </a:rPr>
              <a:t> </a:t>
            </a:r>
            <a:r>
              <a:rPr sz="1100" dirty="0">
                <a:solidFill>
                  <a:srgbClr val="464646"/>
                </a:solidFill>
                <a:latin typeface="Bahnschrift"/>
                <a:cs typeface="Bahnschrift"/>
              </a:rPr>
              <a:t>de </a:t>
            </a:r>
            <a:r>
              <a:rPr sz="1100" spc="5" dirty="0">
                <a:solidFill>
                  <a:srgbClr val="464646"/>
                </a:solidFill>
                <a:latin typeface="Bahnschrift"/>
                <a:cs typeface="Bahnschrift"/>
              </a:rPr>
              <a:t> </a:t>
            </a:r>
            <a:r>
              <a:rPr sz="1100" dirty="0">
                <a:solidFill>
                  <a:srgbClr val="464646"/>
                </a:solidFill>
                <a:latin typeface="Bahnschrift"/>
                <a:cs typeface="Bahnschrift"/>
              </a:rPr>
              <a:t>las</a:t>
            </a:r>
            <a:r>
              <a:rPr sz="1100" spc="100" dirty="0">
                <a:solidFill>
                  <a:srgbClr val="464646"/>
                </a:solidFill>
                <a:latin typeface="Bahnschrift"/>
                <a:cs typeface="Bahnschrift"/>
              </a:rPr>
              <a:t> </a:t>
            </a:r>
            <a:r>
              <a:rPr sz="1100" spc="-5" dirty="0">
                <a:solidFill>
                  <a:srgbClr val="464646"/>
                </a:solidFill>
                <a:latin typeface="Bahnschrift"/>
                <a:cs typeface="Bahnschrift"/>
              </a:rPr>
              <a:t>acciones</a:t>
            </a:r>
            <a:r>
              <a:rPr sz="1100" spc="105" dirty="0">
                <a:solidFill>
                  <a:srgbClr val="464646"/>
                </a:solidFill>
                <a:latin typeface="Bahnschrift"/>
                <a:cs typeface="Bahnschrift"/>
              </a:rPr>
              <a:t> </a:t>
            </a:r>
            <a:r>
              <a:rPr sz="1100" dirty="0">
                <a:solidFill>
                  <a:srgbClr val="464646"/>
                </a:solidFill>
                <a:latin typeface="Bahnschrift"/>
                <a:cs typeface="Bahnschrift"/>
              </a:rPr>
              <a:t>del</a:t>
            </a:r>
            <a:r>
              <a:rPr sz="1100" spc="90" dirty="0">
                <a:solidFill>
                  <a:srgbClr val="464646"/>
                </a:solidFill>
                <a:latin typeface="Bahnschrift"/>
                <a:cs typeface="Bahnschrift"/>
              </a:rPr>
              <a:t> </a:t>
            </a:r>
            <a:r>
              <a:rPr sz="1100" spc="-5" dirty="0">
                <a:solidFill>
                  <a:srgbClr val="464646"/>
                </a:solidFill>
                <a:latin typeface="Bahnschrift"/>
                <a:cs typeface="Bahnschrift"/>
              </a:rPr>
              <a:t>Plan</a:t>
            </a:r>
            <a:r>
              <a:rPr sz="1100" spc="105" dirty="0">
                <a:solidFill>
                  <a:srgbClr val="464646"/>
                </a:solidFill>
                <a:latin typeface="Bahnschrift"/>
                <a:cs typeface="Bahnschrift"/>
              </a:rPr>
              <a:t> </a:t>
            </a:r>
            <a:r>
              <a:rPr sz="1100" dirty="0">
                <a:solidFill>
                  <a:srgbClr val="464646"/>
                </a:solidFill>
                <a:latin typeface="Bahnschrift"/>
                <a:cs typeface="Bahnschrift"/>
              </a:rPr>
              <a:t>para</a:t>
            </a:r>
            <a:r>
              <a:rPr sz="1100" spc="114" dirty="0">
                <a:solidFill>
                  <a:srgbClr val="464646"/>
                </a:solidFill>
                <a:latin typeface="Bahnschrift"/>
                <a:cs typeface="Bahnschrift"/>
              </a:rPr>
              <a:t> </a:t>
            </a:r>
            <a:r>
              <a:rPr sz="1100" dirty="0">
                <a:solidFill>
                  <a:srgbClr val="464646"/>
                </a:solidFill>
                <a:latin typeface="Bahnschrift"/>
                <a:cs typeface="Bahnschrift"/>
              </a:rPr>
              <a:t>su</a:t>
            </a:r>
            <a:r>
              <a:rPr sz="1100" spc="110" dirty="0">
                <a:solidFill>
                  <a:srgbClr val="464646"/>
                </a:solidFill>
                <a:latin typeface="Bahnschrift"/>
                <a:cs typeface="Bahnschrift"/>
              </a:rPr>
              <a:t> </a:t>
            </a:r>
            <a:r>
              <a:rPr sz="1100" spc="-5" dirty="0">
                <a:solidFill>
                  <a:srgbClr val="464646"/>
                </a:solidFill>
                <a:latin typeface="Bahnschrift"/>
                <a:cs typeface="Bahnschrift"/>
              </a:rPr>
              <a:t>mejora</a:t>
            </a:r>
            <a:r>
              <a:rPr sz="1100" spc="110" dirty="0">
                <a:solidFill>
                  <a:srgbClr val="464646"/>
                </a:solidFill>
                <a:latin typeface="Bahnschrift"/>
                <a:cs typeface="Bahnschrift"/>
              </a:rPr>
              <a:t> </a:t>
            </a:r>
            <a:r>
              <a:rPr sz="1100" spc="-5" dirty="0">
                <a:solidFill>
                  <a:srgbClr val="464646"/>
                </a:solidFill>
                <a:latin typeface="Bahnschrift"/>
                <a:cs typeface="Bahnschrift"/>
              </a:rPr>
              <a:t>continua.</a:t>
            </a:r>
            <a:endParaRPr sz="1100" dirty="0">
              <a:latin typeface="Bahnschrift"/>
              <a:cs typeface="Bahnschrift"/>
            </a:endParaRPr>
          </a:p>
        </p:txBody>
      </p:sp>
      <p:pic>
        <p:nvPicPr>
          <p:cNvPr id="14" name="object 14"/>
          <p:cNvPicPr/>
          <p:nvPr/>
        </p:nvPicPr>
        <p:blipFill>
          <a:blip r:embed="rId2" cstate="print"/>
          <a:stretch>
            <a:fillRect/>
          </a:stretch>
        </p:blipFill>
        <p:spPr>
          <a:xfrm>
            <a:off x="3378667" y="5033506"/>
            <a:ext cx="1083645" cy="453212"/>
          </a:xfrm>
          <a:prstGeom prst="rect">
            <a:avLst/>
          </a:prstGeom>
        </p:spPr>
      </p:pic>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38100">
              <a:lnSpc>
                <a:spcPts val="1090"/>
              </a:lnSpc>
            </a:pPr>
            <a:fld id="{81D60167-4931-47E6-BA6A-407CBD079E47}" type="slidenum">
              <a:rPr spc="-5" dirty="0"/>
              <a:t>48</a:t>
            </a:fld>
            <a:endParaRPr spc="-5" dirty="0"/>
          </a:p>
        </p:txBody>
      </p:sp>
      <p:grpSp>
        <p:nvGrpSpPr>
          <p:cNvPr id="16" name="object 13"/>
          <p:cNvGrpSpPr/>
          <p:nvPr/>
        </p:nvGrpSpPr>
        <p:grpSpPr>
          <a:xfrm>
            <a:off x="3021965" y="631336"/>
            <a:ext cx="257810" cy="257810"/>
            <a:chOff x="2938272" y="1226819"/>
            <a:chExt cx="257810" cy="257810"/>
          </a:xfrm>
          <a:solidFill>
            <a:schemeClr val="accent6">
              <a:lumMod val="75000"/>
            </a:schemeClr>
          </a:solidFill>
        </p:grpSpPr>
        <p:sp>
          <p:nvSpPr>
            <p:cNvPr id="17"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18"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19" name="object 13"/>
          <p:cNvGrpSpPr/>
          <p:nvPr/>
        </p:nvGrpSpPr>
        <p:grpSpPr>
          <a:xfrm>
            <a:off x="3022434" y="2215836"/>
            <a:ext cx="257810" cy="257810"/>
            <a:chOff x="2938272" y="1226819"/>
            <a:chExt cx="257810" cy="257810"/>
          </a:xfrm>
          <a:solidFill>
            <a:schemeClr val="accent6">
              <a:lumMod val="75000"/>
            </a:schemeClr>
          </a:solidFill>
        </p:grpSpPr>
        <p:sp>
          <p:nvSpPr>
            <p:cNvPr id="20"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1"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grpSp>
        <p:nvGrpSpPr>
          <p:cNvPr id="22" name="object 13"/>
          <p:cNvGrpSpPr/>
          <p:nvPr/>
        </p:nvGrpSpPr>
        <p:grpSpPr>
          <a:xfrm>
            <a:off x="3023137" y="3375655"/>
            <a:ext cx="257810" cy="257810"/>
            <a:chOff x="2938272" y="1226819"/>
            <a:chExt cx="257810" cy="257810"/>
          </a:xfrm>
          <a:solidFill>
            <a:schemeClr val="accent6">
              <a:lumMod val="75000"/>
            </a:schemeClr>
          </a:solidFill>
        </p:grpSpPr>
        <p:sp>
          <p:nvSpPr>
            <p:cNvPr id="23"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4"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659380" cy="5715000"/>
          </a:xfrm>
          <a:custGeom>
            <a:avLst/>
            <a:gdLst/>
            <a:ahLst/>
            <a:cxnLst/>
            <a:rect l="l" t="t" r="r" b="b"/>
            <a:pathLst>
              <a:path w="2659380" h="5715000">
                <a:moveTo>
                  <a:pt x="2659380" y="0"/>
                </a:moveTo>
                <a:lnTo>
                  <a:pt x="0" y="0"/>
                </a:lnTo>
                <a:lnTo>
                  <a:pt x="0" y="5714998"/>
                </a:lnTo>
                <a:lnTo>
                  <a:pt x="2659380" y="5714998"/>
                </a:lnTo>
                <a:lnTo>
                  <a:pt x="2659380" y="0"/>
                </a:lnTo>
                <a:close/>
              </a:path>
            </a:pathLst>
          </a:custGeom>
          <a:solidFill>
            <a:schemeClr val="accent6">
              <a:lumMod val="75000"/>
            </a:schemeClr>
          </a:solidFill>
        </p:spPr>
        <p:txBody>
          <a:bodyPr wrap="square" lIns="0" tIns="0" rIns="0" bIns="0" rtlCol="0"/>
          <a:lstStyle/>
          <a:p>
            <a:endParaRPr/>
          </a:p>
        </p:txBody>
      </p:sp>
      <p:sp>
        <p:nvSpPr>
          <p:cNvPr id="3" name="object 3"/>
          <p:cNvSpPr/>
          <p:nvPr/>
        </p:nvSpPr>
        <p:spPr>
          <a:xfrm>
            <a:off x="6083808" y="4872228"/>
            <a:ext cx="335280" cy="337185"/>
          </a:xfrm>
          <a:custGeom>
            <a:avLst/>
            <a:gdLst/>
            <a:ahLst/>
            <a:cxnLst/>
            <a:rect l="l" t="t" r="r" b="b"/>
            <a:pathLst>
              <a:path w="335279" h="337185">
                <a:moveTo>
                  <a:pt x="167639" y="0"/>
                </a:moveTo>
                <a:lnTo>
                  <a:pt x="123207" y="6042"/>
                </a:lnTo>
                <a:lnTo>
                  <a:pt x="83199" y="23077"/>
                </a:lnTo>
                <a:lnTo>
                  <a:pt x="49244" y="49468"/>
                </a:lnTo>
                <a:lnTo>
                  <a:pt x="22972" y="83577"/>
                </a:lnTo>
                <a:lnTo>
                  <a:pt x="6014" y="123767"/>
                </a:lnTo>
                <a:lnTo>
                  <a:pt x="0" y="168402"/>
                </a:lnTo>
                <a:lnTo>
                  <a:pt x="6014" y="213036"/>
                </a:lnTo>
                <a:lnTo>
                  <a:pt x="22972" y="253226"/>
                </a:lnTo>
                <a:lnTo>
                  <a:pt x="49244" y="287335"/>
                </a:lnTo>
                <a:lnTo>
                  <a:pt x="83199" y="313726"/>
                </a:lnTo>
                <a:lnTo>
                  <a:pt x="123207" y="330761"/>
                </a:lnTo>
                <a:lnTo>
                  <a:pt x="167639" y="336804"/>
                </a:lnTo>
                <a:lnTo>
                  <a:pt x="212072" y="330761"/>
                </a:lnTo>
                <a:lnTo>
                  <a:pt x="232481" y="322072"/>
                </a:lnTo>
                <a:lnTo>
                  <a:pt x="167639" y="322072"/>
                </a:lnTo>
                <a:lnTo>
                  <a:pt x="119537" y="314173"/>
                </a:lnTo>
                <a:lnTo>
                  <a:pt x="77561" y="292230"/>
                </a:lnTo>
                <a:lnTo>
                  <a:pt x="44333" y="258868"/>
                </a:lnTo>
                <a:lnTo>
                  <a:pt x="22473" y="216716"/>
                </a:lnTo>
                <a:lnTo>
                  <a:pt x="14604" y="168402"/>
                </a:lnTo>
                <a:lnTo>
                  <a:pt x="22473" y="120087"/>
                </a:lnTo>
                <a:lnTo>
                  <a:pt x="44333" y="77935"/>
                </a:lnTo>
                <a:lnTo>
                  <a:pt x="77561" y="44573"/>
                </a:lnTo>
                <a:lnTo>
                  <a:pt x="119537" y="22630"/>
                </a:lnTo>
                <a:lnTo>
                  <a:pt x="167639" y="14732"/>
                </a:lnTo>
                <a:lnTo>
                  <a:pt x="232481" y="14732"/>
                </a:lnTo>
                <a:lnTo>
                  <a:pt x="212072" y="6042"/>
                </a:lnTo>
                <a:lnTo>
                  <a:pt x="167639" y="0"/>
                </a:lnTo>
                <a:close/>
              </a:path>
              <a:path w="335279" h="337185">
                <a:moveTo>
                  <a:pt x="232481" y="14732"/>
                </a:moveTo>
                <a:lnTo>
                  <a:pt x="167639" y="14732"/>
                </a:lnTo>
                <a:lnTo>
                  <a:pt x="215729" y="22630"/>
                </a:lnTo>
                <a:lnTo>
                  <a:pt x="257673" y="44573"/>
                </a:lnTo>
                <a:lnTo>
                  <a:pt x="290864" y="77935"/>
                </a:lnTo>
                <a:lnTo>
                  <a:pt x="312692" y="120087"/>
                </a:lnTo>
                <a:lnTo>
                  <a:pt x="320547" y="168402"/>
                </a:lnTo>
                <a:lnTo>
                  <a:pt x="312692" y="216716"/>
                </a:lnTo>
                <a:lnTo>
                  <a:pt x="290864" y="258868"/>
                </a:lnTo>
                <a:lnTo>
                  <a:pt x="257673" y="292230"/>
                </a:lnTo>
                <a:lnTo>
                  <a:pt x="215729" y="314173"/>
                </a:lnTo>
                <a:lnTo>
                  <a:pt x="167639" y="322072"/>
                </a:lnTo>
                <a:lnTo>
                  <a:pt x="232481" y="322072"/>
                </a:lnTo>
                <a:lnTo>
                  <a:pt x="286035" y="287335"/>
                </a:lnTo>
                <a:lnTo>
                  <a:pt x="312307" y="253226"/>
                </a:lnTo>
                <a:lnTo>
                  <a:pt x="329265" y="213036"/>
                </a:lnTo>
                <a:lnTo>
                  <a:pt x="335279" y="168402"/>
                </a:lnTo>
                <a:lnTo>
                  <a:pt x="329265" y="123767"/>
                </a:lnTo>
                <a:lnTo>
                  <a:pt x="312307" y="83577"/>
                </a:lnTo>
                <a:lnTo>
                  <a:pt x="286035" y="49468"/>
                </a:lnTo>
                <a:lnTo>
                  <a:pt x="252080" y="23077"/>
                </a:lnTo>
                <a:lnTo>
                  <a:pt x="232481" y="14732"/>
                </a:lnTo>
                <a:close/>
              </a:path>
              <a:path w="335279" h="337185">
                <a:moveTo>
                  <a:pt x="128904" y="146304"/>
                </a:moveTo>
                <a:lnTo>
                  <a:pt x="102615" y="146304"/>
                </a:lnTo>
                <a:lnTo>
                  <a:pt x="102615" y="230505"/>
                </a:lnTo>
                <a:lnTo>
                  <a:pt x="128904" y="230505"/>
                </a:lnTo>
                <a:lnTo>
                  <a:pt x="128904" y="146304"/>
                </a:lnTo>
                <a:close/>
              </a:path>
              <a:path w="335279" h="337185">
                <a:moveTo>
                  <a:pt x="176021" y="145249"/>
                </a:moveTo>
                <a:lnTo>
                  <a:pt x="146684" y="145249"/>
                </a:lnTo>
                <a:lnTo>
                  <a:pt x="146684" y="229450"/>
                </a:lnTo>
                <a:lnTo>
                  <a:pt x="176021" y="229450"/>
                </a:lnTo>
                <a:lnTo>
                  <a:pt x="176021" y="178930"/>
                </a:lnTo>
                <a:lnTo>
                  <a:pt x="177037" y="176822"/>
                </a:lnTo>
                <a:lnTo>
                  <a:pt x="179196" y="171564"/>
                </a:lnTo>
                <a:lnTo>
                  <a:pt x="183387" y="166293"/>
                </a:lnTo>
                <a:lnTo>
                  <a:pt x="233598" y="166293"/>
                </a:lnTo>
                <a:lnTo>
                  <a:pt x="233562" y="166113"/>
                </a:lnTo>
                <a:lnTo>
                  <a:pt x="228954" y="158927"/>
                </a:lnTo>
                <a:lnTo>
                  <a:pt x="176021" y="158927"/>
                </a:lnTo>
                <a:lnTo>
                  <a:pt x="176021" y="145249"/>
                </a:lnTo>
                <a:close/>
              </a:path>
              <a:path w="335279" h="337185">
                <a:moveTo>
                  <a:pt x="233598" y="166293"/>
                </a:moveTo>
                <a:lnTo>
                  <a:pt x="202183" y="166293"/>
                </a:lnTo>
                <a:lnTo>
                  <a:pt x="206375" y="173659"/>
                </a:lnTo>
                <a:lnTo>
                  <a:pt x="206375" y="229450"/>
                </a:lnTo>
                <a:lnTo>
                  <a:pt x="236727" y="229450"/>
                </a:lnTo>
                <a:lnTo>
                  <a:pt x="236727" y="182079"/>
                </a:lnTo>
                <a:lnTo>
                  <a:pt x="233598" y="166293"/>
                </a:lnTo>
                <a:close/>
              </a:path>
              <a:path w="335279" h="337185">
                <a:moveTo>
                  <a:pt x="202183" y="145249"/>
                </a:moveTo>
                <a:lnTo>
                  <a:pt x="191595" y="146647"/>
                </a:lnTo>
                <a:lnTo>
                  <a:pt x="183578" y="150117"/>
                </a:lnTo>
                <a:lnTo>
                  <a:pt x="178315" y="154587"/>
                </a:lnTo>
                <a:lnTo>
                  <a:pt x="176021" y="158927"/>
                </a:lnTo>
                <a:lnTo>
                  <a:pt x="228954" y="158927"/>
                </a:lnTo>
                <a:lnTo>
                  <a:pt x="226147" y="154572"/>
                </a:lnTo>
                <a:lnTo>
                  <a:pt x="215421" y="147600"/>
                </a:lnTo>
                <a:lnTo>
                  <a:pt x="202183" y="145249"/>
                </a:lnTo>
                <a:close/>
              </a:path>
              <a:path w="335279" h="337185">
                <a:moveTo>
                  <a:pt x="125729" y="106299"/>
                </a:moveTo>
                <a:lnTo>
                  <a:pt x="105790" y="106299"/>
                </a:lnTo>
                <a:lnTo>
                  <a:pt x="99567" y="112623"/>
                </a:lnTo>
                <a:lnTo>
                  <a:pt x="99567" y="129463"/>
                </a:lnTo>
                <a:lnTo>
                  <a:pt x="105790" y="135775"/>
                </a:lnTo>
                <a:lnTo>
                  <a:pt x="125729" y="135775"/>
                </a:lnTo>
                <a:lnTo>
                  <a:pt x="130937" y="129463"/>
                </a:lnTo>
                <a:lnTo>
                  <a:pt x="131052" y="120087"/>
                </a:lnTo>
                <a:lnTo>
                  <a:pt x="131952" y="112623"/>
                </a:lnTo>
                <a:lnTo>
                  <a:pt x="125729" y="106299"/>
                </a:lnTo>
                <a:close/>
              </a:path>
            </a:pathLst>
          </a:custGeom>
          <a:solidFill>
            <a:srgbClr val="175C55">
              <a:alpha val="30195"/>
            </a:srgbClr>
          </a:solidFill>
        </p:spPr>
        <p:txBody>
          <a:bodyPr wrap="square" lIns="0" tIns="0" rIns="0" bIns="0" rtlCol="0"/>
          <a:lstStyle/>
          <a:p>
            <a:endParaRPr/>
          </a:p>
        </p:txBody>
      </p:sp>
      <p:sp>
        <p:nvSpPr>
          <p:cNvPr id="4" name="object 4"/>
          <p:cNvSpPr/>
          <p:nvPr/>
        </p:nvSpPr>
        <p:spPr>
          <a:xfrm>
            <a:off x="6499859" y="4872228"/>
            <a:ext cx="335280" cy="337185"/>
          </a:xfrm>
          <a:custGeom>
            <a:avLst/>
            <a:gdLst/>
            <a:ahLst/>
            <a:cxnLst/>
            <a:rect l="l" t="t" r="r" b="b"/>
            <a:pathLst>
              <a:path w="335279" h="337185">
                <a:moveTo>
                  <a:pt x="167639" y="0"/>
                </a:moveTo>
                <a:lnTo>
                  <a:pt x="123119" y="6025"/>
                </a:lnTo>
                <a:lnTo>
                  <a:pt x="83052" y="23049"/>
                </a:lnTo>
                <a:lnTo>
                  <a:pt x="49148" y="49377"/>
                </a:lnTo>
                <a:lnTo>
                  <a:pt x="22916" y="83470"/>
                </a:lnTo>
                <a:lnTo>
                  <a:pt x="5997" y="123683"/>
                </a:lnTo>
                <a:lnTo>
                  <a:pt x="0" y="168402"/>
                </a:lnTo>
                <a:lnTo>
                  <a:pt x="5997" y="213115"/>
                </a:lnTo>
                <a:lnTo>
                  <a:pt x="22916" y="253328"/>
                </a:lnTo>
                <a:lnTo>
                  <a:pt x="49148" y="287421"/>
                </a:lnTo>
                <a:lnTo>
                  <a:pt x="83086" y="313777"/>
                </a:lnTo>
                <a:lnTo>
                  <a:pt x="123119" y="330777"/>
                </a:lnTo>
                <a:lnTo>
                  <a:pt x="167639" y="336804"/>
                </a:lnTo>
                <a:lnTo>
                  <a:pt x="212160" y="330777"/>
                </a:lnTo>
                <a:lnTo>
                  <a:pt x="233827" y="321576"/>
                </a:lnTo>
                <a:lnTo>
                  <a:pt x="167639" y="321576"/>
                </a:lnTo>
                <a:lnTo>
                  <a:pt x="119492" y="313754"/>
                </a:lnTo>
                <a:lnTo>
                  <a:pt x="77630" y="291982"/>
                </a:lnTo>
                <a:lnTo>
                  <a:pt x="44589" y="258804"/>
                </a:lnTo>
                <a:lnTo>
                  <a:pt x="22904" y="216762"/>
                </a:lnTo>
                <a:lnTo>
                  <a:pt x="15112" y="168402"/>
                </a:lnTo>
                <a:lnTo>
                  <a:pt x="22904" y="120041"/>
                </a:lnTo>
                <a:lnTo>
                  <a:pt x="44589" y="77999"/>
                </a:lnTo>
                <a:lnTo>
                  <a:pt x="77630" y="44821"/>
                </a:lnTo>
                <a:lnTo>
                  <a:pt x="119492" y="23049"/>
                </a:lnTo>
                <a:lnTo>
                  <a:pt x="167639" y="15227"/>
                </a:lnTo>
                <a:lnTo>
                  <a:pt x="233832" y="15227"/>
                </a:lnTo>
                <a:lnTo>
                  <a:pt x="212160" y="6025"/>
                </a:lnTo>
                <a:lnTo>
                  <a:pt x="167639" y="0"/>
                </a:lnTo>
                <a:close/>
              </a:path>
              <a:path w="335279" h="337185">
                <a:moveTo>
                  <a:pt x="233832" y="15227"/>
                </a:moveTo>
                <a:lnTo>
                  <a:pt x="167639" y="15227"/>
                </a:lnTo>
                <a:lnTo>
                  <a:pt x="215787" y="23049"/>
                </a:lnTo>
                <a:lnTo>
                  <a:pt x="257649" y="44821"/>
                </a:lnTo>
                <a:lnTo>
                  <a:pt x="290690" y="77999"/>
                </a:lnTo>
                <a:lnTo>
                  <a:pt x="312375" y="120041"/>
                </a:lnTo>
                <a:lnTo>
                  <a:pt x="320166" y="168402"/>
                </a:lnTo>
                <a:lnTo>
                  <a:pt x="312375" y="216762"/>
                </a:lnTo>
                <a:lnTo>
                  <a:pt x="290690" y="258804"/>
                </a:lnTo>
                <a:lnTo>
                  <a:pt x="257649" y="291982"/>
                </a:lnTo>
                <a:lnTo>
                  <a:pt x="215787" y="313754"/>
                </a:lnTo>
                <a:lnTo>
                  <a:pt x="167639" y="321576"/>
                </a:lnTo>
                <a:lnTo>
                  <a:pt x="233827" y="321576"/>
                </a:lnTo>
                <a:lnTo>
                  <a:pt x="286131" y="287421"/>
                </a:lnTo>
                <a:lnTo>
                  <a:pt x="312363" y="253328"/>
                </a:lnTo>
                <a:lnTo>
                  <a:pt x="329282" y="213115"/>
                </a:lnTo>
                <a:lnTo>
                  <a:pt x="335280" y="168402"/>
                </a:lnTo>
                <a:lnTo>
                  <a:pt x="329282" y="123683"/>
                </a:lnTo>
                <a:lnTo>
                  <a:pt x="312363" y="83470"/>
                </a:lnTo>
                <a:lnTo>
                  <a:pt x="286131" y="49377"/>
                </a:lnTo>
                <a:lnTo>
                  <a:pt x="252193" y="23023"/>
                </a:lnTo>
                <a:lnTo>
                  <a:pt x="233832" y="15227"/>
                </a:lnTo>
                <a:close/>
              </a:path>
              <a:path w="335279" h="337185">
                <a:moveTo>
                  <a:pt x="247268" y="84201"/>
                </a:moveTo>
                <a:lnTo>
                  <a:pt x="88011" y="84201"/>
                </a:lnTo>
                <a:lnTo>
                  <a:pt x="83819" y="88366"/>
                </a:lnTo>
                <a:lnTo>
                  <a:pt x="83819" y="248437"/>
                </a:lnTo>
                <a:lnTo>
                  <a:pt x="88011" y="252603"/>
                </a:lnTo>
                <a:lnTo>
                  <a:pt x="173355" y="252603"/>
                </a:lnTo>
                <a:lnTo>
                  <a:pt x="173355" y="187375"/>
                </a:lnTo>
                <a:lnTo>
                  <a:pt x="151511" y="187375"/>
                </a:lnTo>
                <a:lnTo>
                  <a:pt x="151511" y="161963"/>
                </a:lnTo>
                <a:lnTo>
                  <a:pt x="173355" y="161963"/>
                </a:lnTo>
                <a:lnTo>
                  <a:pt x="173355" y="143230"/>
                </a:lnTo>
                <a:lnTo>
                  <a:pt x="175720" y="128803"/>
                </a:lnTo>
                <a:lnTo>
                  <a:pt x="182371" y="118276"/>
                </a:lnTo>
                <a:lnTo>
                  <a:pt x="192643" y="111828"/>
                </a:lnTo>
                <a:lnTo>
                  <a:pt x="205866" y="109639"/>
                </a:lnTo>
                <a:lnTo>
                  <a:pt x="251460" y="109639"/>
                </a:lnTo>
                <a:lnTo>
                  <a:pt x="251460" y="88366"/>
                </a:lnTo>
                <a:lnTo>
                  <a:pt x="247268" y="84201"/>
                </a:lnTo>
                <a:close/>
              </a:path>
              <a:path w="335279" h="337185">
                <a:moveTo>
                  <a:pt x="251460" y="109639"/>
                </a:moveTo>
                <a:lnTo>
                  <a:pt x="215137" y="109639"/>
                </a:lnTo>
                <a:lnTo>
                  <a:pt x="223138" y="110337"/>
                </a:lnTo>
                <a:lnTo>
                  <a:pt x="225424" y="110642"/>
                </a:lnTo>
                <a:lnTo>
                  <a:pt x="225424" y="133375"/>
                </a:lnTo>
                <a:lnTo>
                  <a:pt x="201548" y="133375"/>
                </a:lnTo>
                <a:lnTo>
                  <a:pt x="199516" y="138391"/>
                </a:lnTo>
                <a:lnTo>
                  <a:pt x="199516" y="161975"/>
                </a:lnTo>
                <a:lnTo>
                  <a:pt x="224536" y="161975"/>
                </a:lnTo>
                <a:lnTo>
                  <a:pt x="221234" y="187401"/>
                </a:lnTo>
                <a:lnTo>
                  <a:pt x="199516" y="187401"/>
                </a:lnTo>
                <a:lnTo>
                  <a:pt x="199516" y="252603"/>
                </a:lnTo>
                <a:lnTo>
                  <a:pt x="247268" y="252603"/>
                </a:lnTo>
                <a:lnTo>
                  <a:pt x="251460" y="248437"/>
                </a:lnTo>
                <a:lnTo>
                  <a:pt x="251460" y="109639"/>
                </a:lnTo>
                <a:close/>
              </a:path>
            </a:pathLst>
          </a:custGeom>
          <a:solidFill>
            <a:srgbClr val="175C55">
              <a:alpha val="30195"/>
            </a:srgbClr>
          </a:solidFill>
        </p:spPr>
        <p:txBody>
          <a:bodyPr wrap="square" lIns="0" tIns="0" rIns="0" bIns="0" rtlCol="0"/>
          <a:lstStyle/>
          <a:p>
            <a:endParaRPr/>
          </a:p>
        </p:txBody>
      </p:sp>
      <p:sp>
        <p:nvSpPr>
          <p:cNvPr id="5" name="object 5"/>
          <p:cNvSpPr/>
          <p:nvPr/>
        </p:nvSpPr>
        <p:spPr>
          <a:xfrm>
            <a:off x="6914388" y="4872228"/>
            <a:ext cx="337185" cy="337185"/>
          </a:xfrm>
          <a:custGeom>
            <a:avLst/>
            <a:gdLst/>
            <a:ahLst/>
            <a:cxnLst/>
            <a:rect l="l" t="t" r="r" b="b"/>
            <a:pathLst>
              <a:path w="337184" h="337185">
                <a:moveTo>
                  <a:pt x="168401" y="0"/>
                </a:moveTo>
                <a:lnTo>
                  <a:pt x="123692" y="6025"/>
                </a:lnTo>
                <a:lnTo>
                  <a:pt x="83447" y="23049"/>
                </a:lnTo>
                <a:lnTo>
                  <a:pt x="49387" y="49377"/>
                </a:lnTo>
                <a:lnTo>
                  <a:pt x="23029" y="83470"/>
                </a:lnTo>
                <a:lnTo>
                  <a:pt x="6027" y="123683"/>
                </a:lnTo>
                <a:lnTo>
                  <a:pt x="0" y="168402"/>
                </a:lnTo>
                <a:lnTo>
                  <a:pt x="6027" y="213115"/>
                </a:lnTo>
                <a:lnTo>
                  <a:pt x="23029" y="253328"/>
                </a:lnTo>
                <a:lnTo>
                  <a:pt x="49387" y="287421"/>
                </a:lnTo>
                <a:lnTo>
                  <a:pt x="83481" y="313777"/>
                </a:lnTo>
                <a:lnTo>
                  <a:pt x="123692" y="330777"/>
                </a:lnTo>
                <a:lnTo>
                  <a:pt x="168401" y="336804"/>
                </a:lnTo>
                <a:lnTo>
                  <a:pt x="213111" y="330777"/>
                </a:lnTo>
                <a:lnTo>
                  <a:pt x="234874" y="321576"/>
                </a:lnTo>
                <a:lnTo>
                  <a:pt x="168401" y="321576"/>
                </a:lnTo>
                <a:lnTo>
                  <a:pt x="120042" y="313754"/>
                </a:lnTo>
                <a:lnTo>
                  <a:pt x="78004" y="291982"/>
                </a:lnTo>
                <a:lnTo>
                  <a:pt x="44829" y="258804"/>
                </a:lnTo>
                <a:lnTo>
                  <a:pt x="23061" y="216762"/>
                </a:lnTo>
                <a:lnTo>
                  <a:pt x="15239" y="168402"/>
                </a:lnTo>
                <a:lnTo>
                  <a:pt x="23061" y="120041"/>
                </a:lnTo>
                <a:lnTo>
                  <a:pt x="44829" y="77999"/>
                </a:lnTo>
                <a:lnTo>
                  <a:pt x="78004" y="44821"/>
                </a:lnTo>
                <a:lnTo>
                  <a:pt x="120042" y="23049"/>
                </a:lnTo>
                <a:lnTo>
                  <a:pt x="168401" y="15227"/>
                </a:lnTo>
                <a:lnTo>
                  <a:pt x="234879" y="15227"/>
                </a:lnTo>
                <a:lnTo>
                  <a:pt x="213111" y="6025"/>
                </a:lnTo>
                <a:lnTo>
                  <a:pt x="168401" y="0"/>
                </a:lnTo>
                <a:close/>
              </a:path>
              <a:path w="337184" h="337185">
                <a:moveTo>
                  <a:pt x="234879" y="15227"/>
                </a:moveTo>
                <a:lnTo>
                  <a:pt x="168401" y="15227"/>
                </a:lnTo>
                <a:lnTo>
                  <a:pt x="216761" y="23049"/>
                </a:lnTo>
                <a:lnTo>
                  <a:pt x="258799" y="44821"/>
                </a:lnTo>
                <a:lnTo>
                  <a:pt x="291974" y="77999"/>
                </a:lnTo>
                <a:lnTo>
                  <a:pt x="313742" y="120041"/>
                </a:lnTo>
                <a:lnTo>
                  <a:pt x="321563" y="168402"/>
                </a:lnTo>
                <a:lnTo>
                  <a:pt x="313742" y="216762"/>
                </a:lnTo>
                <a:lnTo>
                  <a:pt x="291974" y="258804"/>
                </a:lnTo>
                <a:lnTo>
                  <a:pt x="258799" y="291982"/>
                </a:lnTo>
                <a:lnTo>
                  <a:pt x="216761" y="313754"/>
                </a:lnTo>
                <a:lnTo>
                  <a:pt x="168401" y="321576"/>
                </a:lnTo>
                <a:lnTo>
                  <a:pt x="234874" y="321576"/>
                </a:lnTo>
                <a:lnTo>
                  <a:pt x="287416" y="287421"/>
                </a:lnTo>
                <a:lnTo>
                  <a:pt x="313774" y="253328"/>
                </a:lnTo>
                <a:lnTo>
                  <a:pt x="330776" y="213115"/>
                </a:lnTo>
                <a:lnTo>
                  <a:pt x="336803" y="168402"/>
                </a:lnTo>
                <a:lnTo>
                  <a:pt x="330776" y="123683"/>
                </a:lnTo>
                <a:lnTo>
                  <a:pt x="313774" y="83470"/>
                </a:lnTo>
                <a:lnTo>
                  <a:pt x="287416" y="49377"/>
                </a:lnTo>
                <a:lnTo>
                  <a:pt x="253322" y="23023"/>
                </a:lnTo>
                <a:lnTo>
                  <a:pt x="234879" y="15227"/>
                </a:lnTo>
                <a:close/>
              </a:path>
              <a:path w="337184" h="337185">
                <a:moveTo>
                  <a:pt x="81914" y="224104"/>
                </a:moveTo>
                <a:lnTo>
                  <a:pt x="94247" y="231005"/>
                </a:lnTo>
                <a:lnTo>
                  <a:pt x="107521" y="236145"/>
                </a:lnTo>
                <a:lnTo>
                  <a:pt x="121580" y="239354"/>
                </a:lnTo>
                <a:lnTo>
                  <a:pt x="136270" y="240461"/>
                </a:lnTo>
                <a:lnTo>
                  <a:pt x="179585" y="231044"/>
                </a:lnTo>
                <a:lnTo>
                  <a:pt x="187971" y="224599"/>
                </a:lnTo>
                <a:lnTo>
                  <a:pt x="87502" y="224599"/>
                </a:lnTo>
                <a:lnTo>
                  <a:pt x="84708" y="224421"/>
                </a:lnTo>
                <a:lnTo>
                  <a:pt x="81914" y="224104"/>
                </a:lnTo>
                <a:close/>
              </a:path>
              <a:path w="337184" h="337185">
                <a:moveTo>
                  <a:pt x="101345" y="183781"/>
                </a:moveTo>
                <a:lnTo>
                  <a:pt x="106203" y="193784"/>
                </a:lnTo>
                <a:lnTo>
                  <a:pt x="113728" y="201720"/>
                </a:lnTo>
                <a:lnTo>
                  <a:pt x="123348" y="206998"/>
                </a:lnTo>
                <a:lnTo>
                  <a:pt x="134492" y="209029"/>
                </a:lnTo>
                <a:lnTo>
                  <a:pt x="124803" y="215576"/>
                </a:lnTo>
                <a:lnTo>
                  <a:pt x="114125" y="220472"/>
                </a:lnTo>
                <a:lnTo>
                  <a:pt x="102614" y="223538"/>
                </a:lnTo>
                <a:lnTo>
                  <a:pt x="90423" y="224599"/>
                </a:lnTo>
                <a:lnTo>
                  <a:pt x="187971" y="224599"/>
                </a:lnTo>
                <a:lnTo>
                  <a:pt x="211232" y="206721"/>
                </a:lnTo>
                <a:lnTo>
                  <a:pt x="224209" y="184429"/>
                </a:lnTo>
                <a:lnTo>
                  <a:pt x="105663" y="184429"/>
                </a:lnTo>
                <a:lnTo>
                  <a:pt x="103504" y="184213"/>
                </a:lnTo>
                <a:lnTo>
                  <a:pt x="101345" y="183781"/>
                </a:lnTo>
                <a:close/>
              </a:path>
              <a:path w="337184" h="337185">
                <a:moveTo>
                  <a:pt x="88900" y="147027"/>
                </a:moveTo>
                <a:lnTo>
                  <a:pt x="88900" y="147472"/>
                </a:lnTo>
                <a:lnTo>
                  <a:pt x="91058" y="160022"/>
                </a:lnTo>
                <a:lnTo>
                  <a:pt x="97027" y="170683"/>
                </a:lnTo>
                <a:lnTo>
                  <a:pt x="106044" y="178660"/>
                </a:lnTo>
                <a:lnTo>
                  <a:pt x="117347" y="183159"/>
                </a:lnTo>
                <a:lnTo>
                  <a:pt x="114426" y="183997"/>
                </a:lnTo>
                <a:lnTo>
                  <a:pt x="111251" y="184429"/>
                </a:lnTo>
                <a:lnTo>
                  <a:pt x="224209" y="184429"/>
                </a:lnTo>
                <a:lnTo>
                  <a:pt x="230639" y="173381"/>
                </a:lnTo>
                <a:lnTo>
                  <a:pt x="234584" y="151574"/>
                </a:lnTo>
                <a:lnTo>
                  <a:pt x="104901" y="151574"/>
                </a:lnTo>
                <a:lnTo>
                  <a:pt x="99186" y="151384"/>
                </a:lnTo>
                <a:lnTo>
                  <a:pt x="93725" y="149745"/>
                </a:lnTo>
                <a:lnTo>
                  <a:pt x="88900" y="147027"/>
                </a:lnTo>
                <a:close/>
              </a:path>
              <a:path w="337184" h="337185">
                <a:moveTo>
                  <a:pt x="93979" y="102984"/>
                </a:moveTo>
                <a:lnTo>
                  <a:pt x="90931" y="108369"/>
                </a:lnTo>
                <a:lnTo>
                  <a:pt x="89153" y="114617"/>
                </a:lnTo>
                <a:lnTo>
                  <a:pt x="89153" y="121285"/>
                </a:lnTo>
                <a:lnTo>
                  <a:pt x="90275" y="130420"/>
                </a:lnTo>
                <a:lnTo>
                  <a:pt x="93456" y="138710"/>
                </a:lnTo>
                <a:lnTo>
                  <a:pt x="98423" y="145861"/>
                </a:lnTo>
                <a:lnTo>
                  <a:pt x="104901" y="151574"/>
                </a:lnTo>
                <a:lnTo>
                  <a:pt x="234584" y="151574"/>
                </a:lnTo>
                <a:lnTo>
                  <a:pt x="236496" y="141008"/>
                </a:lnTo>
                <a:lnTo>
                  <a:pt x="167131" y="141008"/>
                </a:lnTo>
                <a:lnTo>
                  <a:pt x="145736" y="137520"/>
                </a:lnTo>
                <a:lnTo>
                  <a:pt x="126079" y="129682"/>
                </a:lnTo>
                <a:lnTo>
                  <a:pt x="108660" y="118001"/>
                </a:lnTo>
                <a:lnTo>
                  <a:pt x="93979" y="102984"/>
                </a:lnTo>
                <a:close/>
              </a:path>
              <a:path w="337184" h="337185">
                <a:moveTo>
                  <a:pt x="201675" y="96329"/>
                </a:moveTo>
                <a:lnTo>
                  <a:pt x="187888" y="99189"/>
                </a:lnTo>
                <a:lnTo>
                  <a:pt x="176625" y="106987"/>
                </a:lnTo>
                <a:lnTo>
                  <a:pt x="169029" y="118553"/>
                </a:lnTo>
                <a:lnTo>
                  <a:pt x="166342" y="132207"/>
                </a:lnTo>
                <a:lnTo>
                  <a:pt x="166367" y="136918"/>
                </a:lnTo>
                <a:lnTo>
                  <a:pt x="166496" y="138328"/>
                </a:lnTo>
                <a:lnTo>
                  <a:pt x="167131" y="141008"/>
                </a:lnTo>
                <a:lnTo>
                  <a:pt x="236496" y="141008"/>
                </a:lnTo>
                <a:lnTo>
                  <a:pt x="237127" y="137520"/>
                </a:lnTo>
                <a:lnTo>
                  <a:pt x="237108" y="132207"/>
                </a:lnTo>
                <a:lnTo>
                  <a:pt x="242173" y="128121"/>
                </a:lnTo>
                <a:lnTo>
                  <a:pt x="246856" y="123599"/>
                </a:lnTo>
                <a:lnTo>
                  <a:pt x="250741" y="119100"/>
                </a:lnTo>
                <a:lnTo>
                  <a:pt x="234441" y="119100"/>
                </a:lnTo>
                <a:lnTo>
                  <a:pt x="239633" y="115262"/>
                </a:lnTo>
                <a:lnTo>
                  <a:pt x="244062" y="110553"/>
                </a:lnTo>
                <a:lnTo>
                  <a:pt x="245824" y="107823"/>
                </a:lnTo>
                <a:lnTo>
                  <a:pt x="227583" y="107823"/>
                </a:lnTo>
                <a:lnTo>
                  <a:pt x="222232" y="103042"/>
                </a:lnTo>
                <a:lnTo>
                  <a:pt x="216011" y="99423"/>
                </a:lnTo>
                <a:lnTo>
                  <a:pt x="209099" y="97130"/>
                </a:lnTo>
                <a:lnTo>
                  <a:pt x="201675" y="96329"/>
                </a:lnTo>
                <a:close/>
              </a:path>
              <a:path w="337184" h="337185">
                <a:moveTo>
                  <a:pt x="254888" y="113372"/>
                </a:moveTo>
                <a:lnTo>
                  <a:pt x="248538" y="116268"/>
                </a:lnTo>
                <a:lnTo>
                  <a:pt x="241680" y="118224"/>
                </a:lnTo>
                <a:lnTo>
                  <a:pt x="234441" y="119100"/>
                </a:lnTo>
                <a:lnTo>
                  <a:pt x="250741" y="119100"/>
                </a:lnTo>
                <a:lnTo>
                  <a:pt x="251195" y="118553"/>
                </a:lnTo>
                <a:lnTo>
                  <a:pt x="254888" y="113372"/>
                </a:lnTo>
                <a:close/>
              </a:path>
              <a:path w="337184" h="337185">
                <a:moveTo>
                  <a:pt x="250062" y="98996"/>
                </a:moveTo>
                <a:lnTo>
                  <a:pt x="243204" y="103162"/>
                </a:lnTo>
                <a:lnTo>
                  <a:pt x="235711" y="106197"/>
                </a:lnTo>
                <a:lnTo>
                  <a:pt x="227583" y="107823"/>
                </a:lnTo>
                <a:lnTo>
                  <a:pt x="245824" y="107823"/>
                </a:lnTo>
                <a:lnTo>
                  <a:pt x="247586" y="105091"/>
                </a:lnTo>
                <a:lnTo>
                  <a:pt x="250062" y="98996"/>
                </a:lnTo>
                <a:close/>
              </a:path>
            </a:pathLst>
          </a:custGeom>
          <a:solidFill>
            <a:srgbClr val="175C55">
              <a:alpha val="30195"/>
            </a:srgbClr>
          </a:solidFill>
        </p:spPr>
        <p:txBody>
          <a:bodyPr wrap="square" lIns="0" tIns="0" rIns="0" bIns="0" rtlCol="0"/>
          <a:lstStyle/>
          <a:p>
            <a:endParaRPr/>
          </a:p>
        </p:txBody>
      </p:sp>
      <p:pic>
        <p:nvPicPr>
          <p:cNvPr id="6" name="object 6"/>
          <p:cNvPicPr/>
          <p:nvPr/>
        </p:nvPicPr>
        <p:blipFill>
          <a:blip r:embed="rId2" cstate="print"/>
          <a:stretch>
            <a:fillRect/>
          </a:stretch>
        </p:blipFill>
        <p:spPr>
          <a:xfrm>
            <a:off x="3660497" y="1795139"/>
            <a:ext cx="3165649" cy="1334924"/>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090"/>
              </a:lnSpc>
            </a:pPr>
            <a:fld id="{81D60167-4931-47E6-BA6A-407CBD079E47}" type="slidenum">
              <a:rPr spc="-5" dirty="0"/>
              <a:t>49</a:t>
            </a:fld>
            <a:endParaRPr spc="-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863850" cy="1754505"/>
          </a:xfrm>
          <a:custGeom>
            <a:avLst/>
            <a:gdLst/>
            <a:ahLst/>
            <a:cxnLst/>
            <a:rect l="l" t="t" r="r" b="b"/>
            <a:pathLst>
              <a:path w="2863850" h="1754505">
                <a:moveTo>
                  <a:pt x="0" y="1754124"/>
                </a:moveTo>
                <a:lnTo>
                  <a:pt x="2863596" y="1754124"/>
                </a:lnTo>
                <a:lnTo>
                  <a:pt x="2863596" y="0"/>
                </a:lnTo>
                <a:lnTo>
                  <a:pt x="0" y="0"/>
                </a:lnTo>
                <a:lnTo>
                  <a:pt x="0" y="1754124"/>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82702" y="96503"/>
            <a:ext cx="2573020" cy="1340485"/>
          </a:xfrm>
          <a:prstGeom prst="rect">
            <a:avLst/>
          </a:prstGeom>
        </p:spPr>
        <p:txBody>
          <a:bodyPr vert="horz" wrap="square" lIns="0" tIns="67310" rIns="0" bIns="0" rtlCol="0">
            <a:spAutoFit/>
          </a:bodyPr>
          <a:lstStyle/>
          <a:p>
            <a:pPr marL="12700">
              <a:lnSpc>
                <a:spcPct val="100000"/>
              </a:lnSpc>
              <a:spcBef>
                <a:spcPts val="530"/>
              </a:spcBef>
            </a:pPr>
            <a:r>
              <a:rPr spc="-300" dirty="0"/>
              <a:t>01.</a:t>
            </a:r>
          </a:p>
          <a:p>
            <a:pPr marL="12700" marR="5080">
              <a:lnSpc>
                <a:spcPct val="100000"/>
              </a:lnSpc>
              <a:spcBef>
                <a:spcPts val="320"/>
              </a:spcBef>
            </a:pPr>
            <a:r>
              <a:rPr sz="2400" spc="-80" dirty="0"/>
              <a:t>Presentación</a:t>
            </a:r>
            <a:r>
              <a:rPr sz="2400" spc="-20" dirty="0"/>
              <a:t> </a:t>
            </a:r>
            <a:r>
              <a:rPr sz="2400" spc="-114" dirty="0"/>
              <a:t>de</a:t>
            </a:r>
            <a:r>
              <a:rPr sz="2400" spc="-50" dirty="0"/>
              <a:t> </a:t>
            </a:r>
            <a:r>
              <a:rPr sz="2400" spc="-15" dirty="0"/>
              <a:t>la </a:t>
            </a:r>
            <a:r>
              <a:rPr sz="2400" spc="-650" dirty="0"/>
              <a:t> </a:t>
            </a:r>
            <a:r>
              <a:rPr sz="2400" spc="-90" dirty="0"/>
              <a:t>organización</a:t>
            </a:r>
            <a:endParaRPr sz="2400" dirty="0"/>
          </a:p>
        </p:txBody>
      </p:sp>
      <p:sp>
        <p:nvSpPr>
          <p:cNvPr id="4" name="object 4"/>
          <p:cNvSpPr txBox="1"/>
          <p:nvPr/>
        </p:nvSpPr>
        <p:spPr>
          <a:xfrm>
            <a:off x="3442842" y="175485"/>
            <a:ext cx="3873500" cy="2077720"/>
          </a:xfrm>
          <a:prstGeom prst="rect">
            <a:avLst/>
          </a:prstGeom>
        </p:spPr>
        <p:txBody>
          <a:bodyPr vert="horz" wrap="square" lIns="0" tIns="93345" rIns="0" bIns="0" rtlCol="0">
            <a:spAutoFit/>
          </a:bodyPr>
          <a:lstStyle/>
          <a:p>
            <a:pPr marL="12700" algn="just">
              <a:lnSpc>
                <a:spcPct val="100000"/>
              </a:lnSpc>
              <a:spcBef>
                <a:spcPts val="735"/>
              </a:spcBef>
            </a:pPr>
            <a:r>
              <a:rPr sz="1300" b="1" spc="-70" dirty="0">
                <a:solidFill>
                  <a:schemeClr val="accent6">
                    <a:lumMod val="50000"/>
                  </a:schemeClr>
                </a:solidFill>
                <a:latin typeface="Arial"/>
                <a:cs typeface="Arial"/>
              </a:rPr>
              <a:t>Quiéne</a:t>
            </a:r>
            <a:r>
              <a:rPr sz="1300" b="1" spc="-65" dirty="0">
                <a:solidFill>
                  <a:schemeClr val="accent6">
                    <a:lumMod val="50000"/>
                  </a:schemeClr>
                </a:solidFill>
                <a:latin typeface="Arial"/>
                <a:cs typeface="Arial"/>
              </a:rPr>
              <a:t>s</a:t>
            </a:r>
            <a:r>
              <a:rPr sz="1300" b="1" spc="5" dirty="0">
                <a:solidFill>
                  <a:schemeClr val="accent6">
                    <a:lumMod val="50000"/>
                  </a:schemeClr>
                </a:solidFill>
                <a:latin typeface="Arial"/>
                <a:cs typeface="Arial"/>
              </a:rPr>
              <a:t> </a:t>
            </a:r>
            <a:r>
              <a:rPr sz="1300" b="1" spc="-65" dirty="0">
                <a:solidFill>
                  <a:schemeClr val="accent6">
                    <a:lumMod val="50000"/>
                  </a:schemeClr>
                </a:solidFill>
                <a:latin typeface="Arial"/>
                <a:cs typeface="Arial"/>
              </a:rPr>
              <a:t>somos</a:t>
            </a:r>
            <a:endParaRPr sz="1300" dirty="0">
              <a:solidFill>
                <a:schemeClr val="accent6">
                  <a:lumMod val="50000"/>
                </a:schemeClr>
              </a:solidFill>
              <a:latin typeface="Arial"/>
              <a:cs typeface="Arial"/>
            </a:endParaRPr>
          </a:p>
          <a:p>
            <a:pPr marL="12700" marR="5080" algn="just">
              <a:lnSpc>
                <a:spcPct val="100000"/>
              </a:lnSpc>
              <a:spcBef>
                <a:spcPts val="590"/>
              </a:spcBef>
            </a:pPr>
            <a:r>
              <a:rPr sz="1200" spc="-5" dirty="0">
                <a:solidFill>
                  <a:srgbClr val="464646"/>
                </a:solidFill>
                <a:latin typeface="Bahnschrift"/>
                <a:cs typeface="Bahnschrift"/>
              </a:rPr>
              <a:t>Somos</a:t>
            </a:r>
            <a:r>
              <a:rPr sz="1200" dirty="0">
                <a:solidFill>
                  <a:srgbClr val="464646"/>
                </a:solidFill>
                <a:latin typeface="Bahnschrift"/>
                <a:cs typeface="Bahnschrift"/>
              </a:rPr>
              <a:t> un</a:t>
            </a:r>
            <a:r>
              <a:rPr sz="1200" spc="5" dirty="0">
                <a:solidFill>
                  <a:srgbClr val="464646"/>
                </a:solidFill>
                <a:latin typeface="Bahnschrift"/>
                <a:cs typeface="Bahnschrift"/>
              </a:rPr>
              <a:t> </a:t>
            </a:r>
            <a:r>
              <a:rPr sz="1200" spc="-5" dirty="0">
                <a:solidFill>
                  <a:srgbClr val="464646"/>
                </a:solidFill>
                <a:latin typeface="Bahnschrift"/>
                <a:cs typeface="Bahnschrift"/>
              </a:rPr>
              <a:t>camping</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dirty="0">
                <a:solidFill>
                  <a:srgbClr val="464646"/>
                </a:solidFill>
                <a:latin typeface="Bahnschrift"/>
                <a:cs typeface="Bahnschrift"/>
              </a:rPr>
              <a:t>5</a:t>
            </a:r>
            <a:r>
              <a:rPr sz="1200" spc="5" dirty="0">
                <a:solidFill>
                  <a:srgbClr val="464646"/>
                </a:solidFill>
                <a:latin typeface="Bahnschrift"/>
                <a:cs typeface="Bahnschrift"/>
              </a:rPr>
              <a:t> </a:t>
            </a:r>
            <a:r>
              <a:rPr sz="1200" spc="-5" dirty="0">
                <a:solidFill>
                  <a:srgbClr val="464646"/>
                </a:solidFill>
                <a:latin typeface="Bahnschrift"/>
                <a:cs typeface="Bahnschrift"/>
              </a:rPr>
              <a:t>estrellas</a:t>
            </a:r>
            <a:r>
              <a:rPr sz="1200" dirty="0">
                <a:solidFill>
                  <a:srgbClr val="464646"/>
                </a:solidFill>
                <a:latin typeface="Bahnschrift"/>
                <a:cs typeface="Bahnschrift"/>
              </a:rPr>
              <a:t> a</a:t>
            </a:r>
            <a:r>
              <a:rPr sz="1200" spc="5" dirty="0">
                <a:solidFill>
                  <a:srgbClr val="464646"/>
                </a:solidFill>
                <a:latin typeface="Bahnschrift"/>
                <a:cs typeface="Bahnschrift"/>
              </a:rPr>
              <a:t> </a:t>
            </a:r>
            <a:r>
              <a:rPr lang="es-ES" sz="1200" spc="-5" dirty="0">
                <a:latin typeface="Bahnschrift"/>
                <a:cs typeface="Bahnschrift"/>
              </a:rPr>
              <a:t>3</a:t>
            </a:r>
            <a:r>
              <a:rPr sz="1200" spc="-5" dirty="0">
                <a:solidFill>
                  <a:srgbClr val="464646"/>
                </a:solidFill>
                <a:latin typeface="Bahnschrift"/>
                <a:cs typeface="Bahnschrift"/>
              </a:rPr>
              <a:t>00</a:t>
            </a:r>
            <a:r>
              <a:rPr sz="1200" dirty="0">
                <a:solidFill>
                  <a:srgbClr val="464646"/>
                </a:solidFill>
                <a:latin typeface="Bahnschrift"/>
                <a:cs typeface="Bahnschrift"/>
              </a:rPr>
              <a:t> </a:t>
            </a:r>
            <a:r>
              <a:rPr sz="1200" spc="-5" dirty="0">
                <a:solidFill>
                  <a:srgbClr val="464646"/>
                </a:solidFill>
                <a:latin typeface="Bahnschrift"/>
                <a:cs typeface="Bahnschrift"/>
              </a:rPr>
              <a:t>metros</a:t>
            </a:r>
            <a:r>
              <a:rPr sz="1200" spc="195" dirty="0">
                <a:solidFill>
                  <a:srgbClr val="464646"/>
                </a:solidFill>
                <a:latin typeface="Bahnschrift"/>
                <a:cs typeface="Bahnschrift"/>
              </a:rPr>
              <a:t> </a:t>
            </a:r>
            <a:r>
              <a:rPr sz="1200" spc="-10" dirty="0">
                <a:solidFill>
                  <a:srgbClr val="464646"/>
                </a:solidFill>
                <a:latin typeface="Bahnschrift"/>
                <a:cs typeface="Bahnschrift"/>
              </a:rPr>
              <a:t>de</a:t>
            </a:r>
            <a:r>
              <a:rPr sz="1200" spc="185" dirty="0">
                <a:solidFill>
                  <a:srgbClr val="464646"/>
                </a:solidFill>
                <a:latin typeface="Bahnschrift"/>
                <a:cs typeface="Bahnschrift"/>
              </a:rPr>
              <a:t> </a:t>
            </a:r>
            <a:r>
              <a:rPr sz="1200" dirty="0">
                <a:solidFill>
                  <a:srgbClr val="464646"/>
                </a:solidFill>
                <a:latin typeface="Bahnschrift"/>
                <a:cs typeface="Bahnschrift"/>
              </a:rPr>
              <a:t>la </a:t>
            </a:r>
            <a:r>
              <a:rPr sz="1200" spc="5" dirty="0">
                <a:solidFill>
                  <a:srgbClr val="464646"/>
                </a:solidFill>
                <a:latin typeface="Bahnschrift"/>
                <a:cs typeface="Bahnschrift"/>
              </a:rPr>
              <a:t> </a:t>
            </a:r>
            <a:r>
              <a:rPr sz="1200" spc="-5" dirty="0">
                <a:solidFill>
                  <a:srgbClr val="464646"/>
                </a:solidFill>
                <a:latin typeface="Bahnschrift"/>
                <a:cs typeface="Bahnschrift"/>
              </a:rPr>
              <a:t>playa.</a:t>
            </a:r>
            <a:r>
              <a:rPr sz="1200" dirty="0">
                <a:solidFill>
                  <a:srgbClr val="464646"/>
                </a:solidFill>
                <a:latin typeface="Bahnschrift"/>
                <a:cs typeface="Bahnschrift"/>
              </a:rPr>
              <a:t> En</a:t>
            </a:r>
            <a:r>
              <a:rPr sz="1200" spc="5" dirty="0">
                <a:solidFill>
                  <a:srgbClr val="464646"/>
                </a:solidFill>
                <a:latin typeface="Bahnschrift"/>
                <a:cs typeface="Bahnschrift"/>
              </a:rPr>
              <a:t> </a:t>
            </a:r>
            <a:r>
              <a:rPr sz="1200" spc="-5" dirty="0">
                <a:solidFill>
                  <a:srgbClr val="464646"/>
                </a:solidFill>
                <a:latin typeface="Bahnschrift"/>
                <a:cs typeface="Bahnschrift"/>
              </a:rPr>
              <a:t>nuestras</a:t>
            </a:r>
            <a:r>
              <a:rPr sz="1200" dirty="0">
                <a:solidFill>
                  <a:srgbClr val="464646"/>
                </a:solidFill>
                <a:latin typeface="Bahnschrift"/>
                <a:cs typeface="Bahnschrift"/>
              </a:rPr>
              <a:t> </a:t>
            </a:r>
            <a:r>
              <a:rPr sz="1200" spc="-5" dirty="0">
                <a:solidFill>
                  <a:srgbClr val="464646"/>
                </a:solidFill>
                <a:latin typeface="Bahnschrift"/>
                <a:cs typeface="Bahnschrift"/>
              </a:rPr>
              <a:t>instalaciones</a:t>
            </a:r>
            <a:r>
              <a:rPr sz="1200" dirty="0">
                <a:solidFill>
                  <a:srgbClr val="464646"/>
                </a:solidFill>
                <a:latin typeface="Bahnschrift"/>
                <a:cs typeface="Bahnschrift"/>
              </a:rPr>
              <a:t> </a:t>
            </a:r>
            <a:r>
              <a:rPr sz="1200" spc="-5" dirty="0">
                <a:solidFill>
                  <a:srgbClr val="464646"/>
                </a:solidFill>
                <a:latin typeface="Bahnschrift"/>
                <a:cs typeface="Bahnschrift"/>
              </a:rPr>
              <a:t>puedes</a:t>
            </a:r>
            <a:r>
              <a:rPr sz="1200" dirty="0">
                <a:solidFill>
                  <a:srgbClr val="464646"/>
                </a:solidFill>
                <a:latin typeface="Bahnschrift"/>
                <a:cs typeface="Bahnschrift"/>
              </a:rPr>
              <a:t> </a:t>
            </a:r>
            <a:r>
              <a:rPr sz="1200" spc="-5" dirty="0">
                <a:solidFill>
                  <a:srgbClr val="464646"/>
                </a:solidFill>
                <a:latin typeface="Bahnschrift"/>
                <a:cs typeface="Bahnschrift"/>
              </a:rPr>
              <a:t>disfrutar</a:t>
            </a:r>
            <a:r>
              <a:rPr sz="1200" dirty="0">
                <a:solidFill>
                  <a:srgbClr val="464646"/>
                </a:solidFill>
                <a:latin typeface="Bahnschrift"/>
                <a:cs typeface="Bahnschrift"/>
              </a:rPr>
              <a:t> </a:t>
            </a:r>
            <a:r>
              <a:rPr sz="1200" spc="-10" dirty="0">
                <a:solidFill>
                  <a:srgbClr val="464646"/>
                </a:solidFill>
                <a:latin typeface="Bahnschrift"/>
                <a:cs typeface="Bahnschrift"/>
              </a:rPr>
              <a:t>de</a:t>
            </a:r>
            <a:r>
              <a:rPr sz="1200" spc="-5" dirty="0">
                <a:solidFill>
                  <a:srgbClr val="464646"/>
                </a:solidFill>
                <a:latin typeface="Bahnschrift"/>
                <a:cs typeface="Bahnschrift"/>
              </a:rPr>
              <a:t> </a:t>
            </a:r>
            <a:r>
              <a:rPr sz="1200" dirty="0">
                <a:solidFill>
                  <a:srgbClr val="464646"/>
                </a:solidFill>
                <a:latin typeface="Bahnschrift"/>
                <a:cs typeface="Bahnschrift"/>
              </a:rPr>
              <a:t>la </a:t>
            </a:r>
            <a:r>
              <a:rPr sz="1200" spc="5" dirty="0">
                <a:solidFill>
                  <a:srgbClr val="464646"/>
                </a:solidFill>
                <a:latin typeface="Bahnschrift"/>
                <a:cs typeface="Bahnschrift"/>
              </a:rPr>
              <a:t> </a:t>
            </a:r>
            <a:r>
              <a:rPr sz="1200" spc="-5" dirty="0">
                <a:solidFill>
                  <a:srgbClr val="464646"/>
                </a:solidFill>
                <a:latin typeface="Bahnschrift"/>
                <a:cs typeface="Bahnschrift"/>
              </a:rPr>
              <a:t>naturaleza</a:t>
            </a:r>
            <a:r>
              <a:rPr sz="1200" dirty="0">
                <a:solidFill>
                  <a:srgbClr val="464646"/>
                </a:solidFill>
                <a:latin typeface="Bahnschrift"/>
                <a:cs typeface="Bahnschrift"/>
              </a:rPr>
              <a:t> en</a:t>
            </a:r>
            <a:r>
              <a:rPr sz="1200" spc="5" dirty="0">
                <a:solidFill>
                  <a:srgbClr val="464646"/>
                </a:solidFill>
                <a:latin typeface="Bahnschrift"/>
                <a:cs typeface="Bahnschrift"/>
              </a:rPr>
              <a:t> </a:t>
            </a:r>
            <a:r>
              <a:rPr sz="1200" spc="-5" dirty="0">
                <a:solidFill>
                  <a:srgbClr val="464646"/>
                </a:solidFill>
                <a:latin typeface="Bahnschrift"/>
                <a:cs typeface="Bahnschrift"/>
              </a:rPr>
              <a:t>todo</a:t>
            </a:r>
            <a:r>
              <a:rPr sz="1200" dirty="0">
                <a:solidFill>
                  <a:srgbClr val="464646"/>
                </a:solidFill>
                <a:latin typeface="Bahnschrift"/>
                <a:cs typeface="Bahnschrift"/>
              </a:rPr>
              <a:t> </a:t>
            </a:r>
            <a:r>
              <a:rPr sz="1200" spc="-10" dirty="0">
                <a:solidFill>
                  <a:srgbClr val="464646"/>
                </a:solidFill>
                <a:latin typeface="Bahnschrift"/>
                <a:cs typeface="Bahnschrift"/>
              </a:rPr>
              <a:t>su</a:t>
            </a:r>
            <a:r>
              <a:rPr sz="1200" spc="190" dirty="0">
                <a:solidFill>
                  <a:srgbClr val="464646"/>
                </a:solidFill>
                <a:latin typeface="Bahnschrift"/>
                <a:cs typeface="Bahnschrift"/>
              </a:rPr>
              <a:t> </a:t>
            </a:r>
            <a:r>
              <a:rPr sz="1200" spc="-5" dirty="0">
                <a:solidFill>
                  <a:srgbClr val="464646"/>
                </a:solidFill>
                <a:latin typeface="Bahnschrift"/>
                <a:cs typeface="Bahnschrift"/>
              </a:rPr>
              <a:t>esplendor</a:t>
            </a:r>
            <a:r>
              <a:rPr sz="1200" spc="200" dirty="0">
                <a:solidFill>
                  <a:srgbClr val="464646"/>
                </a:solidFill>
                <a:latin typeface="Bahnschrift"/>
                <a:cs typeface="Bahnschrift"/>
              </a:rPr>
              <a:t> </a:t>
            </a:r>
            <a:r>
              <a:rPr sz="1200" dirty="0">
                <a:solidFill>
                  <a:srgbClr val="464646"/>
                </a:solidFill>
                <a:latin typeface="Bahnschrift"/>
                <a:cs typeface="Bahnschrift"/>
              </a:rPr>
              <a:t>y</a:t>
            </a:r>
            <a:r>
              <a:rPr sz="1200" spc="210" dirty="0">
                <a:solidFill>
                  <a:srgbClr val="464646"/>
                </a:solidFill>
                <a:latin typeface="Bahnschrift"/>
                <a:cs typeface="Bahnschrift"/>
              </a:rPr>
              <a:t> </a:t>
            </a:r>
            <a:r>
              <a:rPr sz="1200" spc="-5" dirty="0">
                <a:solidFill>
                  <a:srgbClr val="464646"/>
                </a:solidFill>
                <a:latin typeface="Bahnschrift"/>
                <a:cs typeface="Bahnschrift"/>
              </a:rPr>
              <a:t>sentirte</a:t>
            </a:r>
            <a:r>
              <a:rPr sz="1200" spc="200" dirty="0">
                <a:solidFill>
                  <a:srgbClr val="464646"/>
                </a:solidFill>
                <a:latin typeface="Bahnschrift"/>
                <a:cs typeface="Bahnschrift"/>
              </a:rPr>
              <a:t> </a:t>
            </a:r>
            <a:r>
              <a:rPr sz="1200" spc="-10" dirty="0">
                <a:solidFill>
                  <a:srgbClr val="464646"/>
                </a:solidFill>
                <a:latin typeface="Bahnschrift"/>
                <a:cs typeface="Bahnschrift"/>
              </a:rPr>
              <a:t>como</a:t>
            </a:r>
            <a:r>
              <a:rPr sz="1200" spc="380" dirty="0">
                <a:solidFill>
                  <a:srgbClr val="464646"/>
                </a:solidFill>
                <a:latin typeface="Bahnschrift"/>
                <a:cs typeface="Bahnschrift"/>
              </a:rPr>
              <a:t> </a:t>
            </a:r>
            <a:r>
              <a:rPr sz="1200" dirty="0">
                <a:solidFill>
                  <a:srgbClr val="464646"/>
                </a:solidFill>
                <a:latin typeface="Bahnschrift"/>
                <a:cs typeface="Bahnschrift"/>
              </a:rPr>
              <a:t>en </a:t>
            </a:r>
            <a:r>
              <a:rPr sz="1200" spc="5" dirty="0">
                <a:solidFill>
                  <a:srgbClr val="464646"/>
                </a:solidFill>
                <a:latin typeface="Bahnschrift"/>
                <a:cs typeface="Bahnschrift"/>
              </a:rPr>
              <a:t> </a:t>
            </a:r>
            <a:r>
              <a:rPr sz="1200" spc="-5" dirty="0">
                <a:solidFill>
                  <a:srgbClr val="464646"/>
                </a:solidFill>
                <a:latin typeface="Bahnschrift"/>
                <a:cs typeface="Bahnschrift"/>
              </a:rPr>
              <a:t>casa, con todo tipo </a:t>
            </a:r>
            <a:r>
              <a:rPr sz="1200" dirty="0">
                <a:solidFill>
                  <a:srgbClr val="464646"/>
                </a:solidFill>
                <a:latin typeface="Bahnschrift"/>
                <a:cs typeface="Bahnschrift"/>
              </a:rPr>
              <a:t>de </a:t>
            </a:r>
            <a:r>
              <a:rPr sz="1200" spc="-5" dirty="0">
                <a:solidFill>
                  <a:srgbClr val="464646"/>
                </a:solidFill>
                <a:latin typeface="Bahnschrift"/>
                <a:cs typeface="Bahnschrift"/>
              </a:rPr>
              <a:t>comodidades; </a:t>
            </a:r>
            <a:r>
              <a:rPr sz="1200" dirty="0">
                <a:solidFill>
                  <a:srgbClr val="464646"/>
                </a:solidFill>
                <a:latin typeface="Bahnschrift"/>
                <a:cs typeface="Bahnschrift"/>
              </a:rPr>
              <a:t>un </a:t>
            </a:r>
            <a:r>
              <a:rPr sz="1200" spc="-5" dirty="0">
                <a:solidFill>
                  <a:srgbClr val="464646"/>
                </a:solidFill>
                <a:latin typeface="Bahnschrift"/>
                <a:cs typeface="Bahnschrift"/>
              </a:rPr>
              <a:t>lugar para todas </a:t>
            </a:r>
            <a:r>
              <a:rPr sz="1200" dirty="0">
                <a:solidFill>
                  <a:srgbClr val="464646"/>
                </a:solidFill>
                <a:latin typeface="Bahnschrift"/>
                <a:cs typeface="Bahnschrift"/>
              </a:rPr>
              <a:t> las</a:t>
            </a:r>
            <a:r>
              <a:rPr sz="1200" spc="5" dirty="0">
                <a:solidFill>
                  <a:srgbClr val="464646"/>
                </a:solidFill>
                <a:latin typeface="Bahnschrift"/>
                <a:cs typeface="Bahnschrift"/>
              </a:rPr>
              <a:t> </a:t>
            </a:r>
            <a:r>
              <a:rPr sz="1200" spc="-5" dirty="0">
                <a:solidFill>
                  <a:srgbClr val="464646"/>
                </a:solidFill>
                <a:latin typeface="Bahnschrift"/>
                <a:cs typeface="Bahnschrift"/>
              </a:rPr>
              <a:t>edades</a:t>
            </a:r>
            <a:r>
              <a:rPr sz="1200" dirty="0">
                <a:solidFill>
                  <a:srgbClr val="464646"/>
                </a:solidFill>
                <a:latin typeface="Bahnschrift"/>
                <a:cs typeface="Bahnschrift"/>
              </a:rPr>
              <a:t> </a:t>
            </a:r>
            <a:r>
              <a:rPr sz="1200" spc="-5" dirty="0">
                <a:solidFill>
                  <a:srgbClr val="464646"/>
                </a:solidFill>
                <a:latin typeface="Bahnschrift"/>
                <a:cs typeface="Bahnschrift"/>
              </a:rPr>
              <a:t>donde</a:t>
            </a:r>
            <a:r>
              <a:rPr sz="1200" dirty="0">
                <a:solidFill>
                  <a:srgbClr val="464646"/>
                </a:solidFill>
                <a:latin typeface="Bahnschrift"/>
                <a:cs typeface="Bahnschrift"/>
              </a:rPr>
              <a:t> </a:t>
            </a:r>
            <a:r>
              <a:rPr sz="1200" spc="-5" dirty="0">
                <a:solidFill>
                  <a:srgbClr val="464646"/>
                </a:solidFill>
                <a:latin typeface="Bahnschrift"/>
                <a:cs typeface="Bahnschrift"/>
              </a:rPr>
              <a:t>conocer</a:t>
            </a:r>
            <a:r>
              <a:rPr sz="1200" dirty="0">
                <a:solidFill>
                  <a:srgbClr val="464646"/>
                </a:solidFill>
                <a:latin typeface="Bahnschrift"/>
                <a:cs typeface="Bahnschrift"/>
              </a:rPr>
              <a:t> a</a:t>
            </a:r>
            <a:r>
              <a:rPr sz="1200" spc="5" dirty="0">
                <a:solidFill>
                  <a:srgbClr val="464646"/>
                </a:solidFill>
                <a:latin typeface="Bahnschrift"/>
                <a:cs typeface="Bahnschrift"/>
              </a:rPr>
              <a:t> </a:t>
            </a:r>
            <a:r>
              <a:rPr sz="1200" spc="-5" dirty="0">
                <a:solidFill>
                  <a:srgbClr val="464646"/>
                </a:solidFill>
                <a:latin typeface="Bahnschrift"/>
                <a:cs typeface="Bahnschrift"/>
              </a:rPr>
              <a:t>gente</a:t>
            </a:r>
            <a:r>
              <a:rPr sz="1200" dirty="0">
                <a:solidFill>
                  <a:srgbClr val="464646"/>
                </a:solidFill>
                <a:latin typeface="Bahnschrift"/>
                <a:cs typeface="Bahnschrift"/>
              </a:rPr>
              <a:t> </a:t>
            </a:r>
            <a:r>
              <a:rPr sz="1200" spc="-5" dirty="0">
                <a:solidFill>
                  <a:srgbClr val="464646"/>
                </a:solidFill>
                <a:latin typeface="Bahnschrift"/>
                <a:cs typeface="Bahnschrift"/>
              </a:rPr>
              <a:t>nueva</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dirty="0">
                <a:solidFill>
                  <a:srgbClr val="464646"/>
                </a:solidFill>
                <a:latin typeface="Bahnschrift"/>
                <a:cs typeface="Bahnschrift"/>
              </a:rPr>
              <a:t>hacer </a:t>
            </a:r>
            <a:r>
              <a:rPr sz="1200" spc="5" dirty="0">
                <a:solidFill>
                  <a:srgbClr val="464646"/>
                </a:solidFill>
                <a:latin typeface="Bahnschrift"/>
                <a:cs typeface="Bahnschrift"/>
              </a:rPr>
              <a:t> </a:t>
            </a:r>
            <a:r>
              <a:rPr sz="1200" spc="-5" dirty="0">
                <a:solidFill>
                  <a:srgbClr val="464646"/>
                </a:solidFill>
                <a:latin typeface="Bahnschrift"/>
                <a:cs typeface="Bahnschrift"/>
              </a:rPr>
              <a:t>amistades</a:t>
            </a:r>
            <a:r>
              <a:rPr sz="1200" spc="95" dirty="0">
                <a:solidFill>
                  <a:srgbClr val="464646"/>
                </a:solidFill>
                <a:latin typeface="Bahnschrift"/>
                <a:cs typeface="Bahnschrift"/>
              </a:rPr>
              <a:t> </a:t>
            </a:r>
            <a:r>
              <a:rPr sz="1200" spc="-5" dirty="0">
                <a:solidFill>
                  <a:srgbClr val="464646"/>
                </a:solidFill>
                <a:latin typeface="Bahnschrift"/>
                <a:cs typeface="Bahnschrift"/>
              </a:rPr>
              <a:t>para</a:t>
            </a:r>
            <a:r>
              <a:rPr sz="1200" spc="125" dirty="0">
                <a:solidFill>
                  <a:srgbClr val="464646"/>
                </a:solidFill>
                <a:latin typeface="Bahnschrift"/>
                <a:cs typeface="Bahnschrift"/>
              </a:rPr>
              <a:t> </a:t>
            </a:r>
            <a:r>
              <a:rPr sz="1200" spc="-5" dirty="0">
                <a:solidFill>
                  <a:srgbClr val="464646"/>
                </a:solidFill>
                <a:latin typeface="Bahnschrift"/>
                <a:cs typeface="Bahnschrift"/>
              </a:rPr>
              <a:t>toda</a:t>
            </a:r>
            <a:r>
              <a:rPr sz="1200" spc="114" dirty="0">
                <a:solidFill>
                  <a:srgbClr val="464646"/>
                </a:solidFill>
                <a:latin typeface="Bahnschrift"/>
                <a:cs typeface="Bahnschrift"/>
              </a:rPr>
              <a:t> </a:t>
            </a:r>
            <a:r>
              <a:rPr sz="1200" dirty="0">
                <a:solidFill>
                  <a:srgbClr val="464646"/>
                </a:solidFill>
                <a:latin typeface="Bahnschrift"/>
                <a:cs typeface="Bahnschrift"/>
              </a:rPr>
              <a:t>la</a:t>
            </a:r>
            <a:r>
              <a:rPr sz="1200" spc="114" dirty="0">
                <a:solidFill>
                  <a:srgbClr val="464646"/>
                </a:solidFill>
                <a:latin typeface="Bahnschrift"/>
                <a:cs typeface="Bahnschrift"/>
              </a:rPr>
              <a:t> </a:t>
            </a:r>
            <a:r>
              <a:rPr sz="1200" dirty="0">
                <a:solidFill>
                  <a:srgbClr val="464646"/>
                </a:solidFill>
                <a:latin typeface="Bahnschrift"/>
                <a:cs typeface="Bahnschrift"/>
              </a:rPr>
              <a:t>vida.</a:t>
            </a:r>
            <a:endParaRPr sz="1200" dirty="0">
              <a:latin typeface="Bahnschrift"/>
              <a:cs typeface="Bahnschrift"/>
            </a:endParaRPr>
          </a:p>
          <a:p>
            <a:pPr marL="12700" marR="5080" algn="just">
              <a:lnSpc>
                <a:spcPct val="100000"/>
              </a:lnSpc>
              <a:spcBef>
                <a:spcPts val="409"/>
              </a:spcBef>
            </a:pPr>
            <a:r>
              <a:rPr sz="1200" spc="-5" dirty="0">
                <a:solidFill>
                  <a:srgbClr val="464646"/>
                </a:solidFill>
                <a:latin typeface="Bahnschrift"/>
                <a:cs typeface="Bahnschrift"/>
              </a:rPr>
              <a:t>Bonterra</a:t>
            </a:r>
            <a:r>
              <a:rPr sz="1200" dirty="0">
                <a:solidFill>
                  <a:srgbClr val="464646"/>
                </a:solidFill>
                <a:latin typeface="Bahnschrift"/>
                <a:cs typeface="Bahnschrift"/>
              </a:rPr>
              <a:t> </a:t>
            </a:r>
            <a:r>
              <a:rPr sz="1200" spc="-5" dirty="0">
                <a:solidFill>
                  <a:srgbClr val="464646"/>
                </a:solidFill>
                <a:latin typeface="Bahnschrift"/>
                <a:cs typeface="Bahnschrift"/>
              </a:rPr>
              <a:t>Resort</a:t>
            </a:r>
            <a:r>
              <a:rPr sz="1200" dirty="0">
                <a:solidFill>
                  <a:srgbClr val="464646"/>
                </a:solidFill>
                <a:latin typeface="Bahnschrift"/>
                <a:cs typeface="Bahnschrift"/>
              </a:rPr>
              <a:t> </a:t>
            </a:r>
            <a:r>
              <a:rPr sz="1200" spc="-5" dirty="0">
                <a:solidFill>
                  <a:srgbClr val="464646"/>
                </a:solidFill>
                <a:latin typeface="Bahnschrift"/>
                <a:cs typeface="Bahnschrift"/>
              </a:rPr>
              <a:t>está</a:t>
            </a:r>
            <a:r>
              <a:rPr sz="1200" dirty="0">
                <a:solidFill>
                  <a:srgbClr val="464646"/>
                </a:solidFill>
                <a:latin typeface="Bahnschrift"/>
                <a:cs typeface="Bahnschrift"/>
              </a:rPr>
              <a:t> </a:t>
            </a:r>
            <a:r>
              <a:rPr sz="1200" spc="-5" dirty="0">
                <a:solidFill>
                  <a:srgbClr val="464646"/>
                </a:solidFill>
                <a:latin typeface="Bahnschrift"/>
                <a:cs typeface="Bahnschrift"/>
              </a:rPr>
              <a:t>formado</a:t>
            </a:r>
            <a:r>
              <a:rPr sz="1200" dirty="0">
                <a:solidFill>
                  <a:srgbClr val="464646"/>
                </a:solidFill>
                <a:latin typeface="Bahnschrift"/>
                <a:cs typeface="Bahnschrift"/>
              </a:rPr>
              <a:t> </a:t>
            </a:r>
            <a:r>
              <a:rPr sz="1200" spc="-5" dirty="0">
                <a:solidFill>
                  <a:srgbClr val="464646"/>
                </a:solidFill>
                <a:latin typeface="Bahnschrift"/>
                <a:cs typeface="Bahnschrift"/>
              </a:rPr>
              <a:t>por</a:t>
            </a:r>
            <a:r>
              <a:rPr sz="1200" dirty="0">
                <a:solidFill>
                  <a:srgbClr val="464646"/>
                </a:solidFill>
                <a:latin typeface="Bahnschrift"/>
                <a:cs typeface="Bahnschrift"/>
              </a:rPr>
              <a:t> un</a:t>
            </a:r>
            <a:r>
              <a:rPr sz="1200" spc="210" dirty="0">
                <a:solidFill>
                  <a:srgbClr val="464646"/>
                </a:solidFill>
                <a:latin typeface="Bahnschrift"/>
                <a:cs typeface="Bahnschrift"/>
              </a:rPr>
              <a:t> </a:t>
            </a:r>
            <a:r>
              <a:rPr sz="1200" spc="-5" dirty="0">
                <a:solidFill>
                  <a:srgbClr val="464646"/>
                </a:solidFill>
                <a:latin typeface="Bahnschrift"/>
                <a:cs typeface="Bahnschrift"/>
              </a:rPr>
              <a:t>gran</a:t>
            </a:r>
            <a:r>
              <a:rPr sz="1200" spc="200" dirty="0">
                <a:solidFill>
                  <a:srgbClr val="464646"/>
                </a:solidFill>
                <a:latin typeface="Bahnschrift"/>
                <a:cs typeface="Bahnschrift"/>
              </a:rPr>
              <a:t> </a:t>
            </a:r>
            <a:r>
              <a:rPr sz="1200" spc="-5" dirty="0">
                <a:solidFill>
                  <a:srgbClr val="464646"/>
                </a:solidFill>
                <a:latin typeface="Bahnschrift"/>
                <a:cs typeface="Bahnschrift"/>
              </a:rPr>
              <a:t>equipo </a:t>
            </a:r>
            <a:r>
              <a:rPr sz="1200" dirty="0">
                <a:solidFill>
                  <a:srgbClr val="464646"/>
                </a:solidFill>
                <a:latin typeface="Bahnschrift"/>
                <a:cs typeface="Bahnschrift"/>
              </a:rPr>
              <a:t> humano</a:t>
            </a:r>
            <a:r>
              <a:rPr sz="1200" spc="5" dirty="0">
                <a:solidFill>
                  <a:srgbClr val="464646"/>
                </a:solidFill>
                <a:latin typeface="Bahnschrift"/>
                <a:cs typeface="Bahnschrift"/>
              </a:rPr>
              <a:t> </a:t>
            </a:r>
            <a:r>
              <a:rPr sz="1200" spc="-5" dirty="0">
                <a:solidFill>
                  <a:srgbClr val="464646"/>
                </a:solidFill>
                <a:latin typeface="Bahnschrift"/>
                <a:cs typeface="Bahnschrift"/>
              </a:rPr>
              <a:t>dedicado</a:t>
            </a:r>
            <a:r>
              <a:rPr sz="1200" spc="195" dirty="0">
                <a:solidFill>
                  <a:srgbClr val="464646"/>
                </a:solidFill>
                <a:latin typeface="Bahnschrift"/>
                <a:cs typeface="Bahnschrift"/>
              </a:rPr>
              <a:t> </a:t>
            </a:r>
            <a:r>
              <a:rPr sz="1200" dirty="0">
                <a:solidFill>
                  <a:srgbClr val="464646"/>
                </a:solidFill>
                <a:latin typeface="Bahnschrift"/>
                <a:cs typeface="Bahnschrift"/>
              </a:rPr>
              <a:t>y</a:t>
            </a:r>
            <a:r>
              <a:rPr sz="1200" spc="204" dirty="0">
                <a:solidFill>
                  <a:srgbClr val="464646"/>
                </a:solidFill>
                <a:latin typeface="Bahnschrift"/>
                <a:cs typeface="Bahnschrift"/>
              </a:rPr>
              <a:t> </a:t>
            </a:r>
            <a:r>
              <a:rPr sz="1200" spc="-5" dirty="0">
                <a:solidFill>
                  <a:srgbClr val="464646"/>
                </a:solidFill>
                <a:latin typeface="Bahnschrift"/>
                <a:cs typeface="Bahnschrift"/>
              </a:rPr>
              <a:t>profesional</a:t>
            </a:r>
            <a:r>
              <a:rPr sz="1200" spc="195" dirty="0">
                <a:solidFill>
                  <a:srgbClr val="464646"/>
                </a:solidFill>
                <a:latin typeface="Bahnschrift"/>
                <a:cs typeface="Bahnschrift"/>
              </a:rPr>
              <a:t> </a:t>
            </a:r>
            <a:r>
              <a:rPr sz="1200" spc="-5" dirty="0">
                <a:solidFill>
                  <a:srgbClr val="464646"/>
                </a:solidFill>
                <a:latin typeface="Bahnschrift"/>
                <a:cs typeface="Bahnschrift"/>
              </a:rPr>
              <a:t>cuyo</a:t>
            </a:r>
            <a:r>
              <a:rPr sz="1200" spc="195" dirty="0">
                <a:solidFill>
                  <a:srgbClr val="464646"/>
                </a:solidFill>
                <a:latin typeface="Bahnschrift"/>
                <a:cs typeface="Bahnschrift"/>
              </a:rPr>
              <a:t> </a:t>
            </a:r>
            <a:r>
              <a:rPr sz="1200" spc="-5" dirty="0">
                <a:solidFill>
                  <a:srgbClr val="464646"/>
                </a:solidFill>
                <a:latin typeface="Bahnschrift"/>
                <a:cs typeface="Bahnschrift"/>
              </a:rPr>
              <a:t>principal</a:t>
            </a:r>
            <a:r>
              <a:rPr sz="1200" spc="195" dirty="0">
                <a:solidFill>
                  <a:srgbClr val="464646"/>
                </a:solidFill>
                <a:latin typeface="Bahnschrift"/>
                <a:cs typeface="Bahnschrift"/>
              </a:rPr>
              <a:t> </a:t>
            </a:r>
            <a:r>
              <a:rPr sz="1200" spc="-5" dirty="0">
                <a:solidFill>
                  <a:srgbClr val="464646"/>
                </a:solidFill>
                <a:latin typeface="Bahnschrift"/>
                <a:cs typeface="Bahnschrift"/>
              </a:rPr>
              <a:t>objetivo </a:t>
            </a:r>
            <a:r>
              <a:rPr sz="1200" dirty="0">
                <a:solidFill>
                  <a:srgbClr val="464646"/>
                </a:solidFill>
                <a:latin typeface="Bahnschrift"/>
                <a:cs typeface="Bahnschrift"/>
              </a:rPr>
              <a:t> es</a:t>
            </a:r>
            <a:r>
              <a:rPr sz="1200" spc="105" dirty="0">
                <a:solidFill>
                  <a:srgbClr val="464646"/>
                </a:solidFill>
                <a:latin typeface="Bahnschrift"/>
                <a:cs typeface="Bahnschrift"/>
              </a:rPr>
              <a:t> </a:t>
            </a:r>
            <a:r>
              <a:rPr sz="1200" spc="-5" dirty="0">
                <a:solidFill>
                  <a:srgbClr val="464646"/>
                </a:solidFill>
                <a:latin typeface="Bahnschrift"/>
                <a:cs typeface="Bahnschrift"/>
              </a:rPr>
              <a:t>garantizar</a:t>
            </a:r>
            <a:r>
              <a:rPr sz="1200" spc="120" dirty="0">
                <a:solidFill>
                  <a:srgbClr val="464646"/>
                </a:solidFill>
                <a:latin typeface="Bahnschrift"/>
                <a:cs typeface="Bahnschrift"/>
              </a:rPr>
              <a:t> </a:t>
            </a:r>
            <a:r>
              <a:rPr sz="1200" dirty="0">
                <a:solidFill>
                  <a:srgbClr val="464646"/>
                </a:solidFill>
                <a:latin typeface="Bahnschrift"/>
                <a:cs typeface="Bahnschrift"/>
              </a:rPr>
              <a:t>la</a:t>
            </a:r>
            <a:r>
              <a:rPr sz="1200" spc="114" dirty="0">
                <a:solidFill>
                  <a:srgbClr val="464646"/>
                </a:solidFill>
                <a:latin typeface="Bahnschrift"/>
                <a:cs typeface="Bahnschrift"/>
              </a:rPr>
              <a:t> </a:t>
            </a:r>
            <a:r>
              <a:rPr sz="1200" spc="-5" dirty="0">
                <a:solidFill>
                  <a:srgbClr val="464646"/>
                </a:solidFill>
                <a:latin typeface="Bahnschrift"/>
                <a:cs typeface="Bahnschrift"/>
              </a:rPr>
              <a:t>mejor</a:t>
            </a:r>
            <a:r>
              <a:rPr sz="1200" spc="105" dirty="0">
                <a:solidFill>
                  <a:srgbClr val="464646"/>
                </a:solidFill>
                <a:latin typeface="Bahnschrift"/>
                <a:cs typeface="Bahnschrift"/>
              </a:rPr>
              <a:t> </a:t>
            </a:r>
            <a:r>
              <a:rPr sz="1200" spc="-5" dirty="0">
                <a:solidFill>
                  <a:srgbClr val="464646"/>
                </a:solidFill>
                <a:latin typeface="Bahnschrift"/>
                <a:cs typeface="Bahnschrift"/>
              </a:rPr>
              <a:t>estancia</a:t>
            </a:r>
            <a:r>
              <a:rPr sz="1200" spc="110" dirty="0">
                <a:solidFill>
                  <a:srgbClr val="464646"/>
                </a:solidFill>
                <a:latin typeface="Bahnschrift"/>
                <a:cs typeface="Bahnschrift"/>
              </a:rPr>
              <a:t> </a:t>
            </a:r>
            <a:r>
              <a:rPr sz="1200" dirty="0">
                <a:solidFill>
                  <a:srgbClr val="464646"/>
                </a:solidFill>
                <a:latin typeface="Bahnschrift"/>
                <a:cs typeface="Bahnschrift"/>
              </a:rPr>
              <a:t>a</a:t>
            </a:r>
            <a:r>
              <a:rPr sz="1200" spc="114" dirty="0">
                <a:solidFill>
                  <a:srgbClr val="464646"/>
                </a:solidFill>
                <a:latin typeface="Bahnschrift"/>
                <a:cs typeface="Bahnschrift"/>
              </a:rPr>
              <a:t> </a:t>
            </a:r>
            <a:r>
              <a:rPr sz="1200" dirty="0">
                <a:solidFill>
                  <a:srgbClr val="464646"/>
                </a:solidFill>
                <a:latin typeface="Bahnschrift"/>
                <a:cs typeface="Bahnschrift"/>
              </a:rPr>
              <a:t>nuestros</a:t>
            </a:r>
            <a:r>
              <a:rPr sz="1200" spc="90" dirty="0">
                <a:solidFill>
                  <a:srgbClr val="464646"/>
                </a:solidFill>
                <a:latin typeface="Bahnschrift"/>
                <a:cs typeface="Bahnschrift"/>
              </a:rPr>
              <a:t> </a:t>
            </a:r>
            <a:r>
              <a:rPr sz="1200" spc="-5" dirty="0">
                <a:solidFill>
                  <a:srgbClr val="464646"/>
                </a:solidFill>
                <a:latin typeface="Bahnschrift"/>
                <a:cs typeface="Bahnschrift"/>
              </a:rPr>
              <a:t>campistas.</a:t>
            </a:r>
            <a:endParaRPr sz="1200" dirty="0">
              <a:latin typeface="Bahnschrift"/>
              <a:cs typeface="Bahnschrift"/>
            </a:endParaRPr>
          </a:p>
        </p:txBody>
      </p:sp>
      <p:grpSp>
        <p:nvGrpSpPr>
          <p:cNvPr id="5" name="object 5"/>
          <p:cNvGrpSpPr/>
          <p:nvPr/>
        </p:nvGrpSpPr>
        <p:grpSpPr>
          <a:xfrm>
            <a:off x="3126906" y="0"/>
            <a:ext cx="3808310" cy="5715000"/>
            <a:chOff x="3148748" y="0"/>
            <a:chExt cx="3808310" cy="5715000"/>
          </a:xfrm>
          <a:solidFill>
            <a:schemeClr val="accent6">
              <a:lumMod val="60000"/>
              <a:lumOff val="40000"/>
            </a:schemeClr>
          </a:solidFill>
        </p:grpSpPr>
        <p:sp>
          <p:nvSpPr>
            <p:cNvPr id="6" name="object 6"/>
            <p:cNvSpPr/>
            <p:nvPr/>
          </p:nvSpPr>
          <p:spPr>
            <a:xfrm>
              <a:off x="3148748" y="0"/>
              <a:ext cx="38100" cy="5715000"/>
            </a:xfrm>
            <a:custGeom>
              <a:avLst/>
              <a:gdLst/>
              <a:ahLst/>
              <a:cxnLst/>
              <a:rect l="l" t="t" r="r" b="b"/>
              <a:pathLst>
                <a:path w="38100" h="5715000">
                  <a:moveTo>
                    <a:pt x="0" y="5714998"/>
                  </a:moveTo>
                  <a:lnTo>
                    <a:pt x="38100" y="5714998"/>
                  </a:lnTo>
                  <a:lnTo>
                    <a:pt x="38100" y="0"/>
                  </a:lnTo>
                  <a:lnTo>
                    <a:pt x="0" y="0"/>
                  </a:lnTo>
                  <a:lnTo>
                    <a:pt x="0" y="5714998"/>
                  </a:lnTo>
                  <a:close/>
                </a:path>
              </a:pathLst>
            </a:custGeom>
            <a:grpFill/>
            <a:ln>
              <a:solidFill>
                <a:schemeClr val="accent6">
                  <a:lumMod val="60000"/>
                  <a:lumOff val="40000"/>
                </a:schemeClr>
              </a:solidFill>
            </a:ln>
          </p:spPr>
          <p:txBody>
            <a:bodyPr wrap="square" lIns="0" tIns="0" rIns="0" bIns="0" rtlCol="0"/>
            <a:lstStyle/>
            <a:p>
              <a:endParaRPr/>
            </a:p>
          </p:txBody>
        </p:sp>
        <p:pic>
          <p:nvPicPr>
            <p:cNvPr id="9" name="object 9"/>
            <p:cNvPicPr/>
            <p:nvPr/>
          </p:nvPicPr>
          <p:blipFill>
            <a:blip r:embed="rId2" cstate="print"/>
            <a:stretch>
              <a:fillRect/>
            </a:stretch>
          </p:blipFill>
          <p:spPr>
            <a:xfrm>
              <a:off x="3313133" y="5091684"/>
              <a:ext cx="1028777" cy="432816"/>
            </a:xfrm>
            <a:prstGeom prst="rect">
              <a:avLst/>
            </a:prstGeom>
            <a:noFill/>
          </p:spPr>
        </p:pic>
        <p:pic>
          <p:nvPicPr>
            <p:cNvPr id="10" name="object 10"/>
            <p:cNvPicPr/>
            <p:nvPr/>
          </p:nvPicPr>
          <p:blipFill>
            <a:blip r:embed="rId3" cstate="print"/>
            <a:stretch>
              <a:fillRect/>
            </a:stretch>
          </p:blipFill>
          <p:spPr>
            <a:xfrm>
              <a:off x="3799331" y="2997707"/>
              <a:ext cx="3157727" cy="1776983"/>
            </a:xfrm>
            <a:prstGeom prst="rect">
              <a:avLst/>
            </a:prstGeom>
            <a:grpFill/>
          </p:spPr>
        </p:pic>
      </p:grpSp>
      <p:sp>
        <p:nvSpPr>
          <p:cNvPr id="11" name="object 11"/>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12" name="object 12"/>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sp>
        <p:nvSpPr>
          <p:cNvPr id="13" name="object 13"/>
          <p:cNvSpPr txBox="1"/>
          <p:nvPr/>
        </p:nvSpPr>
        <p:spPr>
          <a:xfrm>
            <a:off x="6935216" y="5370677"/>
            <a:ext cx="9461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888888"/>
                </a:solidFill>
                <a:latin typeface="Bahnschrift"/>
                <a:cs typeface="Bahnschrift"/>
              </a:rPr>
              <a:t>5</a:t>
            </a:r>
            <a:endParaRPr sz="1000">
              <a:latin typeface="Bahnschrift"/>
              <a:cs typeface="Bahnschrift"/>
            </a:endParaRPr>
          </a:p>
        </p:txBody>
      </p:sp>
      <p:sp>
        <p:nvSpPr>
          <p:cNvPr id="14" name="object 14"/>
          <p:cNvSpPr txBox="1"/>
          <p:nvPr/>
        </p:nvSpPr>
        <p:spPr>
          <a:xfrm>
            <a:off x="509727" y="1845945"/>
            <a:ext cx="1929130" cy="783590"/>
          </a:xfrm>
          <a:prstGeom prst="rect">
            <a:avLst/>
          </a:prstGeom>
        </p:spPr>
        <p:txBody>
          <a:bodyPr vert="horz" wrap="square" lIns="0" tIns="12700" rIns="0" bIns="0" rtlCol="0">
            <a:spAutoFit/>
          </a:bodyPr>
          <a:lstStyle/>
          <a:p>
            <a:pPr marL="160020" marR="153035" indent="-4445" algn="ctr">
              <a:lnSpc>
                <a:spcPct val="100000"/>
              </a:lnSpc>
              <a:spcBef>
                <a:spcPts val="100"/>
              </a:spcBef>
            </a:pPr>
            <a:r>
              <a:rPr sz="1200" dirty="0">
                <a:solidFill>
                  <a:srgbClr val="464646"/>
                </a:solidFill>
                <a:latin typeface="Bahnschrift"/>
                <a:cs typeface="Bahnschrift"/>
              </a:rPr>
              <a:t>Nombre</a:t>
            </a:r>
            <a:r>
              <a:rPr sz="1200" spc="5" dirty="0">
                <a:solidFill>
                  <a:srgbClr val="464646"/>
                </a:solidFill>
                <a:latin typeface="Bahnschrift"/>
                <a:cs typeface="Bahnschrift"/>
              </a:rPr>
              <a:t> </a:t>
            </a:r>
            <a:r>
              <a:rPr sz="1200" dirty="0">
                <a:solidFill>
                  <a:srgbClr val="464646"/>
                </a:solidFill>
                <a:latin typeface="Bahnschrift"/>
                <a:cs typeface="Bahnschrift"/>
              </a:rPr>
              <a:t>comercial </a:t>
            </a:r>
            <a:r>
              <a:rPr sz="1200" spc="5" dirty="0">
                <a:solidFill>
                  <a:srgbClr val="464646"/>
                </a:solidFill>
                <a:latin typeface="Bahnschrift"/>
                <a:cs typeface="Bahnschrift"/>
              </a:rPr>
              <a:t>del </a:t>
            </a:r>
            <a:r>
              <a:rPr sz="1200" spc="10" dirty="0">
                <a:solidFill>
                  <a:srgbClr val="464646"/>
                </a:solidFill>
                <a:latin typeface="Bahnschrift"/>
                <a:cs typeface="Bahnschrift"/>
              </a:rPr>
              <a:t> </a:t>
            </a:r>
            <a:r>
              <a:rPr sz="1200" dirty="0">
                <a:solidFill>
                  <a:srgbClr val="464646"/>
                </a:solidFill>
                <a:latin typeface="Bahnschrift"/>
                <a:cs typeface="Bahnschrift"/>
              </a:rPr>
              <a:t>establecimiento</a:t>
            </a:r>
            <a:r>
              <a:rPr sz="1200" spc="30" dirty="0">
                <a:solidFill>
                  <a:srgbClr val="464646"/>
                </a:solidFill>
                <a:latin typeface="Bahnschrift"/>
                <a:cs typeface="Bahnschrift"/>
              </a:rPr>
              <a:t> </a:t>
            </a:r>
            <a:r>
              <a:rPr sz="1200" dirty="0">
                <a:solidFill>
                  <a:srgbClr val="464646"/>
                </a:solidFill>
                <a:latin typeface="Bahnschrift"/>
                <a:cs typeface="Bahnschrift"/>
              </a:rPr>
              <a:t>(102-1):</a:t>
            </a:r>
            <a:endParaRPr sz="1200" dirty="0">
              <a:latin typeface="Bahnschrift"/>
              <a:cs typeface="Bahnschrift"/>
            </a:endParaRPr>
          </a:p>
          <a:p>
            <a:pPr algn="ctr">
              <a:lnSpc>
                <a:spcPct val="100000"/>
              </a:lnSpc>
              <a:spcBef>
                <a:spcPts val="200"/>
              </a:spcBef>
            </a:pPr>
            <a:r>
              <a:rPr sz="1200" dirty="0">
                <a:solidFill>
                  <a:srgbClr val="404040"/>
                </a:solidFill>
                <a:latin typeface="Bahnschrift"/>
                <a:cs typeface="Bahnschrift"/>
              </a:rPr>
              <a:t>Bonterra</a:t>
            </a:r>
            <a:r>
              <a:rPr sz="1200" spc="85" dirty="0">
                <a:solidFill>
                  <a:srgbClr val="404040"/>
                </a:solidFill>
                <a:latin typeface="Bahnschrift"/>
                <a:cs typeface="Bahnschrift"/>
              </a:rPr>
              <a:t> </a:t>
            </a:r>
            <a:r>
              <a:rPr sz="1200" spc="-5" dirty="0">
                <a:solidFill>
                  <a:srgbClr val="404040"/>
                </a:solidFill>
                <a:latin typeface="Bahnschrift"/>
                <a:cs typeface="Bahnschrift"/>
              </a:rPr>
              <a:t>Resort.</a:t>
            </a:r>
            <a:r>
              <a:rPr sz="1200" spc="100" dirty="0">
                <a:solidFill>
                  <a:srgbClr val="404040"/>
                </a:solidFill>
                <a:latin typeface="Bahnschrift"/>
                <a:cs typeface="Bahnschrift"/>
              </a:rPr>
              <a:t> </a:t>
            </a:r>
            <a:r>
              <a:rPr sz="1200" spc="-5" dirty="0">
                <a:solidFill>
                  <a:srgbClr val="404040"/>
                </a:solidFill>
                <a:latin typeface="Bahnschrift"/>
                <a:cs typeface="Bahnschrift"/>
              </a:rPr>
              <a:t>Camping</a:t>
            </a:r>
            <a:r>
              <a:rPr sz="1200" spc="105" dirty="0">
                <a:solidFill>
                  <a:srgbClr val="404040"/>
                </a:solidFill>
                <a:latin typeface="Bahnschrift"/>
                <a:cs typeface="Bahnschrift"/>
              </a:rPr>
              <a:t> </a:t>
            </a:r>
            <a:r>
              <a:rPr sz="1200" spc="-95" dirty="0">
                <a:solidFill>
                  <a:srgbClr val="404040"/>
                </a:solidFill>
                <a:latin typeface="Verdana"/>
                <a:cs typeface="Verdana"/>
              </a:rPr>
              <a:t>–</a:t>
            </a:r>
            <a:endParaRPr sz="1200" dirty="0">
              <a:latin typeface="Verdana"/>
              <a:cs typeface="Verdana"/>
            </a:endParaRPr>
          </a:p>
          <a:p>
            <a:pPr algn="ctr">
              <a:lnSpc>
                <a:spcPct val="100000"/>
              </a:lnSpc>
              <a:spcBef>
                <a:spcPts val="5"/>
              </a:spcBef>
            </a:pPr>
            <a:r>
              <a:rPr sz="1200" spc="-5" dirty="0">
                <a:solidFill>
                  <a:srgbClr val="404040"/>
                </a:solidFill>
                <a:latin typeface="Bahnschrift"/>
                <a:cs typeface="Bahnschrift"/>
              </a:rPr>
              <a:t>Bungalows</a:t>
            </a:r>
            <a:endParaRPr sz="1200" dirty="0">
              <a:latin typeface="Bahnschrift"/>
              <a:cs typeface="Bahnschrift"/>
            </a:endParaRPr>
          </a:p>
        </p:txBody>
      </p:sp>
      <p:sp>
        <p:nvSpPr>
          <p:cNvPr id="15" name="object 15"/>
          <p:cNvSpPr txBox="1"/>
          <p:nvPr/>
        </p:nvSpPr>
        <p:spPr>
          <a:xfrm>
            <a:off x="217119" y="2862833"/>
            <a:ext cx="2514600" cy="807720"/>
          </a:xfrm>
          <a:prstGeom prst="rect">
            <a:avLst/>
          </a:prstGeom>
        </p:spPr>
        <p:txBody>
          <a:bodyPr vert="horz" wrap="square" lIns="0" tIns="12700" rIns="0" bIns="0" rtlCol="0">
            <a:spAutoFit/>
          </a:bodyPr>
          <a:lstStyle/>
          <a:p>
            <a:pPr marL="12700" marR="5080" algn="ctr">
              <a:lnSpc>
                <a:spcPct val="100000"/>
              </a:lnSpc>
              <a:spcBef>
                <a:spcPts val="100"/>
              </a:spcBef>
            </a:pPr>
            <a:r>
              <a:rPr sz="1200" dirty="0">
                <a:solidFill>
                  <a:srgbClr val="464646"/>
                </a:solidFill>
                <a:latin typeface="Bahnschrift"/>
                <a:cs typeface="Bahnschrift"/>
              </a:rPr>
              <a:t>Ubicación</a:t>
            </a:r>
            <a:r>
              <a:rPr sz="1200" spc="75" dirty="0">
                <a:solidFill>
                  <a:srgbClr val="464646"/>
                </a:solidFill>
                <a:latin typeface="Bahnschrift"/>
                <a:cs typeface="Bahnschrift"/>
              </a:rPr>
              <a:t> </a:t>
            </a:r>
            <a:r>
              <a:rPr sz="1200" spc="5" dirty="0">
                <a:solidFill>
                  <a:srgbClr val="464646"/>
                </a:solidFill>
                <a:latin typeface="Bahnschrift"/>
                <a:cs typeface="Bahnschrift"/>
              </a:rPr>
              <a:t>sede</a:t>
            </a:r>
            <a:r>
              <a:rPr sz="1200" spc="95" dirty="0">
                <a:solidFill>
                  <a:srgbClr val="464646"/>
                </a:solidFill>
                <a:latin typeface="Bahnschrift"/>
                <a:cs typeface="Bahnschrift"/>
              </a:rPr>
              <a:t> </a:t>
            </a:r>
            <a:r>
              <a:rPr sz="1200" dirty="0">
                <a:solidFill>
                  <a:srgbClr val="464646"/>
                </a:solidFill>
                <a:latin typeface="Bahnschrift"/>
                <a:cs typeface="Bahnschrift"/>
              </a:rPr>
              <a:t>y</a:t>
            </a:r>
            <a:r>
              <a:rPr sz="1200" spc="100" dirty="0">
                <a:solidFill>
                  <a:srgbClr val="464646"/>
                </a:solidFill>
                <a:latin typeface="Bahnschrift"/>
                <a:cs typeface="Bahnschrift"/>
              </a:rPr>
              <a:t> </a:t>
            </a:r>
            <a:r>
              <a:rPr sz="1200" dirty="0">
                <a:solidFill>
                  <a:srgbClr val="464646"/>
                </a:solidFill>
                <a:latin typeface="Bahnschrift"/>
                <a:cs typeface="Bahnschrift"/>
              </a:rPr>
              <a:t>operaciones</a:t>
            </a:r>
            <a:r>
              <a:rPr sz="1200" spc="75" dirty="0">
                <a:solidFill>
                  <a:srgbClr val="464646"/>
                </a:solidFill>
                <a:latin typeface="Bahnschrift"/>
                <a:cs typeface="Bahnschrift"/>
              </a:rPr>
              <a:t> </a:t>
            </a:r>
            <a:r>
              <a:rPr sz="1200" spc="5" dirty="0">
                <a:solidFill>
                  <a:srgbClr val="464646"/>
                </a:solidFill>
                <a:latin typeface="Bahnschrift"/>
                <a:cs typeface="Bahnschrift"/>
              </a:rPr>
              <a:t>(102-3 </a:t>
            </a:r>
            <a:r>
              <a:rPr sz="1200" spc="-190" dirty="0">
                <a:solidFill>
                  <a:srgbClr val="464646"/>
                </a:solidFill>
                <a:latin typeface="Bahnschrift"/>
                <a:cs typeface="Bahnschrift"/>
              </a:rPr>
              <a:t> </a:t>
            </a:r>
            <a:r>
              <a:rPr sz="1200" dirty="0">
                <a:solidFill>
                  <a:srgbClr val="464646"/>
                </a:solidFill>
                <a:latin typeface="Bahnschrift"/>
                <a:cs typeface="Bahnschrift"/>
              </a:rPr>
              <a:t>y</a:t>
            </a:r>
            <a:r>
              <a:rPr sz="1200" spc="105" dirty="0">
                <a:solidFill>
                  <a:srgbClr val="464646"/>
                </a:solidFill>
                <a:latin typeface="Bahnschrift"/>
                <a:cs typeface="Bahnschrift"/>
              </a:rPr>
              <a:t> </a:t>
            </a:r>
            <a:r>
              <a:rPr sz="1200" spc="5" dirty="0">
                <a:solidFill>
                  <a:srgbClr val="464646"/>
                </a:solidFill>
                <a:latin typeface="Bahnschrift"/>
                <a:cs typeface="Bahnschrift"/>
              </a:rPr>
              <a:t>102-4):</a:t>
            </a:r>
            <a:endParaRPr sz="1200">
              <a:latin typeface="Bahnschrift"/>
              <a:cs typeface="Bahnschrift"/>
            </a:endParaRPr>
          </a:p>
          <a:p>
            <a:pPr marL="73660" marR="67945" indent="635" algn="ctr">
              <a:lnSpc>
                <a:spcPct val="100000"/>
              </a:lnSpc>
              <a:spcBef>
                <a:spcPts val="395"/>
              </a:spcBef>
            </a:pPr>
            <a:r>
              <a:rPr sz="1200" dirty="0">
                <a:solidFill>
                  <a:srgbClr val="464646"/>
                </a:solidFill>
                <a:latin typeface="Bahnschrift"/>
                <a:cs typeface="Bahnschrift"/>
              </a:rPr>
              <a:t>Av. </a:t>
            </a:r>
            <a:r>
              <a:rPr sz="1200" spc="-85" dirty="0">
                <a:solidFill>
                  <a:srgbClr val="464646"/>
                </a:solidFill>
                <a:latin typeface="Bahnschrift"/>
                <a:cs typeface="Bahnschrift"/>
              </a:rPr>
              <a:t> </a:t>
            </a:r>
            <a:r>
              <a:rPr sz="1200" spc="5" dirty="0">
                <a:solidFill>
                  <a:srgbClr val="464646"/>
                </a:solidFill>
                <a:latin typeface="Bahnschrift"/>
                <a:cs typeface="Bahnschrift"/>
              </a:rPr>
              <a:t>B</a:t>
            </a:r>
            <a:r>
              <a:rPr sz="1200" spc="-5" dirty="0">
                <a:solidFill>
                  <a:srgbClr val="464646"/>
                </a:solidFill>
                <a:latin typeface="Bahnschrift"/>
                <a:cs typeface="Bahnschrift"/>
              </a:rPr>
              <a:t>arc</a:t>
            </a:r>
            <a:r>
              <a:rPr sz="1200" spc="5" dirty="0">
                <a:solidFill>
                  <a:srgbClr val="464646"/>
                </a:solidFill>
                <a:latin typeface="Bahnschrift"/>
                <a:cs typeface="Bahnschrift"/>
              </a:rPr>
              <a:t>e</a:t>
            </a:r>
            <a:r>
              <a:rPr sz="1200" dirty="0">
                <a:solidFill>
                  <a:srgbClr val="464646"/>
                </a:solidFill>
                <a:latin typeface="Bahnschrift"/>
                <a:cs typeface="Bahnschrift"/>
              </a:rPr>
              <a:t>l</a:t>
            </a:r>
            <a:r>
              <a:rPr sz="1200" spc="-10" dirty="0">
                <a:solidFill>
                  <a:srgbClr val="464646"/>
                </a:solidFill>
                <a:latin typeface="Bahnschrift"/>
                <a:cs typeface="Bahnschrift"/>
              </a:rPr>
              <a:t>o</a:t>
            </a:r>
            <a:r>
              <a:rPr sz="1200" dirty="0">
                <a:solidFill>
                  <a:srgbClr val="464646"/>
                </a:solidFill>
                <a:latin typeface="Bahnschrift"/>
                <a:cs typeface="Bahnschrift"/>
              </a:rPr>
              <a:t>na, </a:t>
            </a:r>
            <a:r>
              <a:rPr sz="1200" spc="-95" dirty="0">
                <a:solidFill>
                  <a:srgbClr val="464646"/>
                </a:solidFill>
                <a:latin typeface="Bahnschrift"/>
                <a:cs typeface="Bahnschrift"/>
              </a:rPr>
              <a:t> </a:t>
            </a:r>
            <a:r>
              <a:rPr sz="1200" dirty="0">
                <a:solidFill>
                  <a:srgbClr val="464646"/>
                </a:solidFill>
                <a:latin typeface="Bahnschrift"/>
                <a:cs typeface="Bahnschrift"/>
              </a:rPr>
              <a:t>47 </a:t>
            </a:r>
            <a:r>
              <a:rPr sz="1200" spc="-85" dirty="0">
                <a:solidFill>
                  <a:srgbClr val="464646"/>
                </a:solidFill>
                <a:latin typeface="Bahnschrift"/>
                <a:cs typeface="Bahnschrift"/>
              </a:rPr>
              <a:t> </a:t>
            </a:r>
            <a:r>
              <a:rPr sz="1200" spc="-95" dirty="0">
                <a:solidFill>
                  <a:srgbClr val="464646"/>
                </a:solidFill>
                <a:latin typeface="Verdana"/>
                <a:cs typeface="Verdana"/>
              </a:rPr>
              <a:t>–</a:t>
            </a:r>
            <a:r>
              <a:rPr sz="1200" spc="-85" dirty="0">
                <a:solidFill>
                  <a:srgbClr val="464646"/>
                </a:solidFill>
                <a:latin typeface="Verdana"/>
                <a:cs typeface="Verdana"/>
              </a:rPr>
              <a:t> </a:t>
            </a:r>
            <a:r>
              <a:rPr sz="1200" dirty="0">
                <a:solidFill>
                  <a:srgbClr val="464646"/>
                </a:solidFill>
                <a:latin typeface="Bahnschrift"/>
                <a:cs typeface="Bahnschrift"/>
              </a:rPr>
              <a:t>12</a:t>
            </a:r>
            <a:r>
              <a:rPr sz="1200" spc="-5" dirty="0">
                <a:solidFill>
                  <a:srgbClr val="464646"/>
                </a:solidFill>
                <a:latin typeface="Bahnschrift"/>
                <a:cs typeface="Bahnschrift"/>
              </a:rPr>
              <a:t>56</a:t>
            </a:r>
            <a:r>
              <a:rPr sz="1200" dirty="0">
                <a:solidFill>
                  <a:srgbClr val="464646"/>
                </a:solidFill>
                <a:latin typeface="Bahnschrift"/>
                <a:cs typeface="Bahnschrift"/>
              </a:rPr>
              <a:t>0  Benicasim/Benicassim</a:t>
            </a:r>
            <a:r>
              <a:rPr sz="1200" spc="50" dirty="0">
                <a:solidFill>
                  <a:srgbClr val="464646"/>
                </a:solidFill>
                <a:latin typeface="Bahnschrift"/>
                <a:cs typeface="Bahnschrift"/>
              </a:rPr>
              <a:t> </a:t>
            </a:r>
            <a:r>
              <a:rPr sz="1200" spc="-5" dirty="0">
                <a:solidFill>
                  <a:srgbClr val="464646"/>
                </a:solidFill>
                <a:latin typeface="Bahnschrift"/>
                <a:cs typeface="Bahnschrift"/>
              </a:rPr>
              <a:t>(CS)</a:t>
            </a:r>
            <a:r>
              <a:rPr sz="1200" spc="75" dirty="0">
                <a:solidFill>
                  <a:srgbClr val="464646"/>
                </a:solidFill>
                <a:latin typeface="Bahnschrift"/>
                <a:cs typeface="Bahnschrift"/>
              </a:rPr>
              <a:t> </a:t>
            </a:r>
            <a:r>
              <a:rPr sz="1200" dirty="0">
                <a:solidFill>
                  <a:srgbClr val="464646"/>
                </a:solidFill>
                <a:latin typeface="Bahnschrift"/>
                <a:cs typeface="Bahnschrift"/>
              </a:rPr>
              <a:t>SPAIN</a:t>
            </a:r>
            <a:endParaRPr sz="1200">
              <a:latin typeface="Bahnschrift"/>
              <a:cs typeface="Bahnschrift"/>
            </a:endParaRPr>
          </a:p>
        </p:txBody>
      </p:sp>
      <p:sp>
        <p:nvSpPr>
          <p:cNvPr id="16" name="object 16"/>
          <p:cNvSpPr txBox="1"/>
          <p:nvPr/>
        </p:nvSpPr>
        <p:spPr>
          <a:xfrm>
            <a:off x="282651" y="5048808"/>
            <a:ext cx="2383155" cy="492125"/>
          </a:xfrm>
          <a:prstGeom prst="rect">
            <a:avLst/>
          </a:prstGeom>
        </p:spPr>
        <p:txBody>
          <a:bodyPr vert="horz" wrap="square" lIns="0" tIns="12700" rIns="0" bIns="0" rtlCol="0">
            <a:spAutoFit/>
          </a:bodyPr>
          <a:lstStyle/>
          <a:p>
            <a:pPr marL="567055" marR="5080" indent="-554990">
              <a:lnSpc>
                <a:spcPct val="127499"/>
              </a:lnSpc>
              <a:spcBef>
                <a:spcPts val="100"/>
              </a:spcBef>
            </a:pPr>
            <a:r>
              <a:rPr sz="1200" dirty="0">
                <a:solidFill>
                  <a:srgbClr val="464646"/>
                </a:solidFill>
                <a:latin typeface="Bahnschrift"/>
                <a:cs typeface="Bahnschrift"/>
              </a:rPr>
              <a:t>Propiedad y</a:t>
            </a:r>
            <a:r>
              <a:rPr sz="1200" spc="5" dirty="0">
                <a:solidFill>
                  <a:srgbClr val="464646"/>
                </a:solidFill>
                <a:latin typeface="Bahnschrift"/>
                <a:cs typeface="Bahnschrift"/>
              </a:rPr>
              <a:t> </a:t>
            </a:r>
            <a:r>
              <a:rPr sz="1200" dirty="0">
                <a:solidFill>
                  <a:srgbClr val="464646"/>
                </a:solidFill>
                <a:latin typeface="Bahnschrift"/>
                <a:cs typeface="Bahnschrift"/>
              </a:rPr>
              <a:t>forma jurídica</a:t>
            </a:r>
            <a:r>
              <a:rPr sz="1200" spc="5" dirty="0">
                <a:solidFill>
                  <a:srgbClr val="464646"/>
                </a:solidFill>
                <a:latin typeface="Bahnschrift"/>
                <a:cs typeface="Bahnschrift"/>
              </a:rPr>
              <a:t> </a:t>
            </a:r>
            <a:r>
              <a:rPr sz="1200" dirty="0">
                <a:solidFill>
                  <a:srgbClr val="464646"/>
                </a:solidFill>
                <a:latin typeface="Bahnschrift"/>
                <a:cs typeface="Bahnschrift"/>
              </a:rPr>
              <a:t>(102-5): </a:t>
            </a:r>
            <a:r>
              <a:rPr sz="1200" spc="-195" dirty="0">
                <a:solidFill>
                  <a:srgbClr val="464646"/>
                </a:solidFill>
                <a:latin typeface="Bahnschrift"/>
                <a:cs typeface="Bahnschrift"/>
              </a:rPr>
              <a:t> </a:t>
            </a:r>
            <a:r>
              <a:rPr sz="1200" spc="-5" dirty="0">
                <a:solidFill>
                  <a:srgbClr val="464646"/>
                </a:solidFill>
                <a:latin typeface="Bahnschrift"/>
                <a:cs typeface="Bahnschrift"/>
              </a:rPr>
              <a:t>Sociedad</a:t>
            </a:r>
            <a:r>
              <a:rPr sz="1200" spc="100" dirty="0">
                <a:solidFill>
                  <a:srgbClr val="464646"/>
                </a:solidFill>
                <a:latin typeface="Bahnschrift"/>
                <a:cs typeface="Bahnschrift"/>
              </a:rPr>
              <a:t> </a:t>
            </a:r>
            <a:r>
              <a:rPr sz="1200" spc="-5" dirty="0">
                <a:solidFill>
                  <a:srgbClr val="464646"/>
                </a:solidFill>
                <a:latin typeface="Bahnschrift"/>
                <a:cs typeface="Bahnschrift"/>
              </a:rPr>
              <a:t>Limitada</a:t>
            </a:r>
            <a:endParaRPr sz="1200">
              <a:latin typeface="Bahnschrift"/>
              <a:cs typeface="Bahnschrift"/>
            </a:endParaRPr>
          </a:p>
        </p:txBody>
      </p:sp>
      <p:grpSp>
        <p:nvGrpSpPr>
          <p:cNvPr id="17" name="object 17"/>
          <p:cNvGrpSpPr/>
          <p:nvPr/>
        </p:nvGrpSpPr>
        <p:grpSpPr>
          <a:xfrm>
            <a:off x="513010" y="3886198"/>
            <a:ext cx="1896110" cy="1972310"/>
            <a:chOff x="525780" y="3742944"/>
            <a:chExt cx="1896110" cy="1972310"/>
          </a:xfrm>
        </p:grpSpPr>
        <p:pic>
          <p:nvPicPr>
            <p:cNvPr id="18" name="object 18"/>
            <p:cNvPicPr/>
            <p:nvPr/>
          </p:nvPicPr>
          <p:blipFill>
            <a:blip r:embed="rId4" cstate="print"/>
            <a:stretch>
              <a:fillRect/>
            </a:stretch>
          </p:blipFill>
          <p:spPr>
            <a:xfrm>
              <a:off x="525780" y="4824983"/>
              <a:ext cx="1895856" cy="890015"/>
            </a:xfrm>
            <a:prstGeom prst="rect">
              <a:avLst/>
            </a:prstGeom>
          </p:spPr>
        </p:pic>
        <p:pic>
          <p:nvPicPr>
            <p:cNvPr id="19" name="object 19"/>
            <p:cNvPicPr/>
            <p:nvPr/>
          </p:nvPicPr>
          <p:blipFill>
            <a:blip r:embed="rId5" cstate="print"/>
            <a:stretch>
              <a:fillRect/>
            </a:stretch>
          </p:blipFill>
          <p:spPr>
            <a:xfrm>
              <a:off x="541020" y="3742944"/>
              <a:ext cx="1865376" cy="1092708"/>
            </a:xfrm>
            <a:prstGeom prst="rect">
              <a:avLst/>
            </a:prstGeom>
          </p:spPr>
        </p:pic>
      </p:grpSp>
      <p:sp>
        <p:nvSpPr>
          <p:cNvPr id="20" name="object 20"/>
          <p:cNvSpPr txBox="1"/>
          <p:nvPr/>
        </p:nvSpPr>
        <p:spPr>
          <a:xfrm>
            <a:off x="4677301" y="2499738"/>
            <a:ext cx="1452245" cy="361950"/>
          </a:xfrm>
          <a:prstGeom prst="rect">
            <a:avLst/>
          </a:prstGeom>
        </p:spPr>
        <p:txBody>
          <a:bodyPr vert="horz" wrap="square" lIns="0" tIns="12700" rIns="0" bIns="0" rtlCol="0">
            <a:spAutoFit/>
          </a:bodyPr>
          <a:lstStyle/>
          <a:p>
            <a:pPr marL="12700">
              <a:lnSpc>
                <a:spcPct val="100000"/>
              </a:lnSpc>
              <a:spcBef>
                <a:spcPts val="100"/>
              </a:spcBef>
            </a:pPr>
            <a:r>
              <a:rPr sz="1200" dirty="0">
                <a:latin typeface="Bahnschrift"/>
                <a:cs typeface="Bahnschrift"/>
              </a:rPr>
              <a:t>¿Quieres</a:t>
            </a:r>
            <a:r>
              <a:rPr sz="1200" spc="60" dirty="0">
                <a:latin typeface="Bahnschrift"/>
                <a:cs typeface="Bahnschrift"/>
              </a:rPr>
              <a:t> </a:t>
            </a:r>
            <a:r>
              <a:rPr sz="1200" dirty="0">
                <a:latin typeface="Bahnschrift"/>
                <a:cs typeface="Bahnschrift"/>
              </a:rPr>
              <a:t>saber</a:t>
            </a:r>
            <a:r>
              <a:rPr sz="1200" spc="65" dirty="0">
                <a:latin typeface="Bahnschrift"/>
                <a:cs typeface="Bahnschrift"/>
              </a:rPr>
              <a:t> </a:t>
            </a:r>
            <a:r>
              <a:rPr sz="1200" spc="5" dirty="0">
                <a:latin typeface="Bahnschrift"/>
                <a:cs typeface="Bahnschrift"/>
              </a:rPr>
              <a:t>más?</a:t>
            </a:r>
            <a:endParaRPr sz="1200" dirty="0">
              <a:latin typeface="Bahnschrift"/>
              <a:cs typeface="Bahnschrift"/>
            </a:endParaRPr>
          </a:p>
          <a:p>
            <a:pPr marL="53340">
              <a:lnSpc>
                <a:spcPct val="100000"/>
              </a:lnSpc>
              <a:spcBef>
                <a:spcPts val="5"/>
              </a:spcBef>
            </a:pPr>
            <a:r>
              <a:rPr sz="1000" spc="-10" dirty="0">
                <a:solidFill>
                  <a:schemeClr val="accent1"/>
                </a:solidFill>
                <a:latin typeface="Bahnschrift"/>
                <a:cs typeface="Bahnschrift"/>
                <a:hlinkClick r:id="rId6"/>
              </a:rPr>
              <a:t>Haz</a:t>
            </a:r>
            <a:r>
              <a:rPr sz="1000" spc="100" dirty="0">
                <a:solidFill>
                  <a:schemeClr val="accent1"/>
                </a:solidFill>
                <a:latin typeface="Bahnschrift"/>
                <a:cs typeface="Bahnschrift"/>
                <a:hlinkClick r:id="rId6"/>
              </a:rPr>
              <a:t> </a:t>
            </a:r>
            <a:r>
              <a:rPr sz="1000" spc="-5" dirty="0">
                <a:solidFill>
                  <a:schemeClr val="accent1"/>
                </a:solidFill>
                <a:latin typeface="Bahnschrift"/>
                <a:cs typeface="Bahnschrift"/>
                <a:hlinkClick r:id="rId6"/>
              </a:rPr>
              <a:t>click</a:t>
            </a:r>
            <a:r>
              <a:rPr sz="1000" spc="85" dirty="0">
                <a:solidFill>
                  <a:schemeClr val="accent1"/>
                </a:solidFill>
                <a:latin typeface="Bahnschrift"/>
                <a:cs typeface="Bahnschrift"/>
                <a:hlinkClick r:id="rId6"/>
              </a:rPr>
              <a:t> </a:t>
            </a:r>
            <a:r>
              <a:rPr sz="1000" spc="-10" dirty="0">
                <a:solidFill>
                  <a:schemeClr val="accent1"/>
                </a:solidFill>
                <a:latin typeface="Bahnschrift"/>
                <a:cs typeface="Bahnschrift"/>
                <a:hlinkClick r:id="rId6"/>
              </a:rPr>
              <a:t>sobre</a:t>
            </a:r>
            <a:r>
              <a:rPr sz="1000" spc="114" dirty="0">
                <a:solidFill>
                  <a:schemeClr val="accent1"/>
                </a:solidFill>
                <a:latin typeface="Bahnschrift"/>
                <a:cs typeface="Bahnschrift"/>
                <a:hlinkClick r:id="rId6"/>
              </a:rPr>
              <a:t> </a:t>
            </a:r>
            <a:r>
              <a:rPr sz="1000" spc="-10" dirty="0">
                <a:solidFill>
                  <a:schemeClr val="accent1"/>
                </a:solidFill>
                <a:latin typeface="Bahnschrift"/>
                <a:cs typeface="Bahnschrift"/>
                <a:hlinkClick r:id="rId6"/>
              </a:rPr>
              <a:t>el</a:t>
            </a:r>
            <a:r>
              <a:rPr sz="1000" spc="85" dirty="0">
                <a:solidFill>
                  <a:schemeClr val="accent1"/>
                </a:solidFill>
                <a:latin typeface="Bahnschrift"/>
                <a:cs typeface="Bahnschrift"/>
                <a:hlinkClick r:id="rId6"/>
              </a:rPr>
              <a:t> </a:t>
            </a:r>
            <a:r>
              <a:rPr sz="1000" spc="-5" dirty="0">
                <a:solidFill>
                  <a:schemeClr val="accent1"/>
                </a:solidFill>
                <a:latin typeface="Bahnschrift"/>
                <a:cs typeface="Bahnschrift"/>
                <a:hlinkClick r:id="rId6"/>
              </a:rPr>
              <a:t>vídeo</a:t>
            </a:r>
            <a:endParaRPr sz="1000" dirty="0">
              <a:solidFill>
                <a:schemeClr val="accent1"/>
              </a:solidFill>
              <a:latin typeface="Bahnschrift"/>
              <a:cs typeface="Bahnschrift"/>
            </a:endParaRPr>
          </a:p>
        </p:txBody>
      </p:sp>
      <p:grpSp>
        <p:nvGrpSpPr>
          <p:cNvPr id="21" name="object 13"/>
          <p:cNvGrpSpPr/>
          <p:nvPr/>
        </p:nvGrpSpPr>
        <p:grpSpPr>
          <a:xfrm>
            <a:off x="3033203" y="266700"/>
            <a:ext cx="257810" cy="257810"/>
            <a:chOff x="2938272" y="1226819"/>
            <a:chExt cx="257810" cy="257810"/>
          </a:xfrm>
          <a:solidFill>
            <a:schemeClr val="accent6">
              <a:lumMod val="75000"/>
            </a:schemeClr>
          </a:solidFill>
        </p:grpSpPr>
        <p:sp>
          <p:nvSpPr>
            <p:cNvPr id="22"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3" name="object 15"/>
            <p:cNvPicPr/>
            <p:nvPr/>
          </p:nvPicPr>
          <p:blipFill>
            <a:blip r:embed="rId7"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7620000" cy="1478280"/>
          </a:xfrm>
          <a:custGeom>
            <a:avLst/>
            <a:gdLst/>
            <a:ahLst/>
            <a:cxnLst/>
            <a:rect l="l" t="t" r="r" b="b"/>
            <a:pathLst>
              <a:path w="7620000" h="1478280">
                <a:moveTo>
                  <a:pt x="0" y="1478279"/>
                </a:moveTo>
                <a:lnTo>
                  <a:pt x="7620000" y="1478279"/>
                </a:lnTo>
                <a:lnTo>
                  <a:pt x="7620000" y="0"/>
                </a:lnTo>
                <a:lnTo>
                  <a:pt x="0" y="0"/>
                </a:lnTo>
                <a:lnTo>
                  <a:pt x="0" y="1478279"/>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82702" y="96503"/>
            <a:ext cx="4404995" cy="974725"/>
          </a:xfrm>
          <a:prstGeom prst="rect">
            <a:avLst/>
          </a:prstGeom>
        </p:spPr>
        <p:txBody>
          <a:bodyPr vert="horz" wrap="square" lIns="0" tIns="67310" rIns="0" bIns="0" rtlCol="0">
            <a:spAutoFit/>
          </a:bodyPr>
          <a:lstStyle/>
          <a:p>
            <a:pPr marL="12700">
              <a:lnSpc>
                <a:spcPct val="100000"/>
              </a:lnSpc>
              <a:spcBef>
                <a:spcPts val="530"/>
              </a:spcBef>
            </a:pPr>
            <a:r>
              <a:rPr spc="-300" dirty="0"/>
              <a:t>01.</a:t>
            </a:r>
          </a:p>
          <a:p>
            <a:pPr marL="12700">
              <a:lnSpc>
                <a:spcPct val="100000"/>
              </a:lnSpc>
              <a:spcBef>
                <a:spcPts val="320"/>
              </a:spcBef>
            </a:pPr>
            <a:r>
              <a:rPr sz="2400" spc="-80" dirty="0"/>
              <a:t>Presentación</a:t>
            </a:r>
            <a:r>
              <a:rPr sz="2400" spc="-5" dirty="0"/>
              <a:t> </a:t>
            </a:r>
            <a:r>
              <a:rPr sz="2400" spc="-114" dirty="0"/>
              <a:t>de</a:t>
            </a:r>
            <a:r>
              <a:rPr sz="2400" spc="-30" dirty="0"/>
              <a:t> </a:t>
            </a:r>
            <a:r>
              <a:rPr sz="2400" spc="-15" dirty="0"/>
              <a:t>la</a:t>
            </a:r>
            <a:r>
              <a:rPr sz="2400" spc="-20" dirty="0"/>
              <a:t> </a:t>
            </a:r>
            <a:r>
              <a:rPr sz="2400" spc="-90" dirty="0"/>
              <a:t>organización</a:t>
            </a:r>
            <a:endParaRPr sz="2400" dirty="0"/>
          </a:p>
        </p:txBody>
      </p:sp>
      <p:grpSp>
        <p:nvGrpSpPr>
          <p:cNvPr id="4" name="object 4"/>
          <p:cNvGrpSpPr/>
          <p:nvPr/>
        </p:nvGrpSpPr>
        <p:grpSpPr>
          <a:xfrm>
            <a:off x="0" y="0"/>
            <a:ext cx="7620000" cy="5716650"/>
            <a:chOff x="0" y="0"/>
            <a:chExt cx="7620000" cy="5716650"/>
          </a:xfrm>
        </p:grpSpPr>
        <p:sp>
          <p:nvSpPr>
            <p:cNvPr id="5" name="object 5"/>
            <p:cNvSpPr/>
            <p:nvPr/>
          </p:nvSpPr>
          <p:spPr>
            <a:xfrm>
              <a:off x="442722" y="1343405"/>
              <a:ext cx="15875" cy="4373245"/>
            </a:xfrm>
            <a:custGeom>
              <a:avLst/>
              <a:gdLst/>
              <a:ahLst/>
              <a:cxnLst/>
              <a:rect l="l" t="t" r="r" b="b"/>
              <a:pathLst>
                <a:path w="15875" h="4373245">
                  <a:moveTo>
                    <a:pt x="0" y="0"/>
                  </a:moveTo>
                  <a:lnTo>
                    <a:pt x="15417" y="4372897"/>
                  </a:lnTo>
                </a:path>
              </a:pathLst>
            </a:custGeom>
            <a:ln w="38100">
              <a:solidFill>
                <a:schemeClr val="accent6">
                  <a:lumMod val="40000"/>
                  <a:lumOff val="60000"/>
                </a:schemeClr>
              </a:solidFill>
              <a:prstDash val="dot"/>
            </a:ln>
          </p:spPr>
          <p:txBody>
            <a:bodyPr wrap="square" lIns="0" tIns="0" rIns="0" bIns="0" rtlCol="0"/>
            <a:lstStyle/>
            <a:p>
              <a:endParaRPr/>
            </a:p>
          </p:txBody>
        </p:sp>
        <p:sp>
          <p:nvSpPr>
            <p:cNvPr id="8" name="object 8"/>
            <p:cNvSpPr/>
            <p:nvPr/>
          </p:nvSpPr>
          <p:spPr>
            <a:xfrm>
              <a:off x="0" y="0"/>
              <a:ext cx="7620000" cy="5715000"/>
            </a:xfrm>
            <a:custGeom>
              <a:avLst/>
              <a:gdLst/>
              <a:ahLst/>
              <a:cxnLst/>
              <a:rect l="l" t="t" r="r" b="b"/>
              <a:pathLst>
                <a:path w="7620000" h="5715000">
                  <a:moveTo>
                    <a:pt x="7620000" y="5714998"/>
                  </a:moveTo>
                  <a:lnTo>
                    <a:pt x="7620000" y="0"/>
                  </a:lnTo>
                </a:path>
                <a:path w="7620000"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9" name="object 9"/>
            <p:cNvPicPr/>
            <p:nvPr/>
          </p:nvPicPr>
          <p:blipFill>
            <a:blip r:embed="rId2" cstate="print"/>
            <a:stretch>
              <a:fillRect/>
            </a:stretch>
          </p:blipFill>
          <p:spPr>
            <a:xfrm>
              <a:off x="5676936" y="5146628"/>
              <a:ext cx="970714" cy="409775"/>
            </a:xfrm>
            <a:prstGeom prst="rect">
              <a:avLst/>
            </a:prstGeom>
            <a:ln>
              <a:noFill/>
            </a:ln>
          </p:spPr>
        </p:pic>
        <p:pic>
          <p:nvPicPr>
            <p:cNvPr id="10" name="object 10"/>
            <p:cNvPicPr/>
            <p:nvPr/>
          </p:nvPicPr>
          <p:blipFill>
            <a:blip r:embed="rId3" cstate="print">
              <a:duotone>
                <a:schemeClr val="accent6">
                  <a:shade val="45000"/>
                  <a:satMod val="135000"/>
                </a:schemeClr>
                <a:prstClr val="white"/>
              </a:duotone>
            </a:blip>
            <a:stretch>
              <a:fillRect/>
            </a:stretch>
          </p:blipFill>
          <p:spPr>
            <a:xfrm>
              <a:off x="764577" y="2126671"/>
              <a:ext cx="403277" cy="383855"/>
            </a:xfrm>
            <a:prstGeom prst="rect">
              <a:avLst/>
            </a:prstGeom>
            <a:solidFill>
              <a:schemeClr val="bg1"/>
            </a:solidFill>
            <a:ln>
              <a:solidFill>
                <a:schemeClr val="accent6">
                  <a:lumMod val="40000"/>
                  <a:lumOff val="60000"/>
                </a:schemeClr>
              </a:solidFill>
            </a:ln>
          </p:spPr>
        </p:pic>
        <p:pic>
          <p:nvPicPr>
            <p:cNvPr id="11" name="object 11"/>
            <p:cNvPicPr/>
            <p:nvPr/>
          </p:nvPicPr>
          <p:blipFill>
            <a:blip r:embed="rId4" cstate="print">
              <a:duotone>
                <a:schemeClr val="accent6">
                  <a:shade val="45000"/>
                  <a:satMod val="135000"/>
                </a:schemeClr>
                <a:prstClr val="white"/>
              </a:duotone>
            </a:blip>
            <a:stretch>
              <a:fillRect/>
            </a:stretch>
          </p:blipFill>
          <p:spPr>
            <a:xfrm>
              <a:off x="763214" y="2651747"/>
              <a:ext cx="389239" cy="385174"/>
            </a:xfrm>
            <a:prstGeom prst="rect">
              <a:avLst/>
            </a:prstGeom>
            <a:ln>
              <a:solidFill>
                <a:schemeClr val="accent6">
                  <a:lumMod val="40000"/>
                  <a:lumOff val="60000"/>
                </a:schemeClr>
              </a:solidFill>
            </a:ln>
          </p:spPr>
        </p:pic>
        <p:pic>
          <p:nvPicPr>
            <p:cNvPr id="12" name="object 12"/>
            <p:cNvPicPr/>
            <p:nvPr/>
          </p:nvPicPr>
          <p:blipFill>
            <a:blip r:embed="rId5" cstate="print">
              <a:duotone>
                <a:schemeClr val="accent6">
                  <a:shade val="45000"/>
                  <a:satMod val="135000"/>
                </a:schemeClr>
                <a:prstClr val="white"/>
              </a:duotone>
            </a:blip>
            <a:stretch>
              <a:fillRect/>
            </a:stretch>
          </p:blipFill>
          <p:spPr>
            <a:xfrm>
              <a:off x="778392" y="3208032"/>
              <a:ext cx="389239" cy="383855"/>
            </a:xfrm>
            <a:prstGeom prst="rect">
              <a:avLst/>
            </a:prstGeom>
            <a:ln>
              <a:solidFill>
                <a:schemeClr val="accent6">
                  <a:lumMod val="40000"/>
                  <a:lumOff val="60000"/>
                </a:schemeClr>
              </a:solidFill>
            </a:ln>
          </p:spPr>
        </p:pic>
        <p:pic>
          <p:nvPicPr>
            <p:cNvPr id="13" name="object 13"/>
            <p:cNvPicPr/>
            <p:nvPr/>
          </p:nvPicPr>
          <p:blipFill>
            <a:blip r:embed="rId6" cstate="print">
              <a:duotone>
                <a:schemeClr val="accent6">
                  <a:shade val="45000"/>
                  <a:satMod val="135000"/>
                </a:schemeClr>
                <a:prstClr val="white"/>
              </a:duotone>
            </a:blip>
            <a:stretch>
              <a:fillRect/>
            </a:stretch>
          </p:blipFill>
          <p:spPr>
            <a:xfrm>
              <a:off x="790732" y="3813905"/>
              <a:ext cx="390515" cy="383855"/>
            </a:xfrm>
            <a:prstGeom prst="rect">
              <a:avLst/>
            </a:prstGeom>
            <a:ln>
              <a:solidFill>
                <a:schemeClr val="accent6">
                  <a:lumMod val="40000"/>
                  <a:lumOff val="60000"/>
                </a:schemeClr>
              </a:solidFill>
            </a:ln>
          </p:spPr>
        </p:pic>
        <p:pic>
          <p:nvPicPr>
            <p:cNvPr id="14" name="object 14"/>
            <p:cNvPicPr/>
            <p:nvPr/>
          </p:nvPicPr>
          <p:blipFill>
            <a:blip r:embed="rId7" cstate="print">
              <a:duotone>
                <a:schemeClr val="accent6">
                  <a:shade val="45000"/>
                  <a:satMod val="135000"/>
                </a:schemeClr>
                <a:prstClr val="white"/>
              </a:duotone>
            </a:blip>
            <a:stretch>
              <a:fillRect/>
            </a:stretch>
          </p:blipFill>
          <p:spPr>
            <a:xfrm>
              <a:off x="763214" y="4335114"/>
              <a:ext cx="389239" cy="383855"/>
            </a:xfrm>
            <a:prstGeom prst="rect">
              <a:avLst/>
            </a:prstGeom>
            <a:ln>
              <a:solidFill>
                <a:schemeClr val="accent6">
                  <a:lumMod val="40000"/>
                  <a:lumOff val="60000"/>
                </a:schemeClr>
              </a:solidFill>
            </a:ln>
          </p:spPr>
        </p:pic>
        <p:pic>
          <p:nvPicPr>
            <p:cNvPr id="15" name="object 15"/>
            <p:cNvPicPr/>
            <p:nvPr/>
          </p:nvPicPr>
          <p:blipFill>
            <a:blip r:embed="rId8" cstate="print">
              <a:duotone>
                <a:schemeClr val="accent6">
                  <a:shade val="45000"/>
                  <a:satMod val="135000"/>
                </a:schemeClr>
                <a:prstClr val="white"/>
              </a:duotone>
            </a:blip>
            <a:stretch>
              <a:fillRect/>
            </a:stretch>
          </p:blipFill>
          <p:spPr>
            <a:xfrm>
              <a:off x="786941" y="4921008"/>
              <a:ext cx="390515" cy="383855"/>
            </a:xfrm>
            <a:prstGeom prst="rect">
              <a:avLst/>
            </a:prstGeom>
            <a:ln>
              <a:solidFill>
                <a:schemeClr val="accent6">
                  <a:lumMod val="40000"/>
                  <a:lumOff val="60000"/>
                </a:schemeClr>
              </a:solidFill>
            </a:ln>
          </p:spPr>
        </p:pic>
      </p:grpSp>
      <p:sp>
        <p:nvSpPr>
          <p:cNvPr id="16" name="object 16"/>
          <p:cNvSpPr txBox="1"/>
          <p:nvPr/>
        </p:nvSpPr>
        <p:spPr>
          <a:xfrm>
            <a:off x="684869" y="1674621"/>
            <a:ext cx="4145915" cy="3676650"/>
          </a:xfrm>
          <a:prstGeom prst="rect">
            <a:avLst/>
          </a:prstGeom>
        </p:spPr>
        <p:txBody>
          <a:bodyPr vert="horz" wrap="square" lIns="0" tIns="12700" rIns="0" bIns="0" rtlCol="0">
            <a:spAutoFit/>
          </a:bodyPr>
          <a:lstStyle/>
          <a:p>
            <a:pPr marL="12700">
              <a:lnSpc>
                <a:spcPct val="100000"/>
              </a:lnSpc>
              <a:spcBef>
                <a:spcPts val="100"/>
              </a:spcBef>
            </a:pPr>
            <a:r>
              <a:rPr sz="1200" dirty="0">
                <a:solidFill>
                  <a:schemeClr val="accent6">
                    <a:lumMod val="50000"/>
                  </a:schemeClr>
                </a:solidFill>
                <a:latin typeface="Bahnschrift"/>
                <a:cs typeface="Bahnschrift"/>
              </a:rPr>
              <a:t>Nuestros</a:t>
            </a:r>
            <a:r>
              <a:rPr sz="1200" spc="55" dirty="0">
                <a:solidFill>
                  <a:schemeClr val="accent6">
                    <a:lumMod val="50000"/>
                  </a:schemeClr>
                </a:solidFill>
                <a:latin typeface="Bahnschrift"/>
                <a:cs typeface="Bahnschrift"/>
              </a:rPr>
              <a:t> </a:t>
            </a:r>
            <a:r>
              <a:rPr sz="1200" dirty="0">
                <a:solidFill>
                  <a:schemeClr val="accent6">
                    <a:lumMod val="50000"/>
                  </a:schemeClr>
                </a:solidFill>
                <a:latin typeface="Bahnschrift"/>
                <a:cs typeface="Bahnschrift"/>
              </a:rPr>
              <a:t>principios:</a:t>
            </a:r>
          </a:p>
          <a:p>
            <a:pPr>
              <a:lnSpc>
                <a:spcPct val="100000"/>
              </a:lnSpc>
              <a:spcBef>
                <a:spcPts val="25"/>
              </a:spcBef>
            </a:pPr>
            <a:endParaRPr sz="1450" dirty="0">
              <a:latin typeface="Bahnschrift"/>
              <a:cs typeface="Bahnschrift"/>
            </a:endParaRPr>
          </a:p>
          <a:p>
            <a:pPr marL="654050" marR="30480" algn="just">
              <a:lnSpc>
                <a:spcPct val="100000"/>
              </a:lnSpc>
              <a:tabLst>
                <a:tab pos="1513840" algn="l"/>
                <a:tab pos="2207260" algn="l"/>
                <a:tab pos="2954020" algn="l"/>
                <a:tab pos="3357879" algn="l"/>
                <a:tab pos="3737610" algn="l"/>
              </a:tabLst>
            </a:pPr>
            <a:r>
              <a:rPr sz="900" dirty="0">
                <a:solidFill>
                  <a:srgbClr val="464646"/>
                </a:solidFill>
                <a:latin typeface="Bahnschrift"/>
                <a:cs typeface="Bahnschrift"/>
              </a:rPr>
              <a:t>Ex</a:t>
            </a:r>
            <a:r>
              <a:rPr sz="900" spc="-5" dirty="0">
                <a:solidFill>
                  <a:srgbClr val="464646"/>
                </a:solidFill>
                <a:latin typeface="Bahnschrift"/>
                <a:cs typeface="Bahnschrift"/>
              </a:rPr>
              <a:t>ce</a:t>
            </a:r>
            <a:r>
              <a:rPr sz="900" spc="10" dirty="0">
                <a:solidFill>
                  <a:srgbClr val="464646"/>
                </a:solidFill>
                <a:latin typeface="Bahnschrift"/>
                <a:cs typeface="Bahnschrift"/>
              </a:rPr>
              <a:t>l</a:t>
            </a:r>
            <a:r>
              <a:rPr sz="900" spc="-5" dirty="0">
                <a:solidFill>
                  <a:srgbClr val="464646"/>
                </a:solidFill>
                <a:latin typeface="Bahnschrift"/>
                <a:cs typeface="Bahnschrift"/>
              </a:rPr>
              <a:t>en</a:t>
            </a:r>
            <a:r>
              <a:rPr sz="900" spc="-10" dirty="0">
                <a:solidFill>
                  <a:srgbClr val="464646"/>
                </a:solidFill>
                <a:latin typeface="Bahnschrift"/>
                <a:cs typeface="Bahnschrift"/>
              </a:rPr>
              <a:t>c</a:t>
            </a:r>
            <a:r>
              <a:rPr sz="900" dirty="0">
                <a:solidFill>
                  <a:srgbClr val="464646"/>
                </a:solidFill>
                <a:latin typeface="Bahnschrift"/>
                <a:cs typeface="Bahnschrift"/>
              </a:rPr>
              <a:t>i</a:t>
            </a:r>
            <a:r>
              <a:rPr sz="900" spc="5" dirty="0">
                <a:solidFill>
                  <a:srgbClr val="464646"/>
                </a:solidFill>
                <a:latin typeface="Bahnschrift"/>
                <a:cs typeface="Bahnschrift"/>
              </a:rPr>
              <a:t>a</a:t>
            </a:r>
            <a:r>
              <a:rPr sz="900" dirty="0">
                <a:solidFill>
                  <a:srgbClr val="464646"/>
                </a:solidFill>
                <a:latin typeface="Bahnschrift"/>
                <a:cs typeface="Bahnschrift"/>
              </a:rPr>
              <a:t>:	</a:t>
            </a:r>
            <a:r>
              <a:rPr sz="900" spc="5" dirty="0">
                <a:solidFill>
                  <a:srgbClr val="464646"/>
                </a:solidFill>
                <a:latin typeface="Bahnschrift"/>
                <a:cs typeface="Bahnschrift"/>
              </a:rPr>
              <a:t>N</a:t>
            </a:r>
            <a:r>
              <a:rPr sz="900" dirty="0">
                <a:solidFill>
                  <a:srgbClr val="464646"/>
                </a:solidFill>
                <a:latin typeface="Bahnschrift"/>
                <a:cs typeface="Bahnschrift"/>
              </a:rPr>
              <a:t>u</a:t>
            </a:r>
            <a:r>
              <a:rPr sz="900" spc="-5" dirty="0">
                <a:solidFill>
                  <a:srgbClr val="464646"/>
                </a:solidFill>
                <a:latin typeface="Bahnschrift"/>
                <a:cs typeface="Bahnschrift"/>
              </a:rPr>
              <a:t>es</a:t>
            </a:r>
            <a:r>
              <a:rPr sz="900" spc="-10" dirty="0">
                <a:solidFill>
                  <a:srgbClr val="464646"/>
                </a:solidFill>
                <a:latin typeface="Bahnschrift"/>
                <a:cs typeface="Bahnschrift"/>
              </a:rPr>
              <a:t>t</a:t>
            </a:r>
            <a:r>
              <a:rPr sz="900" dirty="0">
                <a:solidFill>
                  <a:srgbClr val="464646"/>
                </a:solidFill>
                <a:latin typeface="Bahnschrift"/>
                <a:cs typeface="Bahnschrift"/>
              </a:rPr>
              <a:t>ra	priori</a:t>
            </a:r>
            <a:r>
              <a:rPr sz="900" spc="-10" dirty="0">
                <a:solidFill>
                  <a:srgbClr val="464646"/>
                </a:solidFill>
                <a:latin typeface="Bahnschrift"/>
                <a:cs typeface="Bahnschrift"/>
              </a:rPr>
              <a:t>d</a:t>
            </a:r>
            <a:r>
              <a:rPr sz="900" spc="-5" dirty="0">
                <a:solidFill>
                  <a:srgbClr val="464646"/>
                </a:solidFill>
                <a:latin typeface="Bahnschrift"/>
                <a:cs typeface="Bahnschrift"/>
              </a:rPr>
              <a:t>a</a:t>
            </a:r>
            <a:r>
              <a:rPr sz="900" dirty="0">
                <a:solidFill>
                  <a:srgbClr val="464646"/>
                </a:solidFill>
                <a:latin typeface="Bahnschrift"/>
                <a:cs typeface="Bahnschrift"/>
              </a:rPr>
              <a:t>d	</a:t>
            </a:r>
            <a:r>
              <a:rPr sz="900" spc="-5" dirty="0">
                <a:solidFill>
                  <a:srgbClr val="464646"/>
                </a:solidFill>
                <a:latin typeface="Bahnschrift"/>
                <a:cs typeface="Bahnschrift"/>
              </a:rPr>
              <a:t>e</a:t>
            </a:r>
            <a:r>
              <a:rPr sz="900" dirty="0">
                <a:solidFill>
                  <a:srgbClr val="464646"/>
                </a:solidFill>
                <a:latin typeface="Bahnschrift"/>
                <a:cs typeface="Bahnschrift"/>
              </a:rPr>
              <a:t>s	</a:t>
            </a:r>
            <a:r>
              <a:rPr sz="900" spc="-5" dirty="0">
                <a:solidFill>
                  <a:srgbClr val="464646"/>
                </a:solidFill>
                <a:latin typeface="Bahnschrift"/>
                <a:cs typeface="Bahnschrift"/>
              </a:rPr>
              <a:t>e</a:t>
            </a:r>
            <a:r>
              <a:rPr sz="900" dirty="0">
                <a:solidFill>
                  <a:srgbClr val="464646"/>
                </a:solidFill>
                <a:latin typeface="Bahnschrift"/>
                <a:cs typeface="Bahnschrift"/>
              </a:rPr>
              <a:t>l	</a:t>
            </a:r>
            <a:r>
              <a:rPr sz="900" spc="-5" dirty="0">
                <a:solidFill>
                  <a:srgbClr val="464646"/>
                </a:solidFill>
                <a:latin typeface="Bahnschrift"/>
                <a:cs typeface="Bahnschrift"/>
              </a:rPr>
              <a:t>c</a:t>
            </a:r>
            <a:r>
              <a:rPr sz="900" dirty="0">
                <a:solidFill>
                  <a:srgbClr val="464646"/>
                </a:solidFill>
                <a:latin typeface="Bahnschrift"/>
                <a:cs typeface="Bahnschrift"/>
              </a:rPr>
              <a:t>lien</a:t>
            </a:r>
            <a:r>
              <a:rPr sz="900" spc="-5" dirty="0">
                <a:solidFill>
                  <a:srgbClr val="464646"/>
                </a:solidFill>
                <a:latin typeface="Bahnschrift"/>
                <a:cs typeface="Bahnschrift"/>
              </a:rPr>
              <a:t>te</a:t>
            </a:r>
            <a:r>
              <a:rPr sz="900" dirty="0">
                <a:solidFill>
                  <a:srgbClr val="464646"/>
                </a:solidFill>
                <a:latin typeface="Bahnschrift"/>
                <a:cs typeface="Bahnschrift"/>
              </a:rPr>
              <a:t>.  </a:t>
            </a:r>
            <a:r>
              <a:rPr sz="900" spc="-5" dirty="0">
                <a:solidFill>
                  <a:srgbClr val="464646"/>
                </a:solidFill>
                <a:latin typeface="Bahnschrift"/>
                <a:cs typeface="Bahnschrift"/>
              </a:rPr>
              <a:t>Todo</a:t>
            </a:r>
            <a:r>
              <a:rPr sz="900" dirty="0">
                <a:solidFill>
                  <a:srgbClr val="464646"/>
                </a:solidFill>
                <a:latin typeface="Bahnschrift"/>
                <a:cs typeface="Bahnschrift"/>
              </a:rPr>
              <a:t> </a:t>
            </a:r>
            <a:r>
              <a:rPr sz="900" spc="-5" dirty="0">
                <a:solidFill>
                  <a:srgbClr val="464646"/>
                </a:solidFill>
                <a:latin typeface="Bahnschrift"/>
                <a:cs typeface="Bahnschrift"/>
              </a:rPr>
              <a:t>nuestro</a:t>
            </a:r>
            <a:r>
              <a:rPr sz="900" dirty="0">
                <a:solidFill>
                  <a:srgbClr val="464646"/>
                </a:solidFill>
                <a:latin typeface="Bahnschrift"/>
                <a:cs typeface="Bahnschrift"/>
              </a:rPr>
              <a:t> </a:t>
            </a:r>
            <a:r>
              <a:rPr sz="900" spc="-5" dirty="0">
                <a:solidFill>
                  <a:srgbClr val="464646"/>
                </a:solidFill>
                <a:latin typeface="Bahnschrift"/>
                <a:cs typeface="Bahnschrift"/>
              </a:rPr>
              <a:t>trabajo</a:t>
            </a:r>
            <a:r>
              <a:rPr sz="900" dirty="0">
                <a:solidFill>
                  <a:srgbClr val="464646"/>
                </a:solidFill>
                <a:latin typeface="Bahnschrift"/>
                <a:cs typeface="Bahnschrift"/>
              </a:rPr>
              <a:t> </a:t>
            </a:r>
            <a:r>
              <a:rPr sz="900" spc="-5" dirty="0">
                <a:solidFill>
                  <a:srgbClr val="464646"/>
                </a:solidFill>
                <a:latin typeface="Bahnschrift"/>
                <a:cs typeface="Bahnschrift"/>
              </a:rPr>
              <a:t>está</a:t>
            </a:r>
            <a:r>
              <a:rPr sz="900" dirty="0">
                <a:solidFill>
                  <a:srgbClr val="464646"/>
                </a:solidFill>
                <a:latin typeface="Bahnschrift"/>
                <a:cs typeface="Bahnschrift"/>
              </a:rPr>
              <a:t> </a:t>
            </a:r>
            <a:r>
              <a:rPr sz="900" spc="-5" dirty="0">
                <a:solidFill>
                  <a:srgbClr val="464646"/>
                </a:solidFill>
                <a:latin typeface="Bahnschrift"/>
                <a:cs typeface="Bahnschrift"/>
              </a:rPr>
              <a:t>orientado</a:t>
            </a:r>
            <a:r>
              <a:rPr sz="900" dirty="0">
                <a:solidFill>
                  <a:srgbClr val="464646"/>
                </a:solidFill>
                <a:latin typeface="Bahnschrift"/>
                <a:cs typeface="Bahnschrift"/>
              </a:rPr>
              <a:t> a</a:t>
            </a:r>
            <a:r>
              <a:rPr sz="900" spc="5" dirty="0">
                <a:solidFill>
                  <a:srgbClr val="464646"/>
                </a:solidFill>
                <a:latin typeface="Bahnschrift"/>
                <a:cs typeface="Bahnschrift"/>
              </a:rPr>
              <a:t> </a:t>
            </a:r>
            <a:r>
              <a:rPr sz="900" spc="-5" dirty="0">
                <a:solidFill>
                  <a:srgbClr val="464646"/>
                </a:solidFill>
                <a:latin typeface="Bahnschrift"/>
                <a:cs typeface="Bahnschrift"/>
              </a:rPr>
              <a:t>dar</a:t>
            </a:r>
            <a:r>
              <a:rPr sz="900" dirty="0">
                <a:solidFill>
                  <a:srgbClr val="464646"/>
                </a:solidFill>
                <a:latin typeface="Bahnschrift"/>
                <a:cs typeface="Bahnschrift"/>
              </a:rPr>
              <a:t> </a:t>
            </a:r>
            <a:r>
              <a:rPr sz="900" spc="-5" dirty="0">
                <a:solidFill>
                  <a:srgbClr val="464646"/>
                </a:solidFill>
                <a:latin typeface="Bahnschrift"/>
                <a:cs typeface="Bahnschrift"/>
              </a:rPr>
              <a:t>el</a:t>
            </a:r>
            <a:r>
              <a:rPr sz="900" spc="140" dirty="0">
                <a:solidFill>
                  <a:srgbClr val="464646"/>
                </a:solidFill>
                <a:latin typeface="Bahnschrift"/>
                <a:cs typeface="Bahnschrift"/>
              </a:rPr>
              <a:t> </a:t>
            </a:r>
            <a:r>
              <a:rPr sz="900" spc="-5" dirty="0">
                <a:solidFill>
                  <a:srgbClr val="464646"/>
                </a:solidFill>
                <a:latin typeface="Bahnschrift"/>
                <a:cs typeface="Bahnschrift"/>
              </a:rPr>
              <a:t>mejor</a:t>
            </a:r>
            <a:r>
              <a:rPr sz="900" spc="145" dirty="0">
                <a:solidFill>
                  <a:srgbClr val="464646"/>
                </a:solidFill>
                <a:latin typeface="Bahnschrift"/>
                <a:cs typeface="Bahnschrift"/>
              </a:rPr>
              <a:t> </a:t>
            </a:r>
            <a:r>
              <a:rPr sz="900" dirty="0">
                <a:solidFill>
                  <a:srgbClr val="464646"/>
                </a:solidFill>
                <a:latin typeface="Bahnschrift"/>
                <a:cs typeface="Bahnschrift"/>
              </a:rPr>
              <a:t>servicio</a:t>
            </a:r>
            <a:r>
              <a:rPr sz="900" spc="155" dirty="0">
                <a:solidFill>
                  <a:srgbClr val="464646"/>
                </a:solidFill>
                <a:latin typeface="Bahnschrift"/>
                <a:cs typeface="Bahnschrift"/>
              </a:rPr>
              <a:t> </a:t>
            </a:r>
            <a:r>
              <a:rPr sz="900" dirty="0">
                <a:solidFill>
                  <a:srgbClr val="464646"/>
                </a:solidFill>
                <a:latin typeface="Bahnschrift"/>
                <a:cs typeface="Bahnschrift"/>
              </a:rPr>
              <a:t>y</a:t>
            </a:r>
            <a:r>
              <a:rPr sz="900" spc="155" dirty="0">
                <a:solidFill>
                  <a:srgbClr val="464646"/>
                </a:solidFill>
                <a:latin typeface="Bahnschrift"/>
                <a:cs typeface="Bahnschrift"/>
              </a:rPr>
              <a:t> </a:t>
            </a:r>
            <a:r>
              <a:rPr sz="900" dirty="0">
                <a:solidFill>
                  <a:srgbClr val="464646"/>
                </a:solidFill>
                <a:latin typeface="Bahnschrift"/>
                <a:cs typeface="Bahnschrift"/>
              </a:rPr>
              <a:t>a </a:t>
            </a:r>
            <a:r>
              <a:rPr sz="900" spc="5" dirty="0">
                <a:solidFill>
                  <a:srgbClr val="464646"/>
                </a:solidFill>
                <a:latin typeface="Bahnschrift"/>
                <a:cs typeface="Bahnschrift"/>
              </a:rPr>
              <a:t> </a:t>
            </a:r>
            <a:r>
              <a:rPr sz="900" spc="-5" dirty="0">
                <a:solidFill>
                  <a:srgbClr val="464646"/>
                </a:solidFill>
                <a:latin typeface="Bahnschrift"/>
                <a:cs typeface="Bahnschrift"/>
              </a:rPr>
              <a:t>buscar</a:t>
            </a:r>
            <a:r>
              <a:rPr sz="900" spc="70" dirty="0">
                <a:solidFill>
                  <a:srgbClr val="464646"/>
                </a:solidFill>
                <a:latin typeface="Bahnschrift"/>
                <a:cs typeface="Bahnschrift"/>
              </a:rPr>
              <a:t> </a:t>
            </a:r>
            <a:r>
              <a:rPr sz="900" dirty="0">
                <a:solidFill>
                  <a:srgbClr val="464646"/>
                </a:solidFill>
                <a:latin typeface="Bahnschrift"/>
                <a:cs typeface="Bahnschrift"/>
              </a:rPr>
              <a:t>la</a:t>
            </a:r>
            <a:r>
              <a:rPr sz="900" spc="75" dirty="0">
                <a:solidFill>
                  <a:srgbClr val="464646"/>
                </a:solidFill>
                <a:latin typeface="Bahnschrift"/>
                <a:cs typeface="Bahnschrift"/>
              </a:rPr>
              <a:t> </a:t>
            </a:r>
            <a:r>
              <a:rPr sz="900" spc="-5" dirty="0">
                <a:solidFill>
                  <a:srgbClr val="464646"/>
                </a:solidFill>
                <a:latin typeface="Bahnschrift"/>
                <a:cs typeface="Bahnschrift"/>
              </a:rPr>
              <a:t>más</a:t>
            </a:r>
            <a:r>
              <a:rPr sz="900" spc="85" dirty="0">
                <a:solidFill>
                  <a:srgbClr val="464646"/>
                </a:solidFill>
                <a:latin typeface="Bahnschrift"/>
                <a:cs typeface="Bahnschrift"/>
              </a:rPr>
              <a:t> </a:t>
            </a:r>
            <a:r>
              <a:rPr sz="900" spc="-5" dirty="0">
                <a:solidFill>
                  <a:srgbClr val="464646"/>
                </a:solidFill>
                <a:latin typeface="Bahnschrift"/>
                <a:cs typeface="Bahnschrift"/>
              </a:rPr>
              <a:t>alta</a:t>
            </a:r>
            <a:r>
              <a:rPr sz="900" spc="75" dirty="0">
                <a:solidFill>
                  <a:srgbClr val="464646"/>
                </a:solidFill>
                <a:latin typeface="Bahnschrift"/>
                <a:cs typeface="Bahnschrift"/>
              </a:rPr>
              <a:t> </a:t>
            </a:r>
            <a:r>
              <a:rPr sz="900" spc="-5" dirty="0">
                <a:solidFill>
                  <a:srgbClr val="464646"/>
                </a:solidFill>
                <a:latin typeface="Bahnschrift"/>
                <a:cs typeface="Bahnschrift"/>
              </a:rPr>
              <a:t>calidad</a:t>
            </a:r>
            <a:r>
              <a:rPr sz="900" spc="75" dirty="0">
                <a:solidFill>
                  <a:srgbClr val="464646"/>
                </a:solidFill>
                <a:latin typeface="Bahnschrift"/>
                <a:cs typeface="Bahnschrift"/>
              </a:rPr>
              <a:t> </a:t>
            </a:r>
            <a:r>
              <a:rPr sz="900" spc="-5" dirty="0">
                <a:solidFill>
                  <a:srgbClr val="464646"/>
                </a:solidFill>
                <a:latin typeface="Bahnschrift"/>
                <a:cs typeface="Bahnschrift"/>
              </a:rPr>
              <a:t>en</a:t>
            </a:r>
            <a:r>
              <a:rPr sz="900" spc="85" dirty="0">
                <a:solidFill>
                  <a:srgbClr val="464646"/>
                </a:solidFill>
                <a:latin typeface="Bahnschrift"/>
                <a:cs typeface="Bahnschrift"/>
              </a:rPr>
              <a:t> </a:t>
            </a:r>
            <a:r>
              <a:rPr sz="900" dirty="0">
                <a:solidFill>
                  <a:srgbClr val="464646"/>
                </a:solidFill>
                <a:latin typeface="Bahnschrift"/>
                <a:cs typeface="Bahnschrift"/>
              </a:rPr>
              <a:t>lo</a:t>
            </a:r>
            <a:r>
              <a:rPr sz="900" spc="75" dirty="0">
                <a:solidFill>
                  <a:srgbClr val="464646"/>
                </a:solidFill>
                <a:latin typeface="Bahnschrift"/>
                <a:cs typeface="Bahnschrift"/>
              </a:rPr>
              <a:t> </a:t>
            </a:r>
            <a:r>
              <a:rPr sz="900" spc="-5" dirty="0">
                <a:solidFill>
                  <a:srgbClr val="464646"/>
                </a:solidFill>
                <a:latin typeface="Bahnschrift"/>
                <a:cs typeface="Bahnschrift"/>
              </a:rPr>
              <a:t>que</a:t>
            </a:r>
            <a:r>
              <a:rPr sz="900" spc="100" dirty="0">
                <a:solidFill>
                  <a:srgbClr val="464646"/>
                </a:solidFill>
                <a:latin typeface="Bahnschrift"/>
                <a:cs typeface="Bahnschrift"/>
              </a:rPr>
              <a:t> </a:t>
            </a:r>
            <a:r>
              <a:rPr sz="900" spc="-5" dirty="0">
                <a:solidFill>
                  <a:srgbClr val="464646"/>
                </a:solidFill>
                <a:latin typeface="Bahnschrift"/>
                <a:cs typeface="Bahnschrift"/>
              </a:rPr>
              <a:t>hacemos.</a:t>
            </a:r>
            <a:endParaRPr sz="900" dirty="0">
              <a:latin typeface="Bahnschrift"/>
              <a:cs typeface="Bahnschrift"/>
            </a:endParaRPr>
          </a:p>
          <a:p>
            <a:pPr>
              <a:lnSpc>
                <a:spcPct val="100000"/>
              </a:lnSpc>
              <a:spcBef>
                <a:spcPts val="50"/>
              </a:spcBef>
            </a:pPr>
            <a:endParaRPr sz="950" dirty="0">
              <a:latin typeface="Bahnschrift"/>
              <a:cs typeface="Bahnschrift"/>
            </a:endParaRPr>
          </a:p>
          <a:p>
            <a:pPr marL="629920" marR="29209" algn="just">
              <a:lnSpc>
                <a:spcPct val="100000"/>
              </a:lnSpc>
              <a:spcBef>
                <a:spcPts val="5"/>
              </a:spcBef>
            </a:pPr>
            <a:r>
              <a:rPr sz="900" spc="-5" dirty="0">
                <a:solidFill>
                  <a:srgbClr val="464646"/>
                </a:solidFill>
                <a:latin typeface="Bahnschrift"/>
                <a:cs typeface="Bahnschrift"/>
              </a:rPr>
              <a:t>Confianza:</a:t>
            </a:r>
            <a:r>
              <a:rPr sz="900" spc="215" dirty="0">
                <a:solidFill>
                  <a:srgbClr val="464646"/>
                </a:solidFill>
                <a:latin typeface="Bahnschrift"/>
                <a:cs typeface="Bahnschrift"/>
              </a:rPr>
              <a:t> </a:t>
            </a:r>
            <a:r>
              <a:rPr sz="900" spc="220" dirty="0">
                <a:solidFill>
                  <a:srgbClr val="464646"/>
                </a:solidFill>
                <a:latin typeface="Bahnschrift"/>
                <a:cs typeface="Bahnschrift"/>
              </a:rPr>
              <a:t> </a:t>
            </a:r>
            <a:r>
              <a:rPr sz="900" spc="-5" dirty="0">
                <a:solidFill>
                  <a:srgbClr val="464646"/>
                </a:solidFill>
                <a:latin typeface="Bahnschrift"/>
                <a:cs typeface="Bahnschrift"/>
              </a:rPr>
              <a:t>Nuestra</a:t>
            </a:r>
            <a:r>
              <a:rPr sz="900" spc="215" dirty="0">
                <a:solidFill>
                  <a:srgbClr val="464646"/>
                </a:solidFill>
                <a:latin typeface="Bahnschrift"/>
                <a:cs typeface="Bahnschrift"/>
              </a:rPr>
              <a:t> </a:t>
            </a:r>
            <a:r>
              <a:rPr sz="900" spc="220" dirty="0">
                <a:solidFill>
                  <a:srgbClr val="464646"/>
                </a:solidFill>
                <a:latin typeface="Bahnschrift"/>
                <a:cs typeface="Bahnschrift"/>
              </a:rPr>
              <a:t> </a:t>
            </a:r>
            <a:r>
              <a:rPr sz="900" spc="-5" dirty="0">
                <a:solidFill>
                  <a:srgbClr val="464646"/>
                </a:solidFill>
                <a:latin typeface="Bahnschrift"/>
                <a:cs typeface="Bahnschrift"/>
              </a:rPr>
              <a:t>familia</a:t>
            </a:r>
            <a:r>
              <a:rPr sz="900" spc="215" dirty="0">
                <a:solidFill>
                  <a:srgbClr val="464646"/>
                </a:solidFill>
                <a:latin typeface="Bahnschrift"/>
                <a:cs typeface="Bahnschrift"/>
              </a:rPr>
              <a:t> </a:t>
            </a:r>
            <a:r>
              <a:rPr sz="900" spc="220" dirty="0">
                <a:solidFill>
                  <a:srgbClr val="464646"/>
                </a:solidFill>
                <a:latin typeface="Bahnschrift"/>
                <a:cs typeface="Bahnschrift"/>
              </a:rPr>
              <a:t> </a:t>
            </a:r>
            <a:r>
              <a:rPr sz="900" spc="-5" dirty="0">
                <a:solidFill>
                  <a:srgbClr val="464646"/>
                </a:solidFill>
                <a:latin typeface="Bahnschrift"/>
                <a:cs typeface="Bahnschrift"/>
              </a:rPr>
              <a:t>lleva</a:t>
            </a:r>
            <a:r>
              <a:rPr sz="900" spc="215" dirty="0">
                <a:solidFill>
                  <a:srgbClr val="464646"/>
                </a:solidFill>
                <a:latin typeface="Bahnschrift"/>
                <a:cs typeface="Bahnschrift"/>
              </a:rPr>
              <a:t> </a:t>
            </a:r>
            <a:r>
              <a:rPr sz="900" spc="220" dirty="0">
                <a:solidFill>
                  <a:srgbClr val="464646"/>
                </a:solidFill>
                <a:latin typeface="Bahnschrift"/>
                <a:cs typeface="Bahnschrift"/>
              </a:rPr>
              <a:t> </a:t>
            </a:r>
            <a:r>
              <a:rPr sz="900" spc="-5" dirty="0">
                <a:solidFill>
                  <a:srgbClr val="464646"/>
                </a:solidFill>
                <a:latin typeface="Bahnschrift"/>
                <a:cs typeface="Bahnschrift"/>
              </a:rPr>
              <a:t>más</a:t>
            </a:r>
            <a:r>
              <a:rPr sz="900" spc="140" dirty="0">
                <a:solidFill>
                  <a:srgbClr val="464646"/>
                </a:solidFill>
                <a:latin typeface="Bahnschrift"/>
                <a:cs typeface="Bahnschrift"/>
              </a:rPr>
              <a:t>  </a:t>
            </a:r>
            <a:r>
              <a:rPr sz="900" spc="145" dirty="0">
                <a:solidFill>
                  <a:srgbClr val="464646"/>
                </a:solidFill>
                <a:latin typeface="Bahnschrift"/>
                <a:cs typeface="Bahnschrift"/>
              </a:rPr>
              <a:t> </a:t>
            </a:r>
            <a:r>
              <a:rPr sz="900" spc="-5" dirty="0">
                <a:solidFill>
                  <a:srgbClr val="464646"/>
                </a:solidFill>
                <a:latin typeface="Bahnschrift"/>
                <a:cs typeface="Bahnschrift"/>
              </a:rPr>
              <a:t>de</a:t>
            </a:r>
            <a:r>
              <a:rPr sz="900" spc="140" dirty="0">
                <a:solidFill>
                  <a:srgbClr val="464646"/>
                </a:solidFill>
                <a:latin typeface="Bahnschrift"/>
                <a:cs typeface="Bahnschrift"/>
              </a:rPr>
              <a:t>  </a:t>
            </a:r>
            <a:r>
              <a:rPr sz="900" spc="145" dirty="0">
                <a:solidFill>
                  <a:srgbClr val="464646"/>
                </a:solidFill>
                <a:latin typeface="Bahnschrift"/>
                <a:cs typeface="Bahnschrift"/>
              </a:rPr>
              <a:t> </a:t>
            </a:r>
            <a:r>
              <a:rPr sz="900" dirty="0">
                <a:solidFill>
                  <a:srgbClr val="464646"/>
                </a:solidFill>
                <a:latin typeface="Bahnschrift"/>
                <a:cs typeface="Bahnschrift"/>
              </a:rPr>
              <a:t>50     </a:t>
            </a:r>
            <a:r>
              <a:rPr sz="900" spc="5" dirty="0">
                <a:solidFill>
                  <a:srgbClr val="464646"/>
                </a:solidFill>
                <a:latin typeface="Bahnschrift"/>
                <a:cs typeface="Bahnschrift"/>
              </a:rPr>
              <a:t> </a:t>
            </a:r>
            <a:r>
              <a:rPr sz="900" spc="-5" dirty="0">
                <a:solidFill>
                  <a:srgbClr val="464646"/>
                </a:solidFill>
                <a:latin typeface="Bahnschrift"/>
                <a:cs typeface="Bahnschrift"/>
              </a:rPr>
              <a:t>años </a:t>
            </a:r>
            <a:r>
              <a:rPr sz="900" dirty="0">
                <a:solidFill>
                  <a:srgbClr val="464646"/>
                </a:solidFill>
                <a:latin typeface="Bahnschrift"/>
                <a:cs typeface="Bahnschrift"/>
              </a:rPr>
              <a:t> </a:t>
            </a:r>
            <a:r>
              <a:rPr sz="900" spc="-5" dirty="0">
                <a:solidFill>
                  <a:srgbClr val="464646"/>
                </a:solidFill>
                <a:latin typeface="Bahnschrift"/>
                <a:cs typeface="Bahnschrift"/>
              </a:rPr>
              <a:t>trabajando</a:t>
            </a:r>
            <a:r>
              <a:rPr sz="900" dirty="0">
                <a:solidFill>
                  <a:srgbClr val="464646"/>
                </a:solidFill>
                <a:latin typeface="Bahnschrift"/>
                <a:cs typeface="Bahnschrift"/>
              </a:rPr>
              <a:t> </a:t>
            </a:r>
            <a:r>
              <a:rPr sz="900" spc="-5" dirty="0">
                <a:solidFill>
                  <a:srgbClr val="464646"/>
                </a:solidFill>
                <a:latin typeface="Bahnschrift"/>
                <a:cs typeface="Bahnschrift"/>
              </a:rPr>
              <a:t>para</a:t>
            </a:r>
            <a:r>
              <a:rPr sz="900" dirty="0">
                <a:solidFill>
                  <a:srgbClr val="464646"/>
                </a:solidFill>
                <a:latin typeface="Bahnschrift"/>
                <a:cs typeface="Bahnschrift"/>
              </a:rPr>
              <a:t> </a:t>
            </a:r>
            <a:r>
              <a:rPr sz="900" spc="-5" dirty="0">
                <a:solidFill>
                  <a:srgbClr val="464646"/>
                </a:solidFill>
                <a:latin typeface="Bahnschrift"/>
                <a:cs typeface="Bahnschrift"/>
              </a:rPr>
              <a:t>mejorar</a:t>
            </a:r>
            <a:r>
              <a:rPr sz="900" dirty="0">
                <a:solidFill>
                  <a:srgbClr val="464646"/>
                </a:solidFill>
                <a:latin typeface="Bahnschrift"/>
                <a:cs typeface="Bahnschrift"/>
              </a:rPr>
              <a:t> la</a:t>
            </a:r>
            <a:r>
              <a:rPr sz="900" spc="5" dirty="0">
                <a:solidFill>
                  <a:srgbClr val="464646"/>
                </a:solidFill>
                <a:latin typeface="Bahnschrift"/>
                <a:cs typeface="Bahnschrift"/>
              </a:rPr>
              <a:t> </a:t>
            </a:r>
            <a:r>
              <a:rPr sz="900" spc="-5" dirty="0">
                <a:solidFill>
                  <a:srgbClr val="464646"/>
                </a:solidFill>
                <a:latin typeface="Bahnschrift"/>
                <a:cs typeface="Bahnschrift"/>
              </a:rPr>
              <a:t>experiencia</a:t>
            </a:r>
            <a:r>
              <a:rPr sz="900" spc="145" dirty="0">
                <a:solidFill>
                  <a:srgbClr val="464646"/>
                </a:solidFill>
                <a:latin typeface="Bahnschrift"/>
                <a:cs typeface="Bahnschrift"/>
              </a:rPr>
              <a:t> </a:t>
            </a:r>
            <a:r>
              <a:rPr sz="900" spc="-5" dirty="0">
                <a:solidFill>
                  <a:srgbClr val="464646"/>
                </a:solidFill>
                <a:latin typeface="Bahnschrift"/>
                <a:cs typeface="Bahnschrift"/>
              </a:rPr>
              <a:t>Bonterra,</a:t>
            </a:r>
            <a:r>
              <a:rPr sz="900" spc="145" dirty="0">
                <a:solidFill>
                  <a:srgbClr val="464646"/>
                </a:solidFill>
                <a:latin typeface="Bahnschrift"/>
                <a:cs typeface="Bahnschrift"/>
              </a:rPr>
              <a:t> </a:t>
            </a:r>
            <a:r>
              <a:rPr sz="900" spc="-5" dirty="0">
                <a:solidFill>
                  <a:srgbClr val="464646"/>
                </a:solidFill>
                <a:latin typeface="Bahnschrift"/>
                <a:cs typeface="Bahnschrift"/>
              </a:rPr>
              <a:t>poniendo</a:t>
            </a:r>
            <a:r>
              <a:rPr sz="900" spc="145" dirty="0">
                <a:solidFill>
                  <a:srgbClr val="464646"/>
                </a:solidFill>
                <a:latin typeface="Bahnschrift"/>
                <a:cs typeface="Bahnschrift"/>
              </a:rPr>
              <a:t> </a:t>
            </a:r>
            <a:r>
              <a:rPr sz="900" dirty="0">
                <a:solidFill>
                  <a:srgbClr val="464646"/>
                </a:solidFill>
                <a:latin typeface="Bahnschrift"/>
                <a:cs typeface="Bahnschrift"/>
              </a:rPr>
              <a:t>a </a:t>
            </a:r>
            <a:r>
              <a:rPr sz="900" spc="5" dirty="0">
                <a:solidFill>
                  <a:srgbClr val="464646"/>
                </a:solidFill>
                <a:latin typeface="Bahnschrift"/>
                <a:cs typeface="Bahnschrift"/>
              </a:rPr>
              <a:t> </a:t>
            </a:r>
            <a:r>
              <a:rPr sz="900" spc="-5" dirty="0">
                <a:solidFill>
                  <a:srgbClr val="464646"/>
                </a:solidFill>
                <a:latin typeface="Bahnschrift"/>
                <a:cs typeface="Bahnschrift"/>
              </a:rPr>
              <a:t>nuestros</a:t>
            </a:r>
            <a:r>
              <a:rPr sz="900" spc="70" dirty="0">
                <a:solidFill>
                  <a:srgbClr val="464646"/>
                </a:solidFill>
                <a:latin typeface="Bahnschrift"/>
                <a:cs typeface="Bahnschrift"/>
              </a:rPr>
              <a:t> </a:t>
            </a:r>
            <a:r>
              <a:rPr sz="900" spc="-5" dirty="0">
                <a:solidFill>
                  <a:srgbClr val="464646"/>
                </a:solidFill>
                <a:latin typeface="Bahnschrift"/>
                <a:cs typeface="Bahnschrift"/>
              </a:rPr>
              <a:t>clientes</a:t>
            </a:r>
            <a:r>
              <a:rPr sz="900" spc="85" dirty="0">
                <a:solidFill>
                  <a:srgbClr val="464646"/>
                </a:solidFill>
                <a:latin typeface="Bahnschrift"/>
                <a:cs typeface="Bahnschrift"/>
              </a:rPr>
              <a:t> </a:t>
            </a:r>
            <a:r>
              <a:rPr sz="900" spc="-5" dirty="0">
                <a:solidFill>
                  <a:srgbClr val="464646"/>
                </a:solidFill>
                <a:latin typeface="Bahnschrift"/>
                <a:cs typeface="Bahnschrift"/>
              </a:rPr>
              <a:t>el</a:t>
            </a:r>
            <a:r>
              <a:rPr sz="900" spc="90" dirty="0">
                <a:solidFill>
                  <a:srgbClr val="464646"/>
                </a:solidFill>
                <a:latin typeface="Bahnschrift"/>
                <a:cs typeface="Bahnschrift"/>
              </a:rPr>
              <a:t> </a:t>
            </a:r>
            <a:r>
              <a:rPr sz="900" spc="-5" dirty="0">
                <a:solidFill>
                  <a:srgbClr val="464646"/>
                </a:solidFill>
                <a:latin typeface="Bahnschrift"/>
                <a:cs typeface="Bahnschrift"/>
              </a:rPr>
              <a:t>centro</a:t>
            </a:r>
            <a:r>
              <a:rPr sz="900" spc="100" dirty="0">
                <a:solidFill>
                  <a:srgbClr val="464646"/>
                </a:solidFill>
                <a:latin typeface="Bahnschrift"/>
                <a:cs typeface="Bahnschrift"/>
              </a:rPr>
              <a:t> </a:t>
            </a:r>
            <a:r>
              <a:rPr sz="900" spc="-5" dirty="0">
                <a:solidFill>
                  <a:srgbClr val="464646"/>
                </a:solidFill>
                <a:latin typeface="Bahnschrift"/>
                <a:cs typeface="Bahnschrift"/>
              </a:rPr>
              <a:t>de</a:t>
            </a:r>
            <a:r>
              <a:rPr sz="900" spc="90" dirty="0">
                <a:solidFill>
                  <a:srgbClr val="464646"/>
                </a:solidFill>
                <a:latin typeface="Bahnschrift"/>
                <a:cs typeface="Bahnschrift"/>
              </a:rPr>
              <a:t> </a:t>
            </a:r>
            <a:r>
              <a:rPr sz="900" spc="-5" dirty="0">
                <a:solidFill>
                  <a:srgbClr val="464646"/>
                </a:solidFill>
                <a:latin typeface="Bahnschrift"/>
                <a:cs typeface="Bahnschrift"/>
              </a:rPr>
              <a:t>nuestra</a:t>
            </a:r>
            <a:r>
              <a:rPr sz="900" spc="75" dirty="0">
                <a:solidFill>
                  <a:srgbClr val="464646"/>
                </a:solidFill>
                <a:latin typeface="Bahnschrift"/>
                <a:cs typeface="Bahnschrift"/>
              </a:rPr>
              <a:t> </a:t>
            </a:r>
            <a:r>
              <a:rPr sz="900" spc="-5" dirty="0">
                <a:solidFill>
                  <a:srgbClr val="464646"/>
                </a:solidFill>
                <a:latin typeface="Bahnschrift"/>
                <a:cs typeface="Bahnschrift"/>
              </a:rPr>
              <a:t>empresa.</a:t>
            </a:r>
            <a:endParaRPr sz="900" dirty="0">
              <a:latin typeface="Bahnschrift"/>
              <a:cs typeface="Bahnschrift"/>
            </a:endParaRPr>
          </a:p>
          <a:p>
            <a:pPr>
              <a:lnSpc>
                <a:spcPct val="100000"/>
              </a:lnSpc>
              <a:spcBef>
                <a:spcPts val="45"/>
              </a:spcBef>
            </a:pPr>
            <a:endParaRPr sz="950" dirty="0">
              <a:latin typeface="Bahnschrift"/>
              <a:cs typeface="Bahnschrift"/>
            </a:endParaRPr>
          </a:p>
          <a:p>
            <a:pPr marL="622935" marR="35560" algn="just">
              <a:lnSpc>
                <a:spcPct val="100000"/>
              </a:lnSpc>
              <a:spcBef>
                <a:spcPts val="5"/>
              </a:spcBef>
            </a:pPr>
            <a:r>
              <a:rPr sz="900" spc="-5" dirty="0">
                <a:solidFill>
                  <a:srgbClr val="464646"/>
                </a:solidFill>
                <a:latin typeface="Bahnschrift"/>
                <a:cs typeface="Bahnschrift"/>
              </a:rPr>
              <a:t>Trabajo</a:t>
            </a:r>
            <a:r>
              <a:rPr sz="900" dirty="0">
                <a:solidFill>
                  <a:srgbClr val="464646"/>
                </a:solidFill>
                <a:latin typeface="Bahnschrift"/>
                <a:cs typeface="Bahnschrift"/>
              </a:rPr>
              <a:t> </a:t>
            </a:r>
            <a:r>
              <a:rPr sz="900" spc="-5" dirty="0">
                <a:solidFill>
                  <a:srgbClr val="464646"/>
                </a:solidFill>
                <a:latin typeface="Bahnschrift"/>
                <a:cs typeface="Bahnschrift"/>
              </a:rPr>
              <a:t>en</a:t>
            </a:r>
            <a:r>
              <a:rPr sz="900" dirty="0">
                <a:solidFill>
                  <a:srgbClr val="464646"/>
                </a:solidFill>
                <a:latin typeface="Bahnschrift"/>
                <a:cs typeface="Bahnschrift"/>
              </a:rPr>
              <a:t> </a:t>
            </a:r>
            <a:r>
              <a:rPr sz="900" spc="-5" dirty="0">
                <a:solidFill>
                  <a:srgbClr val="464646"/>
                </a:solidFill>
                <a:latin typeface="Bahnschrift"/>
                <a:cs typeface="Bahnschrift"/>
              </a:rPr>
              <a:t>equipo:</a:t>
            </a:r>
            <a:r>
              <a:rPr sz="900" dirty="0">
                <a:solidFill>
                  <a:srgbClr val="464646"/>
                </a:solidFill>
                <a:latin typeface="Bahnschrift"/>
                <a:cs typeface="Bahnschrift"/>
              </a:rPr>
              <a:t> </a:t>
            </a:r>
            <a:r>
              <a:rPr sz="900" spc="-5" dirty="0">
                <a:solidFill>
                  <a:srgbClr val="464646"/>
                </a:solidFill>
                <a:latin typeface="Bahnschrift"/>
                <a:cs typeface="Bahnschrift"/>
              </a:rPr>
              <a:t>Nuestros</a:t>
            </a:r>
            <a:r>
              <a:rPr sz="900" dirty="0">
                <a:solidFill>
                  <a:srgbClr val="464646"/>
                </a:solidFill>
                <a:latin typeface="Bahnschrift"/>
                <a:cs typeface="Bahnschrift"/>
              </a:rPr>
              <a:t> </a:t>
            </a:r>
            <a:r>
              <a:rPr sz="900" spc="-5" dirty="0">
                <a:solidFill>
                  <a:srgbClr val="464646"/>
                </a:solidFill>
                <a:latin typeface="Bahnschrift"/>
                <a:cs typeface="Bahnschrift"/>
              </a:rPr>
              <a:t>empleados</a:t>
            </a:r>
            <a:r>
              <a:rPr sz="900" dirty="0">
                <a:solidFill>
                  <a:srgbClr val="464646"/>
                </a:solidFill>
                <a:latin typeface="Bahnschrift"/>
                <a:cs typeface="Bahnschrift"/>
              </a:rPr>
              <a:t> son</a:t>
            </a:r>
            <a:r>
              <a:rPr sz="900" spc="5" dirty="0">
                <a:solidFill>
                  <a:srgbClr val="464646"/>
                </a:solidFill>
                <a:latin typeface="Bahnschrift"/>
                <a:cs typeface="Bahnschrift"/>
              </a:rPr>
              <a:t> </a:t>
            </a:r>
            <a:r>
              <a:rPr sz="900" dirty="0">
                <a:solidFill>
                  <a:srgbClr val="464646"/>
                </a:solidFill>
                <a:latin typeface="Bahnschrift"/>
                <a:cs typeface="Bahnschrift"/>
              </a:rPr>
              <a:t>la</a:t>
            </a:r>
            <a:r>
              <a:rPr sz="900" spc="5" dirty="0">
                <a:solidFill>
                  <a:srgbClr val="464646"/>
                </a:solidFill>
                <a:latin typeface="Bahnschrift"/>
                <a:cs typeface="Bahnschrift"/>
              </a:rPr>
              <a:t> </a:t>
            </a:r>
            <a:r>
              <a:rPr sz="900" spc="-5" dirty="0">
                <a:solidFill>
                  <a:srgbClr val="464646"/>
                </a:solidFill>
                <a:latin typeface="Bahnschrift"/>
                <a:cs typeface="Bahnschrift"/>
              </a:rPr>
              <a:t>clave</a:t>
            </a:r>
            <a:r>
              <a:rPr sz="900" dirty="0">
                <a:solidFill>
                  <a:srgbClr val="464646"/>
                </a:solidFill>
                <a:latin typeface="Bahnschrift"/>
                <a:cs typeface="Bahnschrift"/>
              </a:rPr>
              <a:t> </a:t>
            </a:r>
            <a:r>
              <a:rPr sz="900" spc="-5" dirty="0">
                <a:solidFill>
                  <a:srgbClr val="464646"/>
                </a:solidFill>
                <a:latin typeface="Bahnschrift"/>
                <a:cs typeface="Bahnschrift"/>
              </a:rPr>
              <a:t>del</a:t>
            </a:r>
            <a:r>
              <a:rPr sz="900" dirty="0">
                <a:solidFill>
                  <a:srgbClr val="464646"/>
                </a:solidFill>
                <a:latin typeface="Bahnschrift"/>
                <a:cs typeface="Bahnschrift"/>
              </a:rPr>
              <a:t> </a:t>
            </a:r>
            <a:r>
              <a:rPr sz="900" spc="-5" dirty="0">
                <a:solidFill>
                  <a:srgbClr val="464646"/>
                </a:solidFill>
                <a:latin typeface="Bahnschrift"/>
                <a:cs typeface="Bahnschrift"/>
              </a:rPr>
              <a:t>éxito. </a:t>
            </a:r>
            <a:r>
              <a:rPr sz="900" dirty="0">
                <a:solidFill>
                  <a:srgbClr val="464646"/>
                </a:solidFill>
                <a:latin typeface="Bahnschrift"/>
                <a:cs typeface="Bahnschrift"/>
              </a:rPr>
              <a:t> </a:t>
            </a:r>
            <a:r>
              <a:rPr sz="900" spc="-5" dirty="0">
                <a:solidFill>
                  <a:srgbClr val="464646"/>
                </a:solidFill>
                <a:latin typeface="Bahnschrift"/>
                <a:cs typeface="Bahnschrift"/>
              </a:rPr>
              <a:t>Trabajamos</a:t>
            </a:r>
            <a:r>
              <a:rPr sz="900" spc="180" dirty="0">
                <a:solidFill>
                  <a:srgbClr val="464646"/>
                </a:solidFill>
                <a:latin typeface="Bahnschrift"/>
                <a:cs typeface="Bahnschrift"/>
              </a:rPr>
              <a:t>   </a:t>
            </a:r>
            <a:r>
              <a:rPr sz="900" spc="185" dirty="0">
                <a:solidFill>
                  <a:srgbClr val="464646"/>
                </a:solidFill>
                <a:latin typeface="Bahnschrift"/>
                <a:cs typeface="Bahnschrift"/>
              </a:rPr>
              <a:t> </a:t>
            </a:r>
            <a:r>
              <a:rPr sz="900" spc="-5" dirty="0">
                <a:solidFill>
                  <a:srgbClr val="464646"/>
                </a:solidFill>
                <a:latin typeface="Bahnschrift"/>
                <a:cs typeface="Bahnschrift"/>
              </a:rPr>
              <a:t>juntos</a:t>
            </a:r>
            <a:r>
              <a:rPr sz="900" spc="180" dirty="0">
                <a:solidFill>
                  <a:srgbClr val="464646"/>
                </a:solidFill>
                <a:latin typeface="Bahnschrift"/>
                <a:cs typeface="Bahnschrift"/>
              </a:rPr>
              <a:t>   </a:t>
            </a:r>
            <a:r>
              <a:rPr sz="900" spc="185" dirty="0">
                <a:solidFill>
                  <a:srgbClr val="464646"/>
                </a:solidFill>
                <a:latin typeface="Bahnschrift"/>
                <a:cs typeface="Bahnschrift"/>
              </a:rPr>
              <a:t> </a:t>
            </a:r>
            <a:r>
              <a:rPr sz="900" spc="-5" dirty="0">
                <a:solidFill>
                  <a:srgbClr val="464646"/>
                </a:solidFill>
                <a:latin typeface="Bahnschrift"/>
                <a:cs typeface="Bahnschrift"/>
              </a:rPr>
              <a:t>en</a:t>
            </a:r>
            <a:r>
              <a:rPr sz="900" spc="180" dirty="0">
                <a:solidFill>
                  <a:srgbClr val="464646"/>
                </a:solidFill>
                <a:latin typeface="Bahnschrift"/>
                <a:cs typeface="Bahnschrift"/>
              </a:rPr>
              <a:t>   </a:t>
            </a:r>
            <a:r>
              <a:rPr sz="900" spc="185" dirty="0">
                <a:solidFill>
                  <a:srgbClr val="464646"/>
                </a:solidFill>
                <a:latin typeface="Bahnschrift"/>
                <a:cs typeface="Bahnschrift"/>
              </a:rPr>
              <a:t> </a:t>
            </a:r>
            <a:r>
              <a:rPr sz="900" dirty="0">
                <a:solidFill>
                  <a:srgbClr val="464646"/>
                </a:solidFill>
                <a:latin typeface="Bahnschrift"/>
                <a:cs typeface="Bahnschrift"/>
              </a:rPr>
              <a:t>su         </a:t>
            </a:r>
            <a:r>
              <a:rPr sz="900" spc="-5" dirty="0">
                <a:solidFill>
                  <a:srgbClr val="464646"/>
                </a:solidFill>
                <a:latin typeface="Bahnschrift"/>
                <a:cs typeface="Bahnschrift"/>
              </a:rPr>
              <a:t>formación</a:t>
            </a:r>
            <a:r>
              <a:rPr sz="900" spc="140" dirty="0">
                <a:solidFill>
                  <a:srgbClr val="464646"/>
                </a:solidFill>
                <a:latin typeface="Bahnschrift"/>
                <a:cs typeface="Bahnschrift"/>
              </a:rPr>
              <a:t>     </a:t>
            </a:r>
            <a:r>
              <a:rPr sz="900" dirty="0">
                <a:solidFill>
                  <a:srgbClr val="464646"/>
                </a:solidFill>
                <a:latin typeface="Bahnschrift"/>
                <a:cs typeface="Bahnschrift"/>
              </a:rPr>
              <a:t>y         </a:t>
            </a:r>
            <a:r>
              <a:rPr sz="900" spc="-5" dirty="0">
                <a:solidFill>
                  <a:srgbClr val="464646"/>
                </a:solidFill>
                <a:latin typeface="Bahnschrift"/>
                <a:cs typeface="Bahnschrift"/>
              </a:rPr>
              <a:t>en</a:t>
            </a:r>
            <a:r>
              <a:rPr sz="900" spc="140" dirty="0">
                <a:solidFill>
                  <a:srgbClr val="464646"/>
                </a:solidFill>
                <a:latin typeface="Bahnschrift"/>
                <a:cs typeface="Bahnschrift"/>
              </a:rPr>
              <a:t>    </a:t>
            </a:r>
            <a:r>
              <a:rPr sz="900" spc="145" dirty="0">
                <a:solidFill>
                  <a:srgbClr val="464646"/>
                </a:solidFill>
                <a:latin typeface="Bahnschrift"/>
                <a:cs typeface="Bahnschrift"/>
              </a:rPr>
              <a:t> </a:t>
            </a:r>
            <a:r>
              <a:rPr sz="900" spc="-5" dirty="0">
                <a:solidFill>
                  <a:srgbClr val="464646"/>
                </a:solidFill>
                <a:latin typeface="Bahnschrift"/>
                <a:cs typeface="Bahnschrift"/>
              </a:rPr>
              <a:t>crear </a:t>
            </a:r>
            <a:r>
              <a:rPr sz="900" dirty="0">
                <a:solidFill>
                  <a:srgbClr val="464646"/>
                </a:solidFill>
                <a:latin typeface="Bahnschrift"/>
                <a:cs typeface="Bahnschrift"/>
              </a:rPr>
              <a:t> un</a:t>
            </a:r>
            <a:r>
              <a:rPr sz="900" spc="70" dirty="0">
                <a:solidFill>
                  <a:srgbClr val="464646"/>
                </a:solidFill>
                <a:latin typeface="Bahnschrift"/>
                <a:cs typeface="Bahnschrift"/>
              </a:rPr>
              <a:t> </a:t>
            </a:r>
            <a:r>
              <a:rPr sz="900" spc="-5" dirty="0">
                <a:solidFill>
                  <a:srgbClr val="464646"/>
                </a:solidFill>
                <a:latin typeface="Bahnschrift"/>
                <a:cs typeface="Bahnschrift"/>
              </a:rPr>
              <a:t>ambiente</a:t>
            </a:r>
            <a:r>
              <a:rPr sz="900" spc="85" dirty="0">
                <a:solidFill>
                  <a:srgbClr val="464646"/>
                </a:solidFill>
                <a:latin typeface="Bahnschrift"/>
                <a:cs typeface="Bahnschrift"/>
              </a:rPr>
              <a:t> </a:t>
            </a:r>
            <a:r>
              <a:rPr sz="900" spc="-5" dirty="0">
                <a:solidFill>
                  <a:srgbClr val="464646"/>
                </a:solidFill>
                <a:latin typeface="Bahnschrift"/>
                <a:cs typeface="Bahnschrift"/>
              </a:rPr>
              <a:t>de</a:t>
            </a:r>
            <a:r>
              <a:rPr sz="900" spc="95" dirty="0">
                <a:solidFill>
                  <a:srgbClr val="464646"/>
                </a:solidFill>
                <a:latin typeface="Bahnschrift"/>
                <a:cs typeface="Bahnschrift"/>
              </a:rPr>
              <a:t> </a:t>
            </a:r>
            <a:r>
              <a:rPr sz="900" spc="-5" dirty="0">
                <a:solidFill>
                  <a:srgbClr val="464646"/>
                </a:solidFill>
                <a:latin typeface="Bahnschrift"/>
                <a:cs typeface="Bahnschrift"/>
              </a:rPr>
              <a:t>trabajo</a:t>
            </a:r>
            <a:r>
              <a:rPr sz="900" spc="75" dirty="0">
                <a:solidFill>
                  <a:srgbClr val="464646"/>
                </a:solidFill>
                <a:latin typeface="Bahnschrift"/>
                <a:cs typeface="Bahnschrift"/>
              </a:rPr>
              <a:t> </a:t>
            </a:r>
            <a:r>
              <a:rPr sz="900" spc="-5" dirty="0">
                <a:solidFill>
                  <a:srgbClr val="464646"/>
                </a:solidFill>
                <a:latin typeface="Bahnschrift"/>
                <a:cs typeface="Bahnschrift"/>
              </a:rPr>
              <a:t>creativo</a:t>
            </a:r>
            <a:r>
              <a:rPr sz="900" spc="75" dirty="0">
                <a:solidFill>
                  <a:srgbClr val="464646"/>
                </a:solidFill>
                <a:latin typeface="Bahnschrift"/>
                <a:cs typeface="Bahnschrift"/>
              </a:rPr>
              <a:t> </a:t>
            </a:r>
            <a:r>
              <a:rPr sz="900" dirty="0">
                <a:solidFill>
                  <a:srgbClr val="464646"/>
                </a:solidFill>
                <a:latin typeface="Bahnschrift"/>
                <a:cs typeface="Bahnschrift"/>
              </a:rPr>
              <a:t>y</a:t>
            </a:r>
            <a:r>
              <a:rPr sz="900" spc="95" dirty="0">
                <a:solidFill>
                  <a:srgbClr val="464646"/>
                </a:solidFill>
                <a:latin typeface="Bahnschrift"/>
                <a:cs typeface="Bahnschrift"/>
              </a:rPr>
              <a:t> </a:t>
            </a:r>
            <a:r>
              <a:rPr sz="900" spc="-5" dirty="0">
                <a:solidFill>
                  <a:srgbClr val="464646"/>
                </a:solidFill>
                <a:latin typeface="Bahnschrift"/>
                <a:cs typeface="Bahnschrift"/>
              </a:rPr>
              <a:t>saludable.</a:t>
            </a:r>
            <a:endParaRPr sz="900" dirty="0">
              <a:latin typeface="Bahnschrift"/>
              <a:cs typeface="Bahnschrift"/>
            </a:endParaRPr>
          </a:p>
          <a:p>
            <a:pPr>
              <a:lnSpc>
                <a:spcPct val="100000"/>
              </a:lnSpc>
              <a:spcBef>
                <a:spcPts val="25"/>
              </a:spcBef>
            </a:pPr>
            <a:endParaRPr sz="900" dirty="0">
              <a:latin typeface="Bahnschrift"/>
              <a:cs typeface="Bahnschrift"/>
            </a:endParaRPr>
          </a:p>
          <a:p>
            <a:pPr marL="622935" marR="36195" algn="just">
              <a:lnSpc>
                <a:spcPct val="100000"/>
              </a:lnSpc>
            </a:pPr>
            <a:r>
              <a:rPr sz="900" spc="-5" dirty="0">
                <a:solidFill>
                  <a:srgbClr val="464646"/>
                </a:solidFill>
                <a:latin typeface="Bahnschrift"/>
                <a:cs typeface="Bahnschrift"/>
              </a:rPr>
              <a:t>Respeto</a:t>
            </a:r>
            <a:r>
              <a:rPr sz="900" dirty="0">
                <a:solidFill>
                  <a:srgbClr val="464646"/>
                </a:solidFill>
                <a:latin typeface="Bahnschrift"/>
                <a:cs typeface="Bahnschrift"/>
              </a:rPr>
              <a:t> a</a:t>
            </a:r>
            <a:r>
              <a:rPr sz="900" spc="5" dirty="0">
                <a:solidFill>
                  <a:srgbClr val="464646"/>
                </a:solidFill>
                <a:latin typeface="Bahnschrift"/>
                <a:cs typeface="Bahnschrift"/>
              </a:rPr>
              <a:t> </a:t>
            </a:r>
            <a:r>
              <a:rPr sz="900" spc="-5" dirty="0">
                <a:solidFill>
                  <a:srgbClr val="464646"/>
                </a:solidFill>
                <a:latin typeface="Bahnschrift"/>
                <a:cs typeface="Bahnschrift"/>
              </a:rPr>
              <a:t>los</a:t>
            </a:r>
            <a:r>
              <a:rPr sz="900" dirty="0">
                <a:solidFill>
                  <a:srgbClr val="464646"/>
                </a:solidFill>
                <a:latin typeface="Bahnschrift"/>
                <a:cs typeface="Bahnschrift"/>
              </a:rPr>
              <a:t> </a:t>
            </a:r>
            <a:r>
              <a:rPr sz="900" spc="-5" dirty="0">
                <a:solidFill>
                  <a:srgbClr val="464646"/>
                </a:solidFill>
                <a:latin typeface="Bahnschrift"/>
                <a:cs typeface="Bahnschrift"/>
              </a:rPr>
              <a:t>demás:</a:t>
            </a:r>
            <a:r>
              <a:rPr sz="900" spc="145" dirty="0">
                <a:solidFill>
                  <a:srgbClr val="464646"/>
                </a:solidFill>
                <a:latin typeface="Bahnschrift"/>
                <a:cs typeface="Bahnschrift"/>
              </a:rPr>
              <a:t> </a:t>
            </a:r>
            <a:r>
              <a:rPr sz="900" dirty="0">
                <a:solidFill>
                  <a:srgbClr val="464646"/>
                </a:solidFill>
                <a:latin typeface="Bahnschrift"/>
                <a:cs typeface="Bahnschrift"/>
              </a:rPr>
              <a:t>La</a:t>
            </a:r>
            <a:r>
              <a:rPr sz="900" spc="155" dirty="0">
                <a:solidFill>
                  <a:srgbClr val="464646"/>
                </a:solidFill>
                <a:latin typeface="Bahnschrift"/>
                <a:cs typeface="Bahnschrift"/>
              </a:rPr>
              <a:t> </a:t>
            </a:r>
            <a:r>
              <a:rPr sz="900" spc="-5" dirty="0">
                <a:solidFill>
                  <a:srgbClr val="464646"/>
                </a:solidFill>
                <a:latin typeface="Bahnschrift"/>
                <a:cs typeface="Bahnschrift"/>
              </a:rPr>
              <a:t>igualdad</a:t>
            </a:r>
            <a:r>
              <a:rPr sz="900" spc="145" dirty="0">
                <a:solidFill>
                  <a:srgbClr val="464646"/>
                </a:solidFill>
                <a:latin typeface="Bahnschrift"/>
                <a:cs typeface="Bahnschrift"/>
              </a:rPr>
              <a:t> </a:t>
            </a:r>
            <a:r>
              <a:rPr sz="900" dirty="0">
                <a:solidFill>
                  <a:srgbClr val="464646"/>
                </a:solidFill>
                <a:latin typeface="Bahnschrift"/>
                <a:cs typeface="Bahnschrift"/>
              </a:rPr>
              <a:t>y</a:t>
            </a:r>
            <a:r>
              <a:rPr sz="900" spc="155" dirty="0">
                <a:solidFill>
                  <a:srgbClr val="464646"/>
                </a:solidFill>
                <a:latin typeface="Bahnschrift"/>
                <a:cs typeface="Bahnschrift"/>
              </a:rPr>
              <a:t> </a:t>
            </a:r>
            <a:r>
              <a:rPr sz="900" spc="-5" dirty="0">
                <a:solidFill>
                  <a:srgbClr val="464646"/>
                </a:solidFill>
                <a:latin typeface="Bahnschrift"/>
                <a:cs typeface="Bahnschrift"/>
              </a:rPr>
              <a:t>aceptación</a:t>
            </a:r>
            <a:r>
              <a:rPr sz="900" spc="145" dirty="0">
                <a:solidFill>
                  <a:srgbClr val="464646"/>
                </a:solidFill>
                <a:latin typeface="Bahnschrift"/>
                <a:cs typeface="Bahnschrift"/>
              </a:rPr>
              <a:t> </a:t>
            </a:r>
            <a:r>
              <a:rPr sz="900" spc="-5" dirty="0">
                <a:solidFill>
                  <a:srgbClr val="464646"/>
                </a:solidFill>
                <a:latin typeface="Bahnschrift"/>
                <a:cs typeface="Bahnschrift"/>
              </a:rPr>
              <a:t>de</a:t>
            </a:r>
            <a:r>
              <a:rPr sz="900" spc="145" dirty="0">
                <a:solidFill>
                  <a:srgbClr val="464646"/>
                </a:solidFill>
                <a:latin typeface="Bahnschrift"/>
                <a:cs typeface="Bahnschrift"/>
              </a:rPr>
              <a:t> </a:t>
            </a:r>
            <a:r>
              <a:rPr sz="900" spc="-5" dirty="0">
                <a:solidFill>
                  <a:srgbClr val="464646"/>
                </a:solidFill>
                <a:latin typeface="Bahnschrift"/>
                <a:cs typeface="Bahnschrift"/>
              </a:rPr>
              <a:t>todas</a:t>
            </a:r>
            <a:r>
              <a:rPr sz="900" spc="145" dirty="0">
                <a:solidFill>
                  <a:srgbClr val="464646"/>
                </a:solidFill>
                <a:latin typeface="Bahnschrift"/>
                <a:cs typeface="Bahnschrift"/>
              </a:rPr>
              <a:t> </a:t>
            </a:r>
            <a:r>
              <a:rPr sz="900" spc="-5" dirty="0">
                <a:solidFill>
                  <a:srgbClr val="464646"/>
                </a:solidFill>
                <a:latin typeface="Bahnschrift"/>
                <a:cs typeface="Bahnschrift"/>
              </a:rPr>
              <a:t>las </a:t>
            </a:r>
            <a:r>
              <a:rPr sz="900" dirty="0">
                <a:solidFill>
                  <a:srgbClr val="464646"/>
                </a:solidFill>
                <a:latin typeface="Bahnschrift"/>
                <a:cs typeface="Bahnschrift"/>
              </a:rPr>
              <a:t> </a:t>
            </a:r>
            <a:r>
              <a:rPr sz="900" spc="-5" dirty="0">
                <a:solidFill>
                  <a:srgbClr val="464646"/>
                </a:solidFill>
                <a:latin typeface="Bahnschrift"/>
                <a:cs typeface="Bahnschrift"/>
              </a:rPr>
              <a:t>personas</a:t>
            </a:r>
            <a:r>
              <a:rPr sz="900" spc="150" dirty="0">
                <a:solidFill>
                  <a:srgbClr val="464646"/>
                </a:solidFill>
                <a:latin typeface="Bahnschrift"/>
                <a:cs typeface="Bahnschrift"/>
              </a:rPr>
              <a:t> </a:t>
            </a:r>
            <a:r>
              <a:rPr sz="900" spc="-5" dirty="0">
                <a:solidFill>
                  <a:srgbClr val="464646"/>
                </a:solidFill>
                <a:latin typeface="Bahnschrift"/>
                <a:cs typeface="Bahnschrift"/>
              </a:rPr>
              <a:t>con</a:t>
            </a:r>
            <a:r>
              <a:rPr sz="900" spc="145" dirty="0">
                <a:solidFill>
                  <a:srgbClr val="464646"/>
                </a:solidFill>
                <a:latin typeface="Bahnschrift"/>
                <a:cs typeface="Bahnschrift"/>
              </a:rPr>
              <a:t> </a:t>
            </a:r>
            <a:r>
              <a:rPr sz="900" spc="-5" dirty="0">
                <a:solidFill>
                  <a:srgbClr val="464646"/>
                </a:solidFill>
                <a:latin typeface="Bahnschrift"/>
                <a:cs typeface="Bahnschrift"/>
              </a:rPr>
              <a:t>sus</a:t>
            </a:r>
            <a:r>
              <a:rPr sz="900" spc="145" dirty="0">
                <a:solidFill>
                  <a:srgbClr val="464646"/>
                </a:solidFill>
                <a:latin typeface="Bahnschrift"/>
                <a:cs typeface="Bahnschrift"/>
              </a:rPr>
              <a:t> </a:t>
            </a:r>
            <a:r>
              <a:rPr sz="900" spc="-5" dirty="0">
                <a:solidFill>
                  <a:srgbClr val="464646"/>
                </a:solidFill>
                <a:latin typeface="Bahnschrift"/>
                <a:cs typeface="Bahnschrift"/>
              </a:rPr>
              <a:t>diferencias</a:t>
            </a:r>
            <a:r>
              <a:rPr sz="900" spc="290" dirty="0">
                <a:solidFill>
                  <a:srgbClr val="464646"/>
                </a:solidFill>
                <a:latin typeface="Bahnschrift"/>
                <a:cs typeface="Bahnschrift"/>
              </a:rPr>
              <a:t> </a:t>
            </a:r>
            <a:r>
              <a:rPr sz="900" spc="-5" dirty="0">
                <a:solidFill>
                  <a:srgbClr val="464646"/>
                </a:solidFill>
                <a:latin typeface="Bahnschrift"/>
                <a:cs typeface="Bahnschrift"/>
              </a:rPr>
              <a:t>es</a:t>
            </a:r>
            <a:r>
              <a:rPr sz="900" spc="295" dirty="0">
                <a:solidFill>
                  <a:srgbClr val="464646"/>
                </a:solidFill>
                <a:latin typeface="Bahnschrift"/>
                <a:cs typeface="Bahnschrift"/>
              </a:rPr>
              <a:t> </a:t>
            </a:r>
            <a:r>
              <a:rPr sz="900" spc="-5" dirty="0">
                <a:solidFill>
                  <a:srgbClr val="464646"/>
                </a:solidFill>
                <a:latin typeface="Bahnschrift"/>
                <a:cs typeface="Bahnschrift"/>
              </a:rPr>
              <a:t>uno</a:t>
            </a:r>
            <a:r>
              <a:rPr sz="900" spc="290" dirty="0">
                <a:solidFill>
                  <a:srgbClr val="464646"/>
                </a:solidFill>
                <a:latin typeface="Bahnschrift"/>
                <a:cs typeface="Bahnschrift"/>
              </a:rPr>
              <a:t> </a:t>
            </a:r>
            <a:r>
              <a:rPr sz="900" spc="-5" dirty="0">
                <a:solidFill>
                  <a:srgbClr val="464646"/>
                </a:solidFill>
                <a:latin typeface="Bahnschrift"/>
                <a:cs typeface="Bahnschrift"/>
              </a:rPr>
              <a:t>de</a:t>
            </a:r>
            <a:r>
              <a:rPr sz="900" spc="295" dirty="0">
                <a:solidFill>
                  <a:srgbClr val="464646"/>
                </a:solidFill>
                <a:latin typeface="Bahnschrift"/>
                <a:cs typeface="Bahnschrift"/>
              </a:rPr>
              <a:t> </a:t>
            </a:r>
            <a:r>
              <a:rPr sz="900" dirty="0">
                <a:solidFill>
                  <a:srgbClr val="464646"/>
                </a:solidFill>
                <a:latin typeface="Bahnschrift"/>
                <a:cs typeface="Bahnschrift"/>
              </a:rPr>
              <a:t>los   </a:t>
            </a:r>
            <a:r>
              <a:rPr sz="900" spc="-5" dirty="0">
                <a:solidFill>
                  <a:srgbClr val="464646"/>
                </a:solidFill>
                <a:latin typeface="Bahnschrift"/>
                <a:cs typeface="Bahnschrift"/>
              </a:rPr>
              <a:t>valores</a:t>
            </a:r>
            <a:r>
              <a:rPr sz="900" spc="290" dirty="0">
                <a:solidFill>
                  <a:srgbClr val="464646"/>
                </a:solidFill>
                <a:latin typeface="Bahnschrift"/>
                <a:cs typeface="Bahnschrift"/>
              </a:rPr>
              <a:t> </a:t>
            </a:r>
            <a:r>
              <a:rPr sz="900" spc="-5" dirty="0">
                <a:solidFill>
                  <a:srgbClr val="464646"/>
                </a:solidFill>
                <a:latin typeface="Bahnschrift"/>
                <a:cs typeface="Bahnschrift"/>
              </a:rPr>
              <a:t>principales </a:t>
            </a:r>
            <a:r>
              <a:rPr sz="900" dirty="0">
                <a:solidFill>
                  <a:srgbClr val="464646"/>
                </a:solidFill>
                <a:latin typeface="Bahnschrift"/>
                <a:cs typeface="Bahnschrift"/>
              </a:rPr>
              <a:t> </a:t>
            </a:r>
            <a:r>
              <a:rPr sz="900" spc="-5" dirty="0">
                <a:solidFill>
                  <a:srgbClr val="464646"/>
                </a:solidFill>
                <a:latin typeface="Bahnschrift"/>
                <a:cs typeface="Bahnschrift"/>
              </a:rPr>
              <a:t>de</a:t>
            </a:r>
            <a:r>
              <a:rPr sz="900" spc="90" dirty="0">
                <a:solidFill>
                  <a:srgbClr val="464646"/>
                </a:solidFill>
                <a:latin typeface="Bahnschrift"/>
                <a:cs typeface="Bahnschrift"/>
              </a:rPr>
              <a:t> </a:t>
            </a:r>
            <a:r>
              <a:rPr sz="900" spc="-5" dirty="0">
                <a:solidFill>
                  <a:srgbClr val="464646"/>
                </a:solidFill>
                <a:latin typeface="Bahnschrift"/>
                <a:cs typeface="Bahnschrift"/>
              </a:rPr>
              <a:t>nuestro</a:t>
            </a:r>
            <a:r>
              <a:rPr sz="900" spc="75" dirty="0">
                <a:solidFill>
                  <a:srgbClr val="464646"/>
                </a:solidFill>
                <a:latin typeface="Bahnschrift"/>
                <a:cs typeface="Bahnschrift"/>
              </a:rPr>
              <a:t> </a:t>
            </a:r>
            <a:r>
              <a:rPr sz="900" spc="-5" dirty="0">
                <a:solidFill>
                  <a:srgbClr val="464646"/>
                </a:solidFill>
                <a:latin typeface="Bahnschrift"/>
                <a:cs typeface="Bahnschrift"/>
              </a:rPr>
              <a:t>camping</a:t>
            </a:r>
            <a:r>
              <a:rPr sz="900" spc="80" dirty="0">
                <a:solidFill>
                  <a:srgbClr val="464646"/>
                </a:solidFill>
                <a:latin typeface="Bahnschrift"/>
                <a:cs typeface="Bahnschrift"/>
              </a:rPr>
              <a:t> </a:t>
            </a:r>
            <a:r>
              <a:rPr sz="900" dirty="0">
                <a:solidFill>
                  <a:srgbClr val="464646"/>
                </a:solidFill>
                <a:latin typeface="Bahnschrift"/>
                <a:cs typeface="Bahnschrift"/>
              </a:rPr>
              <a:t>y</a:t>
            </a:r>
            <a:r>
              <a:rPr sz="900" spc="95" dirty="0">
                <a:solidFill>
                  <a:srgbClr val="464646"/>
                </a:solidFill>
                <a:latin typeface="Bahnschrift"/>
                <a:cs typeface="Bahnschrift"/>
              </a:rPr>
              <a:t> </a:t>
            </a:r>
            <a:r>
              <a:rPr sz="900" spc="-5" dirty="0">
                <a:solidFill>
                  <a:srgbClr val="464646"/>
                </a:solidFill>
                <a:latin typeface="Bahnschrift"/>
                <a:cs typeface="Bahnschrift"/>
              </a:rPr>
              <a:t>de</a:t>
            </a:r>
            <a:r>
              <a:rPr sz="900" spc="95" dirty="0">
                <a:solidFill>
                  <a:srgbClr val="464646"/>
                </a:solidFill>
                <a:latin typeface="Bahnschrift"/>
                <a:cs typeface="Bahnschrift"/>
              </a:rPr>
              <a:t> </a:t>
            </a:r>
            <a:r>
              <a:rPr sz="900" spc="-5" dirty="0">
                <a:solidFill>
                  <a:srgbClr val="464646"/>
                </a:solidFill>
                <a:latin typeface="Bahnschrift"/>
                <a:cs typeface="Bahnschrift"/>
              </a:rPr>
              <a:t>las</a:t>
            </a:r>
            <a:r>
              <a:rPr sz="900" spc="65" dirty="0">
                <a:solidFill>
                  <a:srgbClr val="464646"/>
                </a:solidFill>
                <a:latin typeface="Bahnschrift"/>
                <a:cs typeface="Bahnschrift"/>
              </a:rPr>
              <a:t> </a:t>
            </a:r>
            <a:r>
              <a:rPr sz="900" spc="-5" dirty="0">
                <a:solidFill>
                  <a:srgbClr val="464646"/>
                </a:solidFill>
                <a:latin typeface="Bahnschrift"/>
                <a:cs typeface="Bahnschrift"/>
              </a:rPr>
              <a:t>personan</a:t>
            </a:r>
            <a:r>
              <a:rPr sz="900" spc="80" dirty="0">
                <a:solidFill>
                  <a:srgbClr val="464646"/>
                </a:solidFill>
                <a:latin typeface="Bahnschrift"/>
                <a:cs typeface="Bahnschrift"/>
              </a:rPr>
              <a:t> </a:t>
            </a:r>
            <a:r>
              <a:rPr sz="900" spc="-5" dirty="0">
                <a:solidFill>
                  <a:srgbClr val="464646"/>
                </a:solidFill>
                <a:latin typeface="Bahnschrift"/>
                <a:cs typeface="Bahnschrift"/>
              </a:rPr>
              <a:t>que</a:t>
            </a:r>
            <a:r>
              <a:rPr sz="900" spc="90" dirty="0">
                <a:solidFill>
                  <a:srgbClr val="464646"/>
                </a:solidFill>
                <a:latin typeface="Bahnschrift"/>
                <a:cs typeface="Bahnschrift"/>
              </a:rPr>
              <a:t> </a:t>
            </a:r>
            <a:r>
              <a:rPr sz="900" dirty="0">
                <a:solidFill>
                  <a:srgbClr val="464646"/>
                </a:solidFill>
                <a:latin typeface="Bahnschrift"/>
                <a:cs typeface="Bahnschrift"/>
              </a:rPr>
              <a:t>lo</a:t>
            </a:r>
            <a:r>
              <a:rPr sz="900" spc="75" dirty="0">
                <a:solidFill>
                  <a:srgbClr val="464646"/>
                </a:solidFill>
                <a:latin typeface="Bahnschrift"/>
                <a:cs typeface="Bahnschrift"/>
              </a:rPr>
              <a:t> </a:t>
            </a:r>
            <a:r>
              <a:rPr sz="900" spc="-5" dirty="0">
                <a:solidFill>
                  <a:srgbClr val="464646"/>
                </a:solidFill>
                <a:latin typeface="Bahnschrift"/>
                <a:cs typeface="Bahnschrift"/>
              </a:rPr>
              <a:t>forman.</a:t>
            </a:r>
            <a:endParaRPr sz="900" dirty="0">
              <a:latin typeface="Bahnschrift"/>
              <a:cs typeface="Bahnschrift"/>
            </a:endParaRPr>
          </a:p>
          <a:p>
            <a:pPr>
              <a:lnSpc>
                <a:spcPct val="100000"/>
              </a:lnSpc>
              <a:spcBef>
                <a:spcPts val="5"/>
              </a:spcBef>
            </a:pPr>
            <a:endParaRPr sz="1300" dirty="0">
              <a:latin typeface="Bahnschrift"/>
              <a:cs typeface="Bahnschrift"/>
            </a:endParaRPr>
          </a:p>
          <a:p>
            <a:pPr marL="654050" marR="5080" algn="just">
              <a:lnSpc>
                <a:spcPct val="100000"/>
              </a:lnSpc>
            </a:pPr>
            <a:r>
              <a:rPr sz="900" spc="-5" dirty="0">
                <a:solidFill>
                  <a:srgbClr val="464646"/>
                </a:solidFill>
                <a:latin typeface="Bahnschrift"/>
                <a:cs typeface="Bahnschrift"/>
              </a:rPr>
              <a:t>Respeto</a:t>
            </a:r>
            <a:r>
              <a:rPr sz="900" dirty="0">
                <a:solidFill>
                  <a:srgbClr val="464646"/>
                </a:solidFill>
                <a:latin typeface="Bahnschrift"/>
                <a:cs typeface="Bahnschrift"/>
              </a:rPr>
              <a:t> al</a:t>
            </a:r>
            <a:r>
              <a:rPr sz="900" spc="5" dirty="0">
                <a:solidFill>
                  <a:srgbClr val="464646"/>
                </a:solidFill>
                <a:latin typeface="Bahnschrift"/>
                <a:cs typeface="Bahnschrift"/>
              </a:rPr>
              <a:t> </a:t>
            </a:r>
            <a:r>
              <a:rPr sz="900" spc="-5" dirty="0">
                <a:solidFill>
                  <a:srgbClr val="464646"/>
                </a:solidFill>
                <a:latin typeface="Bahnschrift"/>
                <a:cs typeface="Bahnschrift"/>
              </a:rPr>
              <a:t>medioambiente:</a:t>
            </a:r>
            <a:r>
              <a:rPr sz="900" dirty="0">
                <a:solidFill>
                  <a:srgbClr val="464646"/>
                </a:solidFill>
                <a:latin typeface="Bahnschrift"/>
                <a:cs typeface="Bahnschrift"/>
              </a:rPr>
              <a:t> El</a:t>
            </a:r>
            <a:r>
              <a:rPr sz="900" spc="5" dirty="0">
                <a:solidFill>
                  <a:srgbClr val="464646"/>
                </a:solidFill>
                <a:latin typeface="Bahnschrift"/>
                <a:cs typeface="Bahnschrift"/>
              </a:rPr>
              <a:t> </a:t>
            </a:r>
            <a:r>
              <a:rPr sz="900" spc="-5" dirty="0">
                <a:solidFill>
                  <a:srgbClr val="464646"/>
                </a:solidFill>
                <a:latin typeface="Bahnschrift"/>
                <a:cs typeface="Bahnschrift"/>
              </a:rPr>
              <a:t>respeto</a:t>
            </a:r>
            <a:r>
              <a:rPr sz="900" dirty="0">
                <a:solidFill>
                  <a:srgbClr val="464646"/>
                </a:solidFill>
                <a:latin typeface="Bahnschrift"/>
                <a:cs typeface="Bahnschrift"/>
              </a:rPr>
              <a:t> al</a:t>
            </a:r>
            <a:r>
              <a:rPr sz="900" spc="155" dirty="0">
                <a:solidFill>
                  <a:srgbClr val="464646"/>
                </a:solidFill>
                <a:latin typeface="Bahnschrift"/>
                <a:cs typeface="Bahnschrift"/>
              </a:rPr>
              <a:t> </a:t>
            </a:r>
            <a:r>
              <a:rPr sz="900" spc="-5" dirty="0">
                <a:solidFill>
                  <a:srgbClr val="464646"/>
                </a:solidFill>
                <a:latin typeface="Bahnschrift"/>
                <a:cs typeface="Bahnschrift"/>
              </a:rPr>
              <a:t>medio</a:t>
            </a:r>
            <a:r>
              <a:rPr sz="900" spc="145" dirty="0">
                <a:solidFill>
                  <a:srgbClr val="464646"/>
                </a:solidFill>
                <a:latin typeface="Bahnschrift"/>
                <a:cs typeface="Bahnschrift"/>
              </a:rPr>
              <a:t> </a:t>
            </a:r>
            <a:r>
              <a:rPr sz="900" spc="-10" dirty="0">
                <a:solidFill>
                  <a:srgbClr val="464646"/>
                </a:solidFill>
                <a:latin typeface="Bahnschrift"/>
                <a:cs typeface="Bahnschrift"/>
              </a:rPr>
              <a:t>ambiente</a:t>
            </a:r>
            <a:r>
              <a:rPr sz="900" spc="275" dirty="0">
                <a:solidFill>
                  <a:srgbClr val="464646"/>
                </a:solidFill>
                <a:latin typeface="Bahnschrift"/>
                <a:cs typeface="Bahnschrift"/>
              </a:rPr>
              <a:t> </a:t>
            </a:r>
            <a:r>
              <a:rPr sz="900" dirty="0">
                <a:solidFill>
                  <a:srgbClr val="464646"/>
                </a:solidFill>
                <a:latin typeface="Bahnschrift"/>
                <a:cs typeface="Bahnschrift"/>
              </a:rPr>
              <a:t>y</a:t>
            </a:r>
            <a:r>
              <a:rPr sz="900" spc="155" dirty="0">
                <a:solidFill>
                  <a:srgbClr val="464646"/>
                </a:solidFill>
                <a:latin typeface="Bahnschrift"/>
                <a:cs typeface="Bahnschrift"/>
              </a:rPr>
              <a:t> </a:t>
            </a:r>
            <a:r>
              <a:rPr sz="900" spc="-5" dirty="0">
                <a:solidFill>
                  <a:srgbClr val="464646"/>
                </a:solidFill>
                <a:latin typeface="Bahnschrift"/>
                <a:cs typeface="Bahnschrift"/>
              </a:rPr>
              <a:t>el </a:t>
            </a:r>
            <a:r>
              <a:rPr sz="900" dirty="0">
                <a:solidFill>
                  <a:srgbClr val="464646"/>
                </a:solidFill>
                <a:latin typeface="Bahnschrift"/>
                <a:cs typeface="Bahnschrift"/>
              </a:rPr>
              <a:t> </a:t>
            </a:r>
            <a:r>
              <a:rPr sz="900" spc="-5" dirty="0">
                <a:solidFill>
                  <a:srgbClr val="464646"/>
                </a:solidFill>
                <a:latin typeface="Bahnschrift"/>
                <a:cs typeface="Bahnschrift"/>
              </a:rPr>
              <a:t>máximo</a:t>
            </a:r>
            <a:r>
              <a:rPr sz="900" spc="145" dirty="0">
                <a:solidFill>
                  <a:srgbClr val="464646"/>
                </a:solidFill>
                <a:latin typeface="Bahnschrift"/>
                <a:cs typeface="Bahnschrift"/>
              </a:rPr>
              <a:t> </a:t>
            </a:r>
            <a:r>
              <a:rPr sz="900" spc="-5" dirty="0">
                <a:solidFill>
                  <a:srgbClr val="464646"/>
                </a:solidFill>
                <a:latin typeface="Bahnschrift"/>
                <a:cs typeface="Bahnschrift"/>
              </a:rPr>
              <a:t>cuidado</a:t>
            </a:r>
            <a:r>
              <a:rPr sz="900" spc="290" dirty="0">
                <a:solidFill>
                  <a:srgbClr val="464646"/>
                </a:solidFill>
                <a:latin typeface="Bahnschrift"/>
                <a:cs typeface="Bahnschrift"/>
              </a:rPr>
              <a:t> </a:t>
            </a:r>
            <a:r>
              <a:rPr sz="900" dirty="0">
                <a:solidFill>
                  <a:srgbClr val="464646"/>
                </a:solidFill>
                <a:latin typeface="Bahnschrift"/>
                <a:cs typeface="Bahnschrift"/>
              </a:rPr>
              <a:t>de   </a:t>
            </a:r>
            <a:r>
              <a:rPr sz="900" spc="-5" dirty="0">
                <a:solidFill>
                  <a:srgbClr val="464646"/>
                </a:solidFill>
                <a:latin typeface="Bahnschrift"/>
                <a:cs typeface="Bahnschrift"/>
              </a:rPr>
              <a:t>nuestro</a:t>
            </a:r>
            <a:r>
              <a:rPr sz="900" spc="295" dirty="0">
                <a:solidFill>
                  <a:srgbClr val="464646"/>
                </a:solidFill>
                <a:latin typeface="Bahnschrift"/>
                <a:cs typeface="Bahnschrift"/>
              </a:rPr>
              <a:t> </a:t>
            </a:r>
            <a:r>
              <a:rPr sz="900" spc="-5" dirty="0">
                <a:solidFill>
                  <a:srgbClr val="464646"/>
                </a:solidFill>
                <a:latin typeface="Bahnschrift"/>
                <a:cs typeface="Bahnschrift"/>
              </a:rPr>
              <a:t>entorno</a:t>
            </a:r>
            <a:r>
              <a:rPr sz="900" spc="290" dirty="0">
                <a:solidFill>
                  <a:srgbClr val="464646"/>
                </a:solidFill>
                <a:latin typeface="Bahnschrift"/>
                <a:cs typeface="Bahnschrift"/>
              </a:rPr>
              <a:t> </a:t>
            </a:r>
            <a:r>
              <a:rPr sz="900" spc="-5" dirty="0">
                <a:solidFill>
                  <a:srgbClr val="464646"/>
                </a:solidFill>
                <a:latin typeface="Bahnschrift"/>
                <a:cs typeface="Bahnschrift"/>
              </a:rPr>
              <a:t>es</a:t>
            </a:r>
            <a:r>
              <a:rPr sz="900" spc="295" dirty="0">
                <a:solidFill>
                  <a:srgbClr val="464646"/>
                </a:solidFill>
                <a:latin typeface="Bahnschrift"/>
                <a:cs typeface="Bahnschrift"/>
              </a:rPr>
              <a:t> </a:t>
            </a:r>
            <a:r>
              <a:rPr sz="900" spc="-5" dirty="0">
                <a:solidFill>
                  <a:srgbClr val="464646"/>
                </a:solidFill>
                <a:latin typeface="Bahnschrift"/>
                <a:cs typeface="Bahnschrift"/>
              </a:rPr>
              <a:t>parte</a:t>
            </a:r>
            <a:r>
              <a:rPr sz="900" spc="290" dirty="0">
                <a:solidFill>
                  <a:srgbClr val="464646"/>
                </a:solidFill>
                <a:latin typeface="Bahnschrift"/>
                <a:cs typeface="Bahnschrift"/>
              </a:rPr>
              <a:t> </a:t>
            </a:r>
            <a:r>
              <a:rPr sz="900" dirty="0">
                <a:solidFill>
                  <a:srgbClr val="464646"/>
                </a:solidFill>
                <a:latin typeface="Bahnschrift"/>
                <a:cs typeface="Bahnschrift"/>
              </a:rPr>
              <a:t>de   </a:t>
            </a:r>
            <a:r>
              <a:rPr sz="900" spc="-5" dirty="0">
                <a:solidFill>
                  <a:srgbClr val="464646"/>
                </a:solidFill>
                <a:latin typeface="Bahnschrift"/>
                <a:cs typeface="Bahnschrift"/>
              </a:rPr>
              <a:t>nuestro</a:t>
            </a:r>
            <a:r>
              <a:rPr sz="900" spc="295" dirty="0">
                <a:solidFill>
                  <a:srgbClr val="464646"/>
                </a:solidFill>
                <a:latin typeface="Bahnschrift"/>
                <a:cs typeface="Bahnschrift"/>
              </a:rPr>
              <a:t> </a:t>
            </a:r>
            <a:r>
              <a:rPr sz="900" spc="-5" dirty="0">
                <a:solidFill>
                  <a:srgbClr val="464646"/>
                </a:solidFill>
                <a:latin typeface="Bahnschrift"/>
                <a:cs typeface="Bahnschrift"/>
              </a:rPr>
              <a:t>ADN, </a:t>
            </a:r>
            <a:r>
              <a:rPr sz="900" dirty="0">
                <a:solidFill>
                  <a:srgbClr val="464646"/>
                </a:solidFill>
                <a:latin typeface="Bahnschrift"/>
                <a:cs typeface="Bahnschrift"/>
              </a:rPr>
              <a:t> un</a:t>
            </a:r>
            <a:r>
              <a:rPr sz="900" spc="70" dirty="0">
                <a:solidFill>
                  <a:srgbClr val="464646"/>
                </a:solidFill>
                <a:latin typeface="Bahnschrift"/>
                <a:cs typeface="Bahnschrift"/>
              </a:rPr>
              <a:t> </a:t>
            </a:r>
            <a:r>
              <a:rPr sz="900" spc="-5" dirty="0">
                <a:solidFill>
                  <a:srgbClr val="464646"/>
                </a:solidFill>
                <a:latin typeface="Bahnschrift"/>
                <a:cs typeface="Bahnschrift"/>
              </a:rPr>
              <a:t>elemento</a:t>
            </a:r>
            <a:r>
              <a:rPr sz="900" spc="100" dirty="0">
                <a:solidFill>
                  <a:srgbClr val="464646"/>
                </a:solidFill>
                <a:latin typeface="Bahnschrift"/>
                <a:cs typeface="Bahnschrift"/>
              </a:rPr>
              <a:t> </a:t>
            </a:r>
            <a:r>
              <a:rPr sz="900" spc="-5" dirty="0">
                <a:solidFill>
                  <a:srgbClr val="464646"/>
                </a:solidFill>
                <a:latin typeface="Bahnschrift"/>
                <a:cs typeface="Bahnschrift"/>
              </a:rPr>
              <a:t>básico</a:t>
            </a:r>
            <a:r>
              <a:rPr sz="900" spc="75" dirty="0">
                <a:solidFill>
                  <a:srgbClr val="464646"/>
                </a:solidFill>
                <a:latin typeface="Bahnschrift"/>
                <a:cs typeface="Bahnschrift"/>
              </a:rPr>
              <a:t> </a:t>
            </a:r>
            <a:r>
              <a:rPr sz="900" spc="-5" dirty="0">
                <a:solidFill>
                  <a:srgbClr val="464646"/>
                </a:solidFill>
                <a:latin typeface="Bahnschrift"/>
                <a:cs typeface="Bahnschrift"/>
              </a:rPr>
              <a:t>en</a:t>
            </a:r>
            <a:r>
              <a:rPr sz="900" spc="80" dirty="0">
                <a:solidFill>
                  <a:srgbClr val="464646"/>
                </a:solidFill>
                <a:latin typeface="Bahnschrift"/>
                <a:cs typeface="Bahnschrift"/>
              </a:rPr>
              <a:t> </a:t>
            </a:r>
            <a:r>
              <a:rPr sz="900" spc="-5" dirty="0">
                <a:solidFill>
                  <a:srgbClr val="464646"/>
                </a:solidFill>
                <a:latin typeface="Bahnschrift"/>
                <a:cs typeface="Bahnschrift"/>
              </a:rPr>
              <a:t>cualquier</a:t>
            </a:r>
            <a:r>
              <a:rPr sz="900" spc="90" dirty="0">
                <a:solidFill>
                  <a:srgbClr val="464646"/>
                </a:solidFill>
                <a:latin typeface="Bahnschrift"/>
                <a:cs typeface="Bahnschrift"/>
              </a:rPr>
              <a:t> </a:t>
            </a:r>
            <a:r>
              <a:rPr sz="900" spc="-5" dirty="0">
                <a:solidFill>
                  <a:srgbClr val="464646"/>
                </a:solidFill>
                <a:latin typeface="Bahnschrift"/>
                <a:cs typeface="Bahnschrift"/>
              </a:rPr>
              <a:t>toma</a:t>
            </a:r>
            <a:r>
              <a:rPr sz="900" spc="85" dirty="0">
                <a:solidFill>
                  <a:srgbClr val="464646"/>
                </a:solidFill>
                <a:latin typeface="Bahnschrift"/>
                <a:cs typeface="Bahnschrift"/>
              </a:rPr>
              <a:t> </a:t>
            </a:r>
            <a:r>
              <a:rPr sz="900" spc="-5" dirty="0">
                <a:solidFill>
                  <a:srgbClr val="464646"/>
                </a:solidFill>
                <a:latin typeface="Bahnschrift"/>
                <a:cs typeface="Bahnschrift"/>
              </a:rPr>
              <a:t>de</a:t>
            </a:r>
            <a:r>
              <a:rPr sz="900" spc="95" dirty="0">
                <a:solidFill>
                  <a:srgbClr val="464646"/>
                </a:solidFill>
                <a:latin typeface="Bahnschrift"/>
                <a:cs typeface="Bahnschrift"/>
              </a:rPr>
              <a:t> </a:t>
            </a:r>
            <a:r>
              <a:rPr sz="900" spc="-5" dirty="0">
                <a:solidFill>
                  <a:srgbClr val="464646"/>
                </a:solidFill>
                <a:latin typeface="Bahnschrift"/>
                <a:cs typeface="Bahnschrift"/>
              </a:rPr>
              <a:t>decisión.</a:t>
            </a:r>
            <a:endParaRPr sz="900" dirty="0">
              <a:latin typeface="Bahnschrift"/>
              <a:cs typeface="Bahnschrift"/>
            </a:endParaRPr>
          </a:p>
          <a:p>
            <a:pPr>
              <a:lnSpc>
                <a:spcPct val="100000"/>
              </a:lnSpc>
              <a:spcBef>
                <a:spcPts val="20"/>
              </a:spcBef>
            </a:pPr>
            <a:endParaRPr sz="850" dirty="0">
              <a:latin typeface="Bahnschrift"/>
              <a:cs typeface="Bahnschrift"/>
            </a:endParaRPr>
          </a:p>
          <a:p>
            <a:pPr marL="654050" marR="6985" algn="just">
              <a:lnSpc>
                <a:spcPct val="100000"/>
              </a:lnSpc>
            </a:pPr>
            <a:r>
              <a:rPr sz="900" spc="-5" dirty="0">
                <a:solidFill>
                  <a:srgbClr val="464646"/>
                </a:solidFill>
                <a:latin typeface="Bahnschrift"/>
                <a:cs typeface="Bahnschrift"/>
              </a:rPr>
              <a:t>Innovación</a:t>
            </a:r>
            <a:r>
              <a:rPr sz="900" spc="90" dirty="0">
                <a:solidFill>
                  <a:srgbClr val="464646"/>
                </a:solidFill>
                <a:latin typeface="Bahnschrift"/>
                <a:cs typeface="Bahnschrift"/>
              </a:rPr>
              <a:t> </a:t>
            </a:r>
            <a:r>
              <a:rPr sz="900" dirty="0">
                <a:solidFill>
                  <a:srgbClr val="464646"/>
                </a:solidFill>
                <a:latin typeface="Bahnschrift"/>
                <a:cs typeface="Bahnschrift"/>
              </a:rPr>
              <a:t>y</a:t>
            </a:r>
            <a:r>
              <a:rPr sz="900" spc="80" dirty="0">
                <a:solidFill>
                  <a:srgbClr val="464646"/>
                </a:solidFill>
                <a:latin typeface="Bahnschrift"/>
                <a:cs typeface="Bahnschrift"/>
              </a:rPr>
              <a:t> </a:t>
            </a:r>
            <a:r>
              <a:rPr sz="900" spc="-5" dirty="0">
                <a:solidFill>
                  <a:srgbClr val="464646"/>
                </a:solidFill>
                <a:latin typeface="Bahnschrift"/>
                <a:cs typeface="Bahnschrift"/>
              </a:rPr>
              <a:t>creatividad:</a:t>
            </a:r>
            <a:r>
              <a:rPr sz="900" spc="85" dirty="0">
                <a:solidFill>
                  <a:srgbClr val="464646"/>
                </a:solidFill>
                <a:latin typeface="Bahnschrift"/>
                <a:cs typeface="Bahnschrift"/>
              </a:rPr>
              <a:t> </a:t>
            </a:r>
            <a:r>
              <a:rPr sz="900" spc="-10" dirty="0">
                <a:solidFill>
                  <a:srgbClr val="464646"/>
                </a:solidFill>
                <a:latin typeface="Bahnschrift"/>
                <a:cs typeface="Bahnschrift"/>
              </a:rPr>
              <a:t>La</a:t>
            </a:r>
            <a:r>
              <a:rPr sz="900" spc="90" dirty="0">
                <a:solidFill>
                  <a:srgbClr val="464646"/>
                </a:solidFill>
                <a:latin typeface="Bahnschrift"/>
                <a:cs typeface="Bahnschrift"/>
              </a:rPr>
              <a:t> </a:t>
            </a:r>
            <a:r>
              <a:rPr sz="900" spc="-5" dirty="0">
                <a:solidFill>
                  <a:srgbClr val="464646"/>
                </a:solidFill>
                <a:latin typeface="Bahnschrift"/>
                <a:cs typeface="Bahnschrift"/>
              </a:rPr>
              <a:t>humildad</a:t>
            </a:r>
            <a:r>
              <a:rPr sz="900" spc="85" dirty="0">
                <a:solidFill>
                  <a:srgbClr val="464646"/>
                </a:solidFill>
                <a:latin typeface="Bahnschrift"/>
                <a:cs typeface="Bahnschrift"/>
              </a:rPr>
              <a:t> </a:t>
            </a:r>
            <a:r>
              <a:rPr sz="900" dirty="0">
                <a:solidFill>
                  <a:srgbClr val="464646"/>
                </a:solidFill>
                <a:latin typeface="Bahnschrift"/>
                <a:cs typeface="Bahnschrift"/>
              </a:rPr>
              <a:t>que</a:t>
            </a:r>
            <a:r>
              <a:rPr sz="900" spc="85" dirty="0">
                <a:solidFill>
                  <a:srgbClr val="464646"/>
                </a:solidFill>
                <a:latin typeface="Bahnschrift"/>
                <a:cs typeface="Bahnschrift"/>
              </a:rPr>
              <a:t> </a:t>
            </a:r>
            <a:r>
              <a:rPr sz="900" spc="-5" dirty="0">
                <a:solidFill>
                  <a:srgbClr val="464646"/>
                </a:solidFill>
                <a:latin typeface="Bahnschrift"/>
                <a:cs typeface="Bahnschrift"/>
              </a:rPr>
              <a:t>reflejamos</a:t>
            </a:r>
            <a:r>
              <a:rPr sz="900" spc="85" dirty="0">
                <a:solidFill>
                  <a:srgbClr val="464646"/>
                </a:solidFill>
                <a:latin typeface="Bahnschrift"/>
                <a:cs typeface="Bahnschrift"/>
              </a:rPr>
              <a:t> </a:t>
            </a:r>
            <a:r>
              <a:rPr sz="900" spc="-5" dirty="0">
                <a:solidFill>
                  <a:srgbClr val="464646"/>
                </a:solidFill>
                <a:latin typeface="Bahnschrift"/>
                <a:cs typeface="Bahnschrift"/>
              </a:rPr>
              <a:t>en</a:t>
            </a:r>
            <a:r>
              <a:rPr sz="900" spc="90" dirty="0">
                <a:solidFill>
                  <a:srgbClr val="464646"/>
                </a:solidFill>
                <a:latin typeface="Bahnschrift"/>
                <a:cs typeface="Bahnschrift"/>
              </a:rPr>
              <a:t> </a:t>
            </a:r>
            <a:r>
              <a:rPr sz="900" spc="-5" dirty="0">
                <a:solidFill>
                  <a:srgbClr val="464646"/>
                </a:solidFill>
                <a:latin typeface="Bahnschrift"/>
                <a:cs typeface="Bahnschrift"/>
              </a:rPr>
              <a:t>nuestro</a:t>
            </a:r>
            <a:r>
              <a:rPr sz="900" spc="85" dirty="0">
                <a:solidFill>
                  <a:srgbClr val="464646"/>
                </a:solidFill>
                <a:latin typeface="Bahnschrift"/>
                <a:cs typeface="Bahnschrift"/>
              </a:rPr>
              <a:t> </a:t>
            </a:r>
            <a:r>
              <a:rPr sz="900" spc="-5" dirty="0">
                <a:solidFill>
                  <a:srgbClr val="464646"/>
                </a:solidFill>
                <a:latin typeface="Bahnschrift"/>
                <a:cs typeface="Bahnschrift"/>
              </a:rPr>
              <a:t>día </a:t>
            </a:r>
            <a:r>
              <a:rPr sz="900" dirty="0">
                <a:solidFill>
                  <a:srgbClr val="464646"/>
                </a:solidFill>
                <a:latin typeface="Bahnschrift"/>
                <a:cs typeface="Bahnschrift"/>
              </a:rPr>
              <a:t> a</a:t>
            </a:r>
            <a:r>
              <a:rPr sz="900" spc="5" dirty="0">
                <a:solidFill>
                  <a:srgbClr val="464646"/>
                </a:solidFill>
                <a:latin typeface="Bahnschrift"/>
                <a:cs typeface="Bahnschrift"/>
              </a:rPr>
              <a:t> </a:t>
            </a:r>
            <a:r>
              <a:rPr sz="900" spc="-5" dirty="0">
                <a:solidFill>
                  <a:srgbClr val="464646"/>
                </a:solidFill>
                <a:latin typeface="Bahnschrift"/>
                <a:cs typeface="Bahnschrift"/>
              </a:rPr>
              <a:t>día</a:t>
            </a:r>
            <a:r>
              <a:rPr sz="900" dirty="0">
                <a:solidFill>
                  <a:srgbClr val="464646"/>
                </a:solidFill>
                <a:latin typeface="Bahnschrift"/>
                <a:cs typeface="Bahnschrift"/>
              </a:rPr>
              <a:t> </a:t>
            </a:r>
            <a:r>
              <a:rPr sz="900" spc="-5" dirty="0">
                <a:solidFill>
                  <a:srgbClr val="464646"/>
                </a:solidFill>
                <a:latin typeface="Bahnschrift"/>
                <a:cs typeface="Bahnschrift"/>
              </a:rPr>
              <a:t>nos</a:t>
            </a:r>
            <a:r>
              <a:rPr sz="900" dirty="0">
                <a:solidFill>
                  <a:srgbClr val="464646"/>
                </a:solidFill>
                <a:latin typeface="Bahnschrift"/>
                <a:cs typeface="Bahnschrift"/>
              </a:rPr>
              <a:t> </a:t>
            </a:r>
            <a:r>
              <a:rPr sz="900" spc="-5" dirty="0">
                <a:solidFill>
                  <a:srgbClr val="464646"/>
                </a:solidFill>
                <a:latin typeface="Bahnschrift"/>
                <a:cs typeface="Bahnschrift"/>
              </a:rPr>
              <a:t>empuja</a:t>
            </a:r>
            <a:r>
              <a:rPr sz="900" dirty="0">
                <a:solidFill>
                  <a:srgbClr val="464646"/>
                </a:solidFill>
                <a:latin typeface="Bahnschrift"/>
                <a:cs typeface="Bahnschrift"/>
              </a:rPr>
              <a:t> a</a:t>
            </a:r>
            <a:r>
              <a:rPr sz="900" spc="5" dirty="0">
                <a:solidFill>
                  <a:srgbClr val="464646"/>
                </a:solidFill>
                <a:latin typeface="Bahnschrift"/>
                <a:cs typeface="Bahnschrift"/>
              </a:rPr>
              <a:t> </a:t>
            </a:r>
            <a:r>
              <a:rPr sz="900" spc="-5" dirty="0">
                <a:solidFill>
                  <a:srgbClr val="464646"/>
                </a:solidFill>
                <a:latin typeface="Bahnschrift"/>
                <a:cs typeface="Bahnschrift"/>
              </a:rPr>
              <a:t>tener</a:t>
            </a:r>
            <a:r>
              <a:rPr sz="900" dirty="0">
                <a:solidFill>
                  <a:srgbClr val="464646"/>
                </a:solidFill>
                <a:latin typeface="Bahnschrift"/>
                <a:cs typeface="Bahnschrift"/>
              </a:rPr>
              <a:t> </a:t>
            </a:r>
            <a:r>
              <a:rPr sz="900" spc="-5" dirty="0">
                <a:solidFill>
                  <a:srgbClr val="464646"/>
                </a:solidFill>
                <a:latin typeface="Bahnschrift"/>
                <a:cs typeface="Bahnschrift"/>
              </a:rPr>
              <a:t>un</a:t>
            </a:r>
            <a:r>
              <a:rPr sz="900" dirty="0">
                <a:solidFill>
                  <a:srgbClr val="464646"/>
                </a:solidFill>
                <a:latin typeface="Bahnschrift"/>
                <a:cs typeface="Bahnschrift"/>
              </a:rPr>
              <a:t> </a:t>
            </a:r>
            <a:r>
              <a:rPr sz="900" spc="-5" dirty="0">
                <a:solidFill>
                  <a:srgbClr val="464646"/>
                </a:solidFill>
                <a:latin typeface="Bahnschrift"/>
                <a:cs typeface="Bahnschrift"/>
              </a:rPr>
              <a:t>espíritu</a:t>
            </a:r>
            <a:r>
              <a:rPr sz="900" dirty="0">
                <a:solidFill>
                  <a:srgbClr val="464646"/>
                </a:solidFill>
                <a:latin typeface="Bahnschrift"/>
                <a:cs typeface="Bahnschrift"/>
              </a:rPr>
              <a:t> </a:t>
            </a:r>
            <a:r>
              <a:rPr sz="900" spc="-5" dirty="0">
                <a:solidFill>
                  <a:srgbClr val="464646"/>
                </a:solidFill>
                <a:latin typeface="Bahnschrift"/>
                <a:cs typeface="Bahnschrift"/>
              </a:rPr>
              <a:t>creativo</a:t>
            </a:r>
            <a:r>
              <a:rPr sz="900" spc="145" dirty="0">
                <a:solidFill>
                  <a:srgbClr val="464646"/>
                </a:solidFill>
                <a:latin typeface="Bahnschrift"/>
                <a:cs typeface="Bahnschrift"/>
              </a:rPr>
              <a:t> </a:t>
            </a:r>
            <a:r>
              <a:rPr sz="900" dirty="0">
                <a:solidFill>
                  <a:srgbClr val="464646"/>
                </a:solidFill>
                <a:latin typeface="Bahnschrift"/>
                <a:cs typeface="Bahnschrift"/>
              </a:rPr>
              <a:t>y</a:t>
            </a:r>
            <a:r>
              <a:rPr sz="900" spc="155" dirty="0">
                <a:solidFill>
                  <a:srgbClr val="464646"/>
                </a:solidFill>
                <a:latin typeface="Bahnschrift"/>
                <a:cs typeface="Bahnschrift"/>
              </a:rPr>
              <a:t> </a:t>
            </a:r>
            <a:r>
              <a:rPr sz="900" spc="-5" dirty="0">
                <a:solidFill>
                  <a:srgbClr val="464646"/>
                </a:solidFill>
                <a:latin typeface="Bahnschrift"/>
                <a:cs typeface="Bahnschrift"/>
              </a:rPr>
              <a:t>de</a:t>
            </a:r>
            <a:r>
              <a:rPr sz="900" spc="145" dirty="0">
                <a:solidFill>
                  <a:srgbClr val="464646"/>
                </a:solidFill>
                <a:latin typeface="Bahnschrift"/>
                <a:cs typeface="Bahnschrift"/>
              </a:rPr>
              <a:t> </a:t>
            </a:r>
            <a:r>
              <a:rPr sz="900" spc="-5" dirty="0">
                <a:solidFill>
                  <a:srgbClr val="464646"/>
                </a:solidFill>
                <a:latin typeface="Bahnschrift"/>
                <a:cs typeface="Bahnschrift"/>
              </a:rPr>
              <a:t>aprendizaje </a:t>
            </a:r>
            <a:r>
              <a:rPr sz="900" dirty="0">
                <a:solidFill>
                  <a:srgbClr val="464646"/>
                </a:solidFill>
                <a:latin typeface="Bahnschrift"/>
                <a:cs typeface="Bahnschrift"/>
              </a:rPr>
              <a:t> </a:t>
            </a:r>
            <a:r>
              <a:rPr sz="900" spc="-5" dirty="0">
                <a:solidFill>
                  <a:srgbClr val="464646"/>
                </a:solidFill>
                <a:latin typeface="Bahnschrift"/>
                <a:cs typeface="Bahnschrift"/>
              </a:rPr>
              <a:t>continuo</a:t>
            </a:r>
            <a:r>
              <a:rPr sz="900" spc="60" dirty="0">
                <a:solidFill>
                  <a:srgbClr val="464646"/>
                </a:solidFill>
                <a:latin typeface="Bahnschrift"/>
                <a:cs typeface="Bahnschrift"/>
              </a:rPr>
              <a:t> </a:t>
            </a:r>
            <a:r>
              <a:rPr sz="900" dirty="0">
                <a:solidFill>
                  <a:srgbClr val="464646"/>
                </a:solidFill>
                <a:latin typeface="Bahnschrift"/>
                <a:cs typeface="Bahnschrift"/>
              </a:rPr>
              <a:t>para</a:t>
            </a:r>
            <a:r>
              <a:rPr sz="900" spc="75" dirty="0">
                <a:solidFill>
                  <a:srgbClr val="464646"/>
                </a:solidFill>
                <a:latin typeface="Bahnschrift"/>
                <a:cs typeface="Bahnschrift"/>
              </a:rPr>
              <a:t> </a:t>
            </a:r>
            <a:r>
              <a:rPr sz="900" spc="-5" dirty="0">
                <a:solidFill>
                  <a:srgbClr val="464646"/>
                </a:solidFill>
                <a:latin typeface="Bahnschrift"/>
                <a:cs typeface="Bahnschrift"/>
              </a:rPr>
              <a:t>mejorar</a:t>
            </a:r>
            <a:r>
              <a:rPr sz="900" spc="100" dirty="0">
                <a:solidFill>
                  <a:srgbClr val="464646"/>
                </a:solidFill>
                <a:latin typeface="Bahnschrift"/>
                <a:cs typeface="Bahnschrift"/>
              </a:rPr>
              <a:t> </a:t>
            </a:r>
            <a:r>
              <a:rPr sz="900" dirty="0">
                <a:solidFill>
                  <a:srgbClr val="464646"/>
                </a:solidFill>
                <a:latin typeface="Bahnschrift"/>
                <a:cs typeface="Bahnschrift"/>
              </a:rPr>
              <a:t>la</a:t>
            </a:r>
            <a:r>
              <a:rPr sz="900" spc="75" dirty="0">
                <a:solidFill>
                  <a:srgbClr val="464646"/>
                </a:solidFill>
                <a:latin typeface="Bahnschrift"/>
                <a:cs typeface="Bahnschrift"/>
              </a:rPr>
              <a:t> </a:t>
            </a:r>
            <a:r>
              <a:rPr sz="900" spc="-5" dirty="0">
                <a:solidFill>
                  <a:srgbClr val="464646"/>
                </a:solidFill>
                <a:latin typeface="Bahnschrift"/>
                <a:cs typeface="Bahnschrift"/>
              </a:rPr>
              <a:t>experiencia</a:t>
            </a:r>
            <a:r>
              <a:rPr sz="900" spc="90" dirty="0">
                <a:solidFill>
                  <a:srgbClr val="464646"/>
                </a:solidFill>
                <a:latin typeface="Bahnschrift"/>
                <a:cs typeface="Bahnschrift"/>
              </a:rPr>
              <a:t> </a:t>
            </a:r>
            <a:r>
              <a:rPr sz="900" spc="-5" dirty="0">
                <a:solidFill>
                  <a:srgbClr val="464646"/>
                </a:solidFill>
                <a:latin typeface="Bahnschrift"/>
                <a:cs typeface="Bahnschrift"/>
              </a:rPr>
              <a:t>de</a:t>
            </a:r>
            <a:r>
              <a:rPr sz="900" spc="95" dirty="0">
                <a:solidFill>
                  <a:srgbClr val="464646"/>
                </a:solidFill>
                <a:latin typeface="Bahnschrift"/>
                <a:cs typeface="Bahnschrift"/>
              </a:rPr>
              <a:t> </a:t>
            </a:r>
            <a:r>
              <a:rPr sz="900" spc="-5" dirty="0">
                <a:solidFill>
                  <a:srgbClr val="464646"/>
                </a:solidFill>
                <a:latin typeface="Bahnschrift"/>
                <a:cs typeface="Bahnschrift"/>
              </a:rPr>
              <a:t>nuestros</a:t>
            </a:r>
            <a:r>
              <a:rPr sz="900" spc="70" dirty="0">
                <a:solidFill>
                  <a:srgbClr val="464646"/>
                </a:solidFill>
                <a:latin typeface="Bahnschrift"/>
                <a:cs typeface="Bahnschrift"/>
              </a:rPr>
              <a:t> </a:t>
            </a:r>
            <a:r>
              <a:rPr sz="900" spc="-5" dirty="0">
                <a:solidFill>
                  <a:srgbClr val="464646"/>
                </a:solidFill>
                <a:latin typeface="Bahnschrift"/>
                <a:cs typeface="Bahnschrift"/>
              </a:rPr>
              <a:t>clientes.</a:t>
            </a:r>
            <a:endParaRPr sz="900" dirty="0">
              <a:latin typeface="Bahnschrift"/>
              <a:cs typeface="Bahnschrift"/>
            </a:endParaRPr>
          </a:p>
        </p:txBody>
      </p:sp>
      <p:sp>
        <p:nvSpPr>
          <p:cNvPr id="18" name="object 18"/>
          <p:cNvSpPr txBox="1"/>
          <p:nvPr/>
        </p:nvSpPr>
        <p:spPr>
          <a:xfrm>
            <a:off x="6912864" y="5396741"/>
            <a:ext cx="14160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6</a:t>
            </a:fld>
            <a:endParaRPr sz="1000">
              <a:latin typeface="Bahnschrift"/>
              <a:cs typeface="Bahnschrift"/>
            </a:endParaRPr>
          </a:p>
        </p:txBody>
      </p:sp>
      <p:pic>
        <p:nvPicPr>
          <p:cNvPr id="1026" name="Picture 2" descr="Imágenes de Organizacion - Descarga gratuita en Freepik"/>
          <p:cNvPicPr>
            <a:picLocks noChangeAspect="1" noChangeArrowheads="1"/>
          </p:cNvPicPr>
          <p:nvPr/>
        </p:nvPicPr>
        <p:blipFill rotWithShape="1">
          <a:blip r:embed="rId9">
            <a:extLst>
              <a:ext uri="{28A0092B-C50C-407E-A947-70E740481C1C}">
                <a14:useLocalDpi xmlns:a14="http://schemas.microsoft.com/office/drawing/2010/main" val="0"/>
              </a:ext>
            </a:extLst>
          </a:blip>
          <a:srcRect l="14004" t="12471" r="15708" b="8873"/>
          <a:stretch/>
        </p:blipFill>
        <p:spPr bwMode="auto">
          <a:xfrm>
            <a:off x="4980529" y="2315593"/>
            <a:ext cx="2453268"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object 13"/>
          <p:cNvGrpSpPr/>
          <p:nvPr/>
        </p:nvGrpSpPr>
        <p:grpSpPr>
          <a:xfrm>
            <a:off x="295694" y="1674621"/>
            <a:ext cx="257810" cy="257810"/>
            <a:chOff x="2938272" y="1226819"/>
            <a:chExt cx="257810" cy="257810"/>
          </a:xfrm>
          <a:solidFill>
            <a:schemeClr val="accent6">
              <a:lumMod val="75000"/>
            </a:schemeClr>
          </a:solidFill>
        </p:grpSpPr>
        <p:sp>
          <p:nvSpPr>
            <p:cNvPr id="21"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2" name="object 15"/>
            <p:cNvPicPr/>
            <p:nvPr/>
          </p:nvPicPr>
          <p:blipFill>
            <a:blip r:embed="rId10"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863850" cy="5715000"/>
          </a:xfrm>
          <a:custGeom>
            <a:avLst/>
            <a:gdLst/>
            <a:ahLst/>
            <a:cxnLst/>
            <a:rect l="l" t="t" r="r" b="b"/>
            <a:pathLst>
              <a:path w="2863850" h="5715000">
                <a:moveTo>
                  <a:pt x="0" y="5714998"/>
                </a:moveTo>
                <a:lnTo>
                  <a:pt x="2863596" y="5714998"/>
                </a:lnTo>
                <a:lnTo>
                  <a:pt x="2863596" y="0"/>
                </a:lnTo>
                <a:lnTo>
                  <a:pt x="0" y="0"/>
                </a:lnTo>
                <a:lnTo>
                  <a:pt x="0" y="5714998"/>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82702" y="96503"/>
            <a:ext cx="2573020" cy="1340485"/>
          </a:xfrm>
          <a:prstGeom prst="rect">
            <a:avLst/>
          </a:prstGeom>
        </p:spPr>
        <p:txBody>
          <a:bodyPr vert="horz" wrap="square" lIns="0" tIns="67310" rIns="0" bIns="0" rtlCol="0">
            <a:spAutoFit/>
          </a:bodyPr>
          <a:lstStyle/>
          <a:p>
            <a:pPr marL="12700">
              <a:lnSpc>
                <a:spcPct val="100000"/>
              </a:lnSpc>
              <a:spcBef>
                <a:spcPts val="530"/>
              </a:spcBef>
            </a:pPr>
            <a:r>
              <a:rPr spc="-300" dirty="0"/>
              <a:t>01.</a:t>
            </a:r>
          </a:p>
          <a:p>
            <a:pPr marL="12700" marR="5080">
              <a:lnSpc>
                <a:spcPct val="100000"/>
              </a:lnSpc>
              <a:spcBef>
                <a:spcPts val="320"/>
              </a:spcBef>
            </a:pPr>
            <a:r>
              <a:rPr sz="2400" spc="-80" dirty="0"/>
              <a:t>Presentación</a:t>
            </a:r>
            <a:r>
              <a:rPr sz="2400" spc="-20" dirty="0"/>
              <a:t> </a:t>
            </a:r>
            <a:r>
              <a:rPr sz="2400" spc="-114" dirty="0"/>
              <a:t>de</a:t>
            </a:r>
            <a:r>
              <a:rPr sz="2400" spc="-50" dirty="0"/>
              <a:t> </a:t>
            </a:r>
            <a:r>
              <a:rPr sz="2400" spc="-15" dirty="0"/>
              <a:t>la </a:t>
            </a:r>
            <a:r>
              <a:rPr sz="2400" spc="-650" dirty="0"/>
              <a:t> </a:t>
            </a:r>
            <a:r>
              <a:rPr sz="2400" spc="-90" dirty="0"/>
              <a:t>organización</a:t>
            </a:r>
            <a:endParaRPr sz="2400"/>
          </a:p>
        </p:txBody>
      </p:sp>
      <p:sp>
        <p:nvSpPr>
          <p:cNvPr id="4" name="object 4"/>
          <p:cNvSpPr txBox="1"/>
          <p:nvPr/>
        </p:nvSpPr>
        <p:spPr>
          <a:xfrm>
            <a:off x="183596" y="1734620"/>
            <a:ext cx="2272030" cy="574040"/>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FFFFFF"/>
                </a:solidFill>
                <a:latin typeface="Bahnschrift"/>
                <a:cs typeface="Bahnschrift"/>
              </a:rPr>
              <a:t>Actividades,</a:t>
            </a:r>
            <a:r>
              <a:rPr sz="1200" spc="80" dirty="0">
                <a:solidFill>
                  <a:srgbClr val="FFFFFF"/>
                </a:solidFill>
                <a:latin typeface="Bahnschrift"/>
                <a:cs typeface="Bahnschrift"/>
              </a:rPr>
              <a:t> </a:t>
            </a:r>
            <a:r>
              <a:rPr sz="1200" dirty="0">
                <a:solidFill>
                  <a:srgbClr val="FFFFFF"/>
                </a:solidFill>
                <a:latin typeface="Bahnschrift"/>
                <a:cs typeface="Bahnschrift"/>
              </a:rPr>
              <a:t>marcas,</a:t>
            </a:r>
            <a:r>
              <a:rPr sz="1200" spc="70" dirty="0">
                <a:solidFill>
                  <a:srgbClr val="FFFFFF"/>
                </a:solidFill>
                <a:latin typeface="Bahnschrift"/>
                <a:cs typeface="Bahnschrift"/>
              </a:rPr>
              <a:t> </a:t>
            </a:r>
            <a:r>
              <a:rPr sz="1200" spc="-5" dirty="0">
                <a:solidFill>
                  <a:srgbClr val="FFFFFF"/>
                </a:solidFill>
                <a:latin typeface="Bahnschrift"/>
                <a:cs typeface="Bahnschrift"/>
              </a:rPr>
              <a:t>productos</a:t>
            </a:r>
            <a:r>
              <a:rPr sz="1200" spc="70" dirty="0">
                <a:solidFill>
                  <a:srgbClr val="FFFFFF"/>
                </a:solidFill>
                <a:latin typeface="Bahnschrift"/>
                <a:cs typeface="Bahnschrift"/>
              </a:rPr>
              <a:t> </a:t>
            </a:r>
            <a:r>
              <a:rPr sz="1200" dirty="0">
                <a:solidFill>
                  <a:srgbClr val="FFFFFF"/>
                </a:solidFill>
                <a:latin typeface="Bahnschrift"/>
                <a:cs typeface="Bahnschrift"/>
              </a:rPr>
              <a:t>y </a:t>
            </a:r>
            <a:r>
              <a:rPr sz="1200" spc="-190" dirty="0">
                <a:solidFill>
                  <a:srgbClr val="FFFFFF"/>
                </a:solidFill>
                <a:latin typeface="Bahnschrift"/>
                <a:cs typeface="Bahnschrift"/>
              </a:rPr>
              <a:t> </a:t>
            </a:r>
            <a:r>
              <a:rPr sz="1200" dirty="0">
                <a:solidFill>
                  <a:srgbClr val="FFFFFF"/>
                </a:solidFill>
                <a:latin typeface="Bahnschrift"/>
                <a:cs typeface="Bahnschrift"/>
              </a:rPr>
              <a:t>servicios</a:t>
            </a:r>
            <a:r>
              <a:rPr sz="1200" spc="80" dirty="0">
                <a:solidFill>
                  <a:srgbClr val="FFFFFF"/>
                </a:solidFill>
                <a:latin typeface="Bahnschrift"/>
                <a:cs typeface="Bahnschrift"/>
              </a:rPr>
              <a:t> </a:t>
            </a:r>
            <a:r>
              <a:rPr sz="1200" spc="5" dirty="0">
                <a:solidFill>
                  <a:srgbClr val="FFFFFF"/>
                </a:solidFill>
                <a:latin typeface="Bahnschrift"/>
                <a:cs typeface="Bahnschrift"/>
              </a:rPr>
              <a:t>(102-2)</a:t>
            </a:r>
            <a:endParaRPr sz="1200" dirty="0">
              <a:latin typeface="Bahnschrift"/>
              <a:cs typeface="Bahnschrift"/>
            </a:endParaRPr>
          </a:p>
          <a:p>
            <a:pPr marL="12700">
              <a:lnSpc>
                <a:spcPct val="100000"/>
              </a:lnSpc>
            </a:pPr>
            <a:r>
              <a:rPr sz="1200" dirty="0">
                <a:solidFill>
                  <a:srgbClr val="FFFFFF"/>
                </a:solidFill>
                <a:latin typeface="Bahnschrift"/>
                <a:cs typeface="Bahnschrift"/>
              </a:rPr>
              <a:t>Mercados</a:t>
            </a:r>
            <a:r>
              <a:rPr sz="1200" spc="75" dirty="0">
                <a:solidFill>
                  <a:srgbClr val="FFFFFF"/>
                </a:solidFill>
                <a:latin typeface="Bahnschrift"/>
                <a:cs typeface="Bahnschrift"/>
              </a:rPr>
              <a:t> </a:t>
            </a:r>
            <a:r>
              <a:rPr sz="1200" dirty="0">
                <a:solidFill>
                  <a:srgbClr val="FFFFFF"/>
                </a:solidFill>
                <a:latin typeface="Bahnschrift"/>
                <a:cs typeface="Bahnschrift"/>
              </a:rPr>
              <a:t>servidos</a:t>
            </a:r>
            <a:r>
              <a:rPr sz="1200" spc="70" dirty="0">
                <a:solidFill>
                  <a:srgbClr val="FFFFFF"/>
                </a:solidFill>
                <a:latin typeface="Bahnschrift"/>
                <a:cs typeface="Bahnschrift"/>
              </a:rPr>
              <a:t> </a:t>
            </a:r>
            <a:r>
              <a:rPr sz="1200" spc="5" dirty="0">
                <a:solidFill>
                  <a:srgbClr val="FFFFFF"/>
                </a:solidFill>
                <a:latin typeface="Bahnschrift"/>
                <a:cs typeface="Bahnschrift"/>
              </a:rPr>
              <a:t>(102-6)</a:t>
            </a:r>
            <a:endParaRPr sz="1200" dirty="0">
              <a:latin typeface="Bahnschrift"/>
              <a:cs typeface="Bahnschrift"/>
            </a:endParaRPr>
          </a:p>
        </p:txBody>
      </p:sp>
      <p:sp>
        <p:nvSpPr>
          <p:cNvPr id="6" name="object 6"/>
          <p:cNvSpPr/>
          <p:nvPr/>
        </p:nvSpPr>
        <p:spPr>
          <a:xfrm>
            <a:off x="3134868" y="0"/>
            <a:ext cx="38100" cy="5715000"/>
          </a:xfrm>
          <a:custGeom>
            <a:avLst/>
            <a:gdLst/>
            <a:ahLst/>
            <a:cxnLst/>
            <a:rect l="l" t="t" r="r" b="b"/>
            <a:pathLst>
              <a:path w="38100" h="5715000">
                <a:moveTo>
                  <a:pt x="0" y="5714998"/>
                </a:moveTo>
                <a:lnTo>
                  <a:pt x="38100" y="5714998"/>
                </a:lnTo>
                <a:lnTo>
                  <a:pt x="38100" y="0"/>
                </a:lnTo>
                <a:lnTo>
                  <a:pt x="0" y="0"/>
                </a:lnTo>
                <a:lnTo>
                  <a:pt x="0" y="5714998"/>
                </a:lnTo>
                <a:close/>
              </a:path>
            </a:pathLst>
          </a:custGeom>
          <a:solidFill>
            <a:schemeClr val="accent6">
              <a:lumMod val="40000"/>
              <a:lumOff val="60000"/>
            </a:schemeClr>
          </a:solidFill>
        </p:spPr>
        <p:txBody>
          <a:bodyPr wrap="square" lIns="0" tIns="0" rIns="0" bIns="0" rtlCol="0"/>
          <a:lstStyle/>
          <a:p>
            <a:endParaRPr/>
          </a:p>
        </p:txBody>
      </p:sp>
      <p:sp>
        <p:nvSpPr>
          <p:cNvPr id="9" name="object 9"/>
          <p:cNvSpPr txBox="1"/>
          <p:nvPr/>
        </p:nvSpPr>
        <p:spPr>
          <a:xfrm>
            <a:off x="3417823" y="565812"/>
            <a:ext cx="3753485" cy="963294"/>
          </a:xfrm>
          <a:prstGeom prst="rect">
            <a:avLst/>
          </a:prstGeom>
        </p:spPr>
        <p:txBody>
          <a:bodyPr vert="horz" wrap="square" lIns="0" tIns="111125" rIns="0" bIns="0" rtlCol="0">
            <a:spAutoFit/>
          </a:bodyPr>
          <a:lstStyle/>
          <a:p>
            <a:pPr marL="12700" algn="just">
              <a:lnSpc>
                <a:spcPct val="100000"/>
              </a:lnSpc>
              <a:spcBef>
                <a:spcPts val="875"/>
              </a:spcBef>
            </a:pPr>
            <a:r>
              <a:rPr sz="1300" b="1" spc="-100" dirty="0">
                <a:solidFill>
                  <a:schemeClr val="accent6">
                    <a:lumMod val="50000"/>
                  </a:schemeClr>
                </a:solidFill>
                <a:latin typeface="Arial"/>
                <a:cs typeface="Arial"/>
              </a:rPr>
              <a:t>A</a:t>
            </a:r>
            <a:r>
              <a:rPr sz="1300" b="1" spc="-15" dirty="0">
                <a:solidFill>
                  <a:schemeClr val="accent6">
                    <a:lumMod val="50000"/>
                  </a:schemeClr>
                </a:solidFill>
                <a:latin typeface="Arial"/>
                <a:cs typeface="Arial"/>
              </a:rPr>
              <a:t> </a:t>
            </a:r>
            <a:r>
              <a:rPr sz="1300" b="1" spc="-75" dirty="0">
                <a:solidFill>
                  <a:schemeClr val="accent6">
                    <a:lumMod val="50000"/>
                  </a:schemeClr>
                </a:solidFill>
                <a:latin typeface="Arial"/>
                <a:cs typeface="Arial"/>
              </a:rPr>
              <a:t>qu</a:t>
            </a:r>
            <a:r>
              <a:rPr sz="1300" b="1" spc="-65" dirty="0">
                <a:solidFill>
                  <a:schemeClr val="accent6">
                    <a:lumMod val="50000"/>
                  </a:schemeClr>
                </a:solidFill>
                <a:latin typeface="Arial"/>
                <a:cs typeface="Arial"/>
              </a:rPr>
              <a:t>é</a:t>
            </a:r>
            <a:r>
              <a:rPr sz="1300" b="1" spc="-5" dirty="0">
                <a:solidFill>
                  <a:schemeClr val="accent6">
                    <a:lumMod val="50000"/>
                  </a:schemeClr>
                </a:solidFill>
                <a:latin typeface="Arial"/>
                <a:cs typeface="Arial"/>
              </a:rPr>
              <a:t> </a:t>
            </a:r>
            <a:r>
              <a:rPr sz="1300" b="1" spc="-80" dirty="0">
                <a:solidFill>
                  <a:schemeClr val="accent6">
                    <a:lumMod val="50000"/>
                  </a:schemeClr>
                </a:solidFill>
                <a:latin typeface="Arial"/>
                <a:cs typeface="Arial"/>
              </a:rPr>
              <a:t>n</a:t>
            </a:r>
            <a:r>
              <a:rPr sz="1300" b="1" spc="-70" dirty="0">
                <a:solidFill>
                  <a:schemeClr val="accent6">
                    <a:lumMod val="50000"/>
                  </a:schemeClr>
                </a:solidFill>
                <a:latin typeface="Arial"/>
                <a:cs typeface="Arial"/>
              </a:rPr>
              <a:t>os</a:t>
            </a:r>
            <a:r>
              <a:rPr sz="1300" b="1" spc="-5" dirty="0">
                <a:solidFill>
                  <a:schemeClr val="accent6">
                    <a:lumMod val="50000"/>
                  </a:schemeClr>
                </a:solidFill>
                <a:latin typeface="Arial"/>
                <a:cs typeface="Arial"/>
              </a:rPr>
              <a:t> </a:t>
            </a:r>
            <a:r>
              <a:rPr sz="1300" b="1" spc="-80" dirty="0">
                <a:solidFill>
                  <a:schemeClr val="accent6">
                    <a:lumMod val="50000"/>
                  </a:schemeClr>
                </a:solidFill>
                <a:latin typeface="Arial"/>
                <a:cs typeface="Arial"/>
              </a:rPr>
              <a:t>ded</a:t>
            </a:r>
            <a:r>
              <a:rPr sz="1300" b="1" spc="-45" dirty="0">
                <a:solidFill>
                  <a:schemeClr val="accent6">
                    <a:lumMod val="50000"/>
                  </a:schemeClr>
                </a:solidFill>
                <a:latin typeface="Arial"/>
                <a:cs typeface="Arial"/>
              </a:rPr>
              <a:t>i</a:t>
            </a:r>
            <a:r>
              <a:rPr sz="1300" b="1" spc="-50" dirty="0">
                <a:solidFill>
                  <a:schemeClr val="accent6">
                    <a:lumMod val="50000"/>
                  </a:schemeClr>
                </a:solidFill>
                <a:latin typeface="Arial"/>
                <a:cs typeface="Arial"/>
              </a:rPr>
              <a:t>ca</a:t>
            </a:r>
            <a:r>
              <a:rPr sz="1300" b="1" spc="-80" dirty="0">
                <a:solidFill>
                  <a:schemeClr val="accent6">
                    <a:lumMod val="50000"/>
                  </a:schemeClr>
                </a:solidFill>
                <a:latin typeface="Arial"/>
                <a:cs typeface="Arial"/>
              </a:rPr>
              <a:t>m</a:t>
            </a:r>
            <a:r>
              <a:rPr sz="1300" b="1" spc="-70" dirty="0">
                <a:solidFill>
                  <a:schemeClr val="accent6">
                    <a:lumMod val="50000"/>
                  </a:schemeClr>
                </a:solidFill>
                <a:latin typeface="Arial"/>
                <a:cs typeface="Arial"/>
              </a:rPr>
              <a:t>os</a:t>
            </a:r>
            <a:endParaRPr sz="1300" dirty="0">
              <a:solidFill>
                <a:schemeClr val="accent6">
                  <a:lumMod val="50000"/>
                </a:schemeClr>
              </a:solidFill>
              <a:latin typeface="Arial"/>
              <a:cs typeface="Arial"/>
            </a:endParaRPr>
          </a:p>
          <a:p>
            <a:pPr marL="12700" marR="5080" algn="just">
              <a:lnSpc>
                <a:spcPct val="100000"/>
              </a:lnSpc>
              <a:spcBef>
                <a:spcPts val="725"/>
              </a:spcBef>
            </a:pPr>
            <a:r>
              <a:rPr sz="1200" dirty="0">
                <a:solidFill>
                  <a:srgbClr val="464646"/>
                </a:solidFill>
                <a:latin typeface="Bahnschrift"/>
                <a:cs typeface="Bahnschrift"/>
              </a:rPr>
              <a:t>En </a:t>
            </a:r>
            <a:r>
              <a:rPr sz="1200" spc="-5" dirty="0">
                <a:solidFill>
                  <a:srgbClr val="464646"/>
                </a:solidFill>
                <a:latin typeface="Bahnschrift"/>
                <a:cs typeface="Bahnschrift"/>
              </a:rPr>
              <a:t>continua evolución </a:t>
            </a:r>
            <a:r>
              <a:rPr sz="1200" dirty="0">
                <a:solidFill>
                  <a:srgbClr val="464646"/>
                </a:solidFill>
                <a:latin typeface="Bahnschrift"/>
                <a:cs typeface="Bahnschrift"/>
              </a:rPr>
              <a:t>y </a:t>
            </a:r>
            <a:r>
              <a:rPr sz="1200" spc="-5" dirty="0">
                <a:solidFill>
                  <a:srgbClr val="464646"/>
                </a:solidFill>
                <a:latin typeface="Bahnschrift"/>
                <a:cs typeface="Bahnschrift"/>
              </a:rPr>
              <a:t>mejora, nos preocupamos por </a:t>
            </a:r>
            <a:r>
              <a:rPr sz="1200" dirty="0">
                <a:solidFill>
                  <a:srgbClr val="464646"/>
                </a:solidFill>
                <a:latin typeface="Bahnschrift"/>
                <a:cs typeface="Bahnschrift"/>
              </a:rPr>
              <a:t> renovar nuestras </a:t>
            </a:r>
            <a:r>
              <a:rPr sz="1200" spc="-5" dirty="0">
                <a:solidFill>
                  <a:srgbClr val="464646"/>
                </a:solidFill>
                <a:latin typeface="Bahnschrift"/>
                <a:cs typeface="Bahnschrift"/>
              </a:rPr>
              <a:t>instalaciones </a:t>
            </a:r>
            <a:r>
              <a:rPr sz="1200" dirty="0">
                <a:solidFill>
                  <a:srgbClr val="464646"/>
                </a:solidFill>
                <a:latin typeface="Bahnschrift"/>
                <a:cs typeface="Bahnschrift"/>
              </a:rPr>
              <a:t>y </a:t>
            </a:r>
            <a:r>
              <a:rPr sz="1200" spc="-5" dirty="0">
                <a:solidFill>
                  <a:srgbClr val="464646"/>
                </a:solidFill>
                <a:latin typeface="Bahnschrift"/>
                <a:cs typeface="Bahnschrift"/>
              </a:rPr>
              <a:t>ofrecer </a:t>
            </a:r>
            <a:r>
              <a:rPr sz="1200" dirty="0">
                <a:solidFill>
                  <a:srgbClr val="464646"/>
                </a:solidFill>
                <a:latin typeface="Bahnschrift"/>
                <a:cs typeface="Bahnschrift"/>
              </a:rPr>
              <a:t>a </a:t>
            </a:r>
            <a:r>
              <a:rPr sz="1200" spc="-5" dirty="0">
                <a:solidFill>
                  <a:srgbClr val="464646"/>
                </a:solidFill>
                <a:latin typeface="Bahnschrift"/>
                <a:cs typeface="Bahnschrift"/>
              </a:rPr>
              <a:t>los clientes </a:t>
            </a:r>
            <a:r>
              <a:rPr sz="1200" dirty="0">
                <a:solidFill>
                  <a:srgbClr val="464646"/>
                </a:solidFill>
                <a:latin typeface="Bahnschrift"/>
                <a:cs typeface="Bahnschrift"/>
              </a:rPr>
              <a:t> </a:t>
            </a:r>
            <a:r>
              <a:rPr sz="1200" spc="-5" dirty="0">
                <a:solidFill>
                  <a:srgbClr val="464646"/>
                </a:solidFill>
                <a:latin typeface="Bahnschrift"/>
                <a:cs typeface="Bahnschrift"/>
              </a:rPr>
              <a:t>servicios</a:t>
            </a:r>
            <a:r>
              <a:rPr sz="1200" spc="100" dirty="0">
                <a:solidFill>
                  <a:srgbClr val="464646"/>
                </a:solidFill>
                <a:latin typeface="Bahnschrift"/>
                <a:cs typeface="Bahnschrift"/>
              </a:rPr>
              <a:t> </a:t>
            </a:r>
            <a:r>
              <a:rPr sz="1200" dirty="0">
                <a:solidFill>
                  <a:srgbClr val="464646"/>
                </a:solidFill>
                <a:latin typeface="Bahnschrift"/>
                <a:cs typeface="Bahnschrift"/>
              </a:rPr>
              <a:t>y</a:t>
            </a:r>
            <a:r>
              <a:rPr sz="1200" spc="114" dirty="0">
                <a:solidFill>
                  <a:srgbClr val="464646"/>
                </a:solidFill>
                <a:latin typeface="Bahnschrift"/>
                <a:cs typeface="Bahnschrift"/>
              </a:rPr>
              <a:t> </a:t>
            </a:r>
            <a:r>
              <a:rPr sz="1200" spc="-5" dirty="0">
                <a:solidFill>
                  <a:srgbClr val="464646"/>
                </a:solidFill>
                <a:latin typeface="Bahnschrift"/>
                <a:cs typeface="Bahnschrift"/>
              </a:rPr>
              <a:t>productos</a:t>
            </a:r>
            <a:r>
              <a:rPr sz="1200" spc="105" dirty="0">
                <a:solidFill>
                  <a:srgbClr val="464646"/>
                </a:solidFill>
                <a:latin typeface="Bahnschrift"/>
                <a:cs typeface="Bahnschrift"/>
              </a:rPr>
              <a:t> </a:t>
            </a:r>
            <a:r>
              <a:rPr sz="1200" spc="-5" dirty="0">
                <a:solidFill>
                  <a:srgbClr val="464646"/>
                </a:solidFill>
                <a:latin typeface="Bahnschrift"/>
                <a:cs typeface="Bahnschrift"/>
              </a:rPr>
              <a:t>de</a:t>
            </a:r>
            <a:r>
              <a:rPr sz="1200" spc="120" dirty="0">
                <a:solidFill>
                  <a:srgbClr val="464646"/>
                </a:solidFill>
                <a:latin typeface="Bahnschrift"/>
                <a:cs typeface="Bahnschrift"/>
              </a:rPr>
              <a:t> </a:t>
            </a:r>
            <a:r>
              <a:rPr sz="1200" spc="-5" dirty="0">
                <a:solidFill>
                  <a:srgbClr val="464646"/>
                </a:solidFill>
                <a:latin typeface="Bahnschrift"/>
                <a:cs typeface="Bahnschrift"/>
              </a:rPr>
              <a:t>alta</a:t>
            </a:r>
            <a:r>
              <a:rPr sz="1200" spc="100" dirty="0">
                <a:solidFill>
                  <a:srgbClr val="464646"/>
                </a:solidFill>
                <a:latin typeface="Bahnschrift"/>
                <a:cs typeface="Bahnschrift"/>
              </a:rPr>
              <a:t> </a:t>
            </a:r>
            <a:r>
              <a:rPr sz="1200" spc="-5" dirty="0">
                <a:solidFill>
                  <a:srgbClr val="464646"/>
                </a:solidFill>
                <a:latin typeface="Bahnschrift"/>
                <a:cs typeface="Bahnschrift"/>
              </a:rPr>
              <a:t>calidad.</a:t>
            </a:r>
            <a:endParaRPr sz="1200" dirty="0">
              <a:latin typeface="Bahnschrift"/>
              <a:cs typeface="Bahnschrift"/>
            </a:endParaRPr>
          </a:p>
        </p:txBody>
      </p:sp>
      <p:sp>
        <p:nvSpPr>
          <p:cNvPr id="10" name="object 10"/>
          <p:cNvSpPr txBox="1"/>
          <p:nvPr/>
        </p:nvSpPr>
        <p:spPr>
          <a:xfrm>
            <a:off x="3417823" y="1686559"/>
            <a:ext cx="3940810" cy="1122680"/>
          </a:xfrm>
          <a:prstGeom prst="rect">
            <a:avLst/>
          </a:prstGeom>
        </p:spPr>
        <p:txBody>
          <a:bodyPr vert="horz" wrap="square" lIns="0" tIns="12700" rIns="0" bIns="0" rtlCol="0">
            <a:spAutoFit/>
          </a:bodyPr>
          <a:lstStyle/>
          <a:p>
            <a:pPr marL="12700" marR="5080" algn="just">
              <a:lnSpc>
                <a:spcPct val="100000"/>
              </a:lnSpc>
              <a:spcBef>
                <a:spcPts val="100"/>
              </a:spcBef>
            </a:pPr>
            <a:r>
              <a:rPr sz="1200" spc="-5" dirty="0">
                <a:solidFill>
                  <a:srgbClr val="464646"/>
                </a:solidFill>
                <a:latin typeface="Bahnschrift"/>
                <a:cs typeface="Bahnschrift"/>
              </a:rPr>
              <a:t>Puedes</a:t>
            </a:r>
            <a:r>
              <a:rPr sz="1200" dirty="0">
                <a:solidFill>
                  <a:srgbClr val="464646"/>
                </a:solidFill>
                <a:latin typeface="Bahnschrift"/>
                <a:cs typeface="Bahnschrift"/>
              </a:rPr>
              <a:t> </a:t>
            </a:r>
            <a:r>
              <a:rPr sz="1200" spc="-5" dirty="0">
                <a:solidFill>
                  <a:srgbClr val="464646"/>
                </a:solidFill>
                <a:latin typeface="Bahnschrift"/>
                <a:cs typeface="Bahnschrift"/>
              </a:rPr>
              <a:t>alojarte</a:t>
            </a:r>
            <a:r>
              <a:rPr sz="1200" dirty="0">
                <a:solidFill>
                  <a:srgbClr val="464646"/>
                </a:solidFill>
                <a:latin typeface="Bahnschrift"/>
                <a:cs typeface="Bahnschrift"/>
              </a:rPr>
              <a:t> en</a:t>
            </a:r>
            <a:r>
              <a:rPr sz="1200" spc="5" dirty="0">
                <a:solidFill>
                  <a:srgbClr val="464646"/>
                </a:solidFill>
                <a:latin typeface="Bahnschrift"/>
                <a:cs typeface="Bahnschrift"/>
              </a:rPr>
              <a:t> </a:t>
            </a:r>
            <a:r>
              <a:rPr sz="1200" spc="-5" dirty="0">
                <a:solidFill>
                  <a:srgbClr val="464646"/>
                </a:solidFill>
                <a:latin typeface="Bahnschrift"/>
                <a:cs typeface="Bahnschrift"/>
              </a:rPr>
              <a:t>nuestras</a:t>
            </a:r>
            <a:r>
              <a:rPr sz="1200" dirty="0">
                <a:solidFill>
                  <a:srgbClr val="464646"/>
                </a:solidFill>
                <a:latin typeface="Bahnschrift"/>
                <a:cs typeface="Bahnschrift"/>
              </a:rPr>
              <a:t> </a:t>
            </a:r>
            <a:r>
              <a:rPr sz="1200" spc="-5" dirty="0">
                <a:solidFill>
                  <a:srgbClr val="464646"/>
                </a:solidFill>
                <a:latin typeface="Bahnschrift"/>
                <a:cs typeface="Bahnschrift"/>
              </a:rPr>
              <a:t>parcelas</a:t>
            </a:r>
            <a:r>
              <a:rPr sz="1200" dirty="0">
                <a:solidFill>
                  <a:srgbClr val="464646"/>
                </a:solidFill>
                <a:latin typeface="Bahnschrift"/>
                <a:cs typeface="Bahnschrift"/>
              </a:rPr>
              <a:t> </a:t>
            </a:r>
            <a:r>
              <a:rPr sz="1200" spc="-10" dirty="0">
                <a:solidFill>
                  <a:srgbClr val="464646"/>
                </a:solidFill>
                <a:latin typeface="Bahnschrift"/>
                <a:cs typeface="Bahnschrift"/>
              </a:rPr>
              <a:t>de</a:t>
            </a:r>
            <a:r>
              <a:rPr sz="1200" spc="190" dirty="0">
                <a:solidFill>
                  <a:srgbClr val="464646"/>
                </a:solidFill>
                <a:latin typeface="Bahnschrift"/>
                <a:cs typeface="Bahnschrift"/>
              </a:rPr>
              <a:t> </a:t>
            </a:r>
            <a:r>
              <a:rPr sz="1200" spc="-5" dirty="0">
                <a:solidFill>
                  <a:srgbClr val="464646"/>
                </a:solidFill>
                <a:latin typeface="Bahnschrift"/>
                <a:cs typeface="Bahnschrift"/>
              </a:rPr>
              <a:t>gravilla,</a:t>
            </a:r>
            <a:r>
              <a:rPr sz="1200" dirty="0">
                <a:solidFill>
                  <a:srgbClr val="464646"/>
                </a:solidFill>
                <a:latin typeface="Bahnschrift"/>
                <a:cs typeface="Bahnschrift"/>
              </a:rPr>
              <a:t> </a:t>
            </a:r>
            <a:r>
              <a:rPr sz="1200" spc="-5" dirty="0">
                <a:solidFill>
                  <a:srgbClr val="464646"/>
                </a:solidFill>
                <a:latin typeface="Bahnschrift"/>
                <a:cs typeface="Bahnschrift"/>
              </a:rPr>
              <a:t>que </a:t>
            </a:r>
            <a:r>
              <a:rPr sz="1200" dirty="0">
                <a:solidFill>
                  <a:srgbClr val="464646"/>
                </a:solidFill>
                <a:latin typeface="Bahnschrift"/>
                <a:cs typeface="Bahnschrift"/>
              </a:rPr>
              <a:t> </a:t>
            </a:r>
            <a:r>
              <a:rPr sz="1200" spc="-5" dirty="0">
                <a:solidFill>
                  <a:srgbClr val="464646"/>
                </a:solidFill>
                <a:latin typeface="Bahnschrift"/>
                <a:cs typeface="Bahnschrift"/>
              </a:rPr>
              <a:t>ofrecen</a:t>
            </a:r>
            <a:r>
              <a:rPr sz="1200" spc="200" dirty="0">
                <a:solidFill>
                  <a:srgbClr val="464646"/>
                </a:solidFill>
                <a:latin typeface="Bahnschrift"/>
                <a:cs typeface="Bahnschrift"/>
              </a:rPr>
              <a:t> </a:t>
            </a:r>
            <a:r>
              <a:rPr sz="1200" spc="-5" dirty="0">
                <a:solidFill>
                  <a:srgbClr val="464646"/>
                </a:solidFill>
                <a:latin typeface="Bahnschrift"/>
                <a:cs typeface="Bahnschrift"/>
              </a:rPr>
              <a:t>todos</a:t>
            </a:r>
            <a:r>
              <a:rPr sz="1200" spc="200" dirty="0">
                <a:solidFill>
                  <a:srgbClr val="464646"/>
                </a:solidFill>
                <a:latin typeface="Bahnschrift"/>
                <a:cs typeface="Bahnschrift"/>
              </a:rPr>
              <a:t> </a:t>
            </a:r>
            <a:r>
              <a:rPr sz="1200" spc="-5" dirty="0">
                <a:solidFill>
                  <a:srgbClr val="464646"/>
                </a:solidFill>
                <a:latin typeface="Bahnschrift"/>
                <a:cs typeface="Bahnschrift"/>
              </a:rPr>
              <a:t>los</a:t>
            </a:r>
            <a:r>
              <a:rPr sz="1200" spc="200" dirty="0">
                <a:solidFill>
                  <a:srgbClr val="464646"/>
                </a:solidFill>
                <a:latin typeface="Bahnschrift"/>
                <a:cs typeface="Bahnschrift"/>
              </a:rPr>
              <a:t> </a:t>
            </a:r>
            <a:r>
              <a:rPr sz="1200" spc="-5" dirty="0">
                <a:solidFill>
                  <a:srgbClr val="464646"/>
                </a:solidFill>
                <a:latin typeface="Bahnschrift"/>
                <a:cs typeface="Bahnschrift"/>
              </a:rPr>
              <a:t>servicios</a:t>
            </a:r>
            <a:r>
              <a:rPr sz="1200" spc="395" dirty="0">
                <a:solidFill>
                  <a:srgbClr val="464646"/>
                </a:solidFill>
                <a:latin typeface="Bahnschrift"/>
                <a:cs typeface="Bahnschrift"/>
              </a:rPr>
              <a:t> </a:t>
            </a:r>
            <a:r>
              <a:rPr sz="1200" dirty="0">
                <a:solidFill>
                  <a:srgbClr val="464646"/>
                </a:solidFill>
                <a:latin typeface="Bahnschrift"/>
                <a:cs typeface="Bahnschrift"/>
              </a:rPr>
              <a:t>necesarios   </a:t>
            </a:r>
            <a:r>
              <a:rPr sz="1200" spc="-5" dirty="0">
                <a:solidFill>
                  <a:srgbClr val="464646"/>
                </a:solidFill>
                <a:latin typeface="Bahnschrift"/>
                <a:cs typeface="Bahnschrift"/>
              </a:rPr>
              <a:t>para</a:t>
            </a:r>
            <a:r>
              <a:rPr sz="1200" spc="395" dirty="0">
                <a:solidFill>
                  <a:srgbClr val="464646"/>
                </a:solidFill>
                <a:latin typeface="Bahnschrift"/>
                <a:cs typeface="Bahnschrift"/>
              </a:rPr>
              <a:t> </a:t>
            </a:r>
            <a:r>
              <a:rPr sz="1200" spc="-5" dirty="0">
                <a:solidFill>
                  <a:srgbClr val="464646"/>
                </a:solidFill>
                <a:latin typeface="Bahnschrift"/>
                <a:cs typeface="Bahnschrift"/>
              </a:rPr>
              <a:t>acampar, </a:t>
            </a:r>
            <a:r>
              <a:rPr sz="1200" dirty="0">
                <a:solidFill>
                  <a:srgbClr val="464646"/>
                </a:solidFill>
                <a:latin typeface="Bahnschrift"/>
                <a:cs typeface="Bahnschrift"/>
              </a:rPr>
              <a:t> en </a:t>
            </a:r>
            <a:r>
              <a:rPr sz="1200" spc="-5" dirty="0">
                <a:solidFill>
                  <a:srgbClr val="464646"/>
                </a:solidFill>
                <a:latin typeface="Bahnschrift"/>
                <a:cs typeface="Bahnschrift"/>
              </a:rPr>
              <a:t>nuestros chalets </a:t>
            </a:r>
            <a:r>
              <a:rPr sz="1200" spc="-10" dirty="0">
                <a:solidFill>
                  <a:srgbClr val="464646"/>
                </a:solidFill>
                <a:latin typeface="Bahnschrift"/>
                <a:cs typeface="Bahnschrift"/>
              </a:rPr>
              <a:t>de </a:t>
            </a:r>
            <a:r>
              <a:rPr sz="1200" spc="-5" dirty="0">
                <a:solidFill>
                  <a:srgbClr val="464646"/>
                </a:solidFill>
                <a:latin typeface="Bahnschrift"/>
                <a:cs typeface="Bahnschrift"/>
              </a:rPr>
              <a:t>madera para </a:t>
            </a:r>
            <a:r>
              <a:rPr sz="1200" dirty="0">
                <a:solidFill>
                  <a:srgbClr val="464646"/>
                </a:solidFill>
                <a:latin typeface="Bahnschrift"/>
                <a:cs typeface="Bahnschrift"/>
              </a:rPr>
              <a:t>4 </a:t>
            </a:r>
            <a:r>
              <a:rPr sz="1200" spc="-5" dirty="0">
                <a:solidFill>
                  <a:srgbClr val="464646"/>
                </a:solidFill>
                <a:latin typeface="Bahnschrift"/>
                <a:cs typeface="Bahnschrift"/>
              </a:rPr>
              <a:t>personas </a:t>
            </a:r>
            <a:r>
              <a:rPr sz="1200" dirty="0">
                <a:solidFill>
                  <a:srgbClr val="464646"/>
                </a:solidFill>
                <a:latin typeface="Bahnschrift"/>
                <a:cs typeface="Bahnschrift"/>
              </a:rPr>
              <a:t>o en las </a:t>
            </a:r>
            <a:r>
              <a:rPr sz="1200" spc="5" dirty="0">
                <a:solidFill>
                  <a:srgbClr val="464646"/>
                </a:solidFill>
                <a:latin typeface="Bahnschrift"/>
                <a:cs typeface="Bahnschrift"/>
              </a:rPr>
              <a:t> </a:t>
            </a:r>
            <a:r>
              <a:rPr sz="1200" spc="-5" dirty="0">
                <a:solidFill>
                  <a:srgbClr val="464646"/>
                </a:solidFill>
                <a:latin typeface="Bahnschrift"/>
                <a:cs typeface="Bahnschrift"/>
              </a:rPr>
              <a:t>villas</a:t>
            </a:r>
            <a:r>
              <a:rPr sz="1200" dirty="0">
                <a:solidFill>
                  <a:srgbClr val="464646"/>
                </a:solidFill>
                <a:latin typeface="Bahnschrift"/>
                <a:cs typeface="Bahnschrift"/>
              </a:rPr>
              <a:t> </a:t>
            </a:r>
            <a:r>
              <a:rPr sz="1200" spc="-5" dirty="0">
                <a:solidFill>
                  <a:srgbClr val="464646"/>
                </a:solidFill>
                <a:latin typeface="Bahnschrift"/>
                <a:cs typeface="Bahnschrift"/>
              </a:rPr>
              <a:t>con</a:t>
            </a:r>
            <a:r>
              <a:rPr sz="1200" dirty="0">
                <a:solidFill>
                  <a:srgbClr val="464646"/>
                </a:solidFill>
                <a:latin typeface="Bahnschrift"/>
                <a:cs typeface="Bahnschrift"/>
              </a:rPr>
              <a:t> </a:t>
            </a:r>
            <a:r>
              <a:rPr sz="1200" spc="-5" dirty="0">
                <a:solidFill>
                  <a:srgbClr val="464646"/>
                </a:solidFill>
                <a:latin typeface="Bahnschrift"/>
                <a:cs typeface="Bahnschrift"/>
              </a:rPr>
              <a:t>buhardilla,</a:t>
            </a:r>
            <a:r>
              <a:rPr sz="1200" dirty="0">
                <a:solidFill>
                  <a:srgbClr val="464646"/>
                </a:solidFill>
                <a:latin typeface="Bahnschrift"/>
                <a:cs typeface="Bahnschrift"/>
              </a:rPr>
              <a:t> en</a:t>
            </a:r>
            <a:r>
              <a:rPr sz="1200" spc="5" dirty="0">
                <a:solidFill>
                  <a:srgbClr val="464646"/>
                </a:solidFill>
                <a:latin typeface="Bahnschrift"/>
                <a:cs typeface="Bahnschrift"/>
              </a:rPr>
              <a:t> </a:t>
            </a:r>
            <a:r>
              <a:rPr sz="1200" dirty="0">
                <a:solidFill>
                  <a:srgbClr val="464646"/>
                </a:solidFill>
                <a:latin typeface="Bahnschrift"/>
                <a:cs typeface="Bahnschrift"/>
              </a:rPr>
              <a:t>las</a:t>
            </a:r>
            <a:r>
              <a:rPr sz="1200" spc="5" dirty="0">
                <a:solidFill>
                  <a:srgbClr val="464646"/>
                </a:solidFill>
                <a:latin typeface="Bahnschrift"/>
                <a:cs typeface="Bahnschrift"/>
              </a:rPr>
              <a:t> </a:t>
            </a:r>
            <a:r>
              <a:rPr sz="1200" spc="-5" dirty="0">
                <a:solidFill>
                  <a:srgbClr val="464646"/>
                </a:solidFill>
                <a:latin typeface="Bahnschrift"/>
                <a:cs typeface="Bahnschrift"/>
              </a:rPr>
              <a:t>que</a:t>
            </a:r>
            <a:r>
              <a:rPr sz="1200" dirty="0">
                <a:solidFill>
                  <a:srgbClr val="464646"/>
                </a:solidFill>
                <a:latin typeface="Bahnschrift"/>
                <a:cs typeface="Bahnschrift"/>
              </a:rPr>
              <a:t> </a:t>
            </a:r>
            <a:r>
              <a:rPr sz="1200" spc="-5" dirty="0">
                <a:solidFill>
                  <a:srgbClr val="464646"/>
                </a:solidFill>
                <a:latin typeface="Bahnschrift"/>
                <a:cs typeface="Bahnschrift"/>
              </a:rPr>
              <a:t>disfrutarás</a:t>
            </a:r>
            <a:r>
              <a:rPr sz="1200" spc="200" dirty="0">
                <a:solidFill>
                  <a:srgbClr val="464646"/>
                </a:solidFill>
                <a:latin typeface="Bahnschrift"/>
                <a:cs typeface="Bahnschrift"/>
              </a:rPr>
              <a:t> </a:t>
            </a:r>
            <a:r>
              <a:rPr sz="1200" dirty="0">
                <a:solidFill>
                  <a:srgbClr val="464646"/>
                </a:solidFill>
                <a:latin typeface="Bahnschrift"/>
                <a:cs typeface="Bahnschrift"/>
              </a:rPr>
              <a:t>de</a:t>
            </a:r>
            <a:r>
              <a:rPr sz="1200" spc="210" dirty="0">
                <a:solidFill>
                  <a:srgbClr val="464646"/>
                </a:solidFill>
                <a:latin typeface="Bahnschrift"/>
                <a:cs typeface="Bahnschrift"/>
              </a:rPr>
              <a:t> </a:t>
            </a:r>
            <a:r>
              <a:rPr sz="1200" dirty="0">
                <a:solidFill>
                  <a:srgbClr val="464646"/>
                </a:solidFill>
                <a:latin typeface="Bahnschrift"/>
                <a:cs typeface="Bahnschrift"/>
              </a:rPr>
              <a:t>una </a:t>
            </a:r>
            <a:r>
              <a:rPr sz="1200" spc="5" dirty="0">
                <a:solidFill>
                  <a:srgbClr val="464646"/>
                </a:solidFill>
                <a:latin typeface="Bahnschrift"/>
                <a:cs typeface="Bahnschrift"/>
              </a:rPr>
              <a:t> </a:t>
            </a:r>
            <a:r>
              <a:rPr sz="1200" spc="-5" dirty="0">
                <a:solidFill>
                  <a:srgbClr val="464646"/>
                </a:solidFill>
                <a:latin typeface="Bahnschrift"/>
                <a:cs typeface="Bahnschrift"/>
              </a:rPr>
              <a:t>estancia cómoda con todos los servicios </a:t>
            </a:r>
            <a:r>
              <a:rPr sz="1200" dirty="0">
                <a:solidFill>
                  <a:srgbClr val="464646"/>
                </a:solidFill>
                <a:latin typeface="Bahnschrift"/>
                <a:cs typeface="Bahnschrift"/>
              </a:rPr>
              <a:t>de un </a:t>
            </a:r>
            <a:r>
              <a:rPr sz="1200" spc="-5" dirty="0">
                <a:solidFill>
                  <a:srgbClr val="464646"/>
                </a:solidFill>
                <a:latin typeface="Bahnschrift"/>
                <a:cs typeface="Bahnschrift"/>
              </a:rPr>
              <a:t>camping </a:t>
            </a:r>
            <a:r>
              <a:rPr sz="1200" dirty="0">
                <a:solidFill>
                  <a:srgbClr val="464646"/>
                </a:solidFill>
                <a:latin typeface="Bahnschrift"/>
                <a:cs typeface="Bahnschrift"/>
              </a:rPr>
              <a:t>5 </a:t>
            </a:r>
            <a:r>
              <a:rPr sz="1200" spc="5" dirty="0">
                <a:solidFill>
                  <a:srgbClr val="464646"/>
                </a:solidFill>
                <a:latin typeface="Bahnschrift"/>
                <a:cs typeface="Bahnschrift"/>
              </a:rPr>
              <a:t> </a:t>
            </a:r>
            <a:r>
              <a:rPr sz="1200" dirty="0">
                <a:solidFill>
                  <a:srgbClr val="464646"/>
                </a:solidFill>
                <a:latin typeface="Bahnschrift"/>
                <a:cs typeface="Bahnschrift"/>
              </a:rPr>
              <a:t>estrellas.</a:t>
            </a:r>
            <a:endParaRPr sz="1200">
              <a:latin typeface="Bahnschrift"/>
              <a:cs typeface="Bahnschrift"/>
            </a:endParaRPr>
          </a:p>
        </p:txBody>
      </p:sp>
      <p:sp>
        <p:nvSpPr>
          <p:cNvPr id="11" name="object 11"/>
          <p:cNvSpPr txBox="1"/>
          <p:nvPr/>
        </p:nvSpPr>
        <p:spPr>
          <a:xfrm>
            <a:off x="3417823" y="2966973"/>
            <a:ext cx="3940810" cy="939800"/>
          </a:xfrm>
          <a:prstGeom prst="rect">
            <a:avLst/>
          </a:prstGeom>
        </p:spPr>
        <p:txBody>
          <a:bodyPr vert="horz" wrap="square" lIns="0" tIns="12700" rIns="0" bIns="0" rtlCol="0">
            <a:spAutoFit/>
          </a:bodyPr>
          <a:lstStyle/>
          <a:p>
            <a:pPr marL="12700" marR="5080">
              <a:lnSpc>
                <a:spcPct val="100000"/>
              </a:lnSpc>
              <a:spcBef>
                <a:spcPts val="100"/>
              </a:spcBef>
            </a:pPr>
            <a:r>
              <a:rPr sz="1200" spc="-5" dirty="0">
                <a:solidFill>
                  <a:srgbClr val="464646"/>
                </a:solidFill>
                <a:latin typeface="Bahnschrift"/>
                <a:cs typeface="Bahnschrift"/>
              </a:rPr>
              <a:t>Desde</a:t>
            </a:r>
            <a:r>
              <a:rPr sz="1200" dirty="0">
                <a:solidFill>
                  <a:srgbClr val="464646"/>
                </a:solidFill>
                <a:latin typeface="Bahnschrift"/>
                <a:cs typeface="Bahnschrift"/>
              </a:rPr>
              <a:t> </a:t>
            </a:r>
            <a:r>
              <a:rPr sz="1200" spc="-5" dirty="0">
                <a:solidFill>
                  <a:srgbClr val="464646"/>
                </a:solidFill>
                <a:latin typeface="Bahnschrift"/>
                <a:cs typeface="Bahnschrift"/>
              </a:rPr>
              <a:t>nuestra</a:t>
            </a:r>
            <a:r>
              <a:rPr sz="1200" dirty="0">
                <a:solidFill>
                  <a:srgbClr val="464646"/>
                </a:solidFill>
                <a:latin typeface="Bahnschrift"/>
                <a:cs typeface="Bahnschrift"/>
              </a:rPr>
              <a:t> </a:t>
            </a:r>
            <a:r>
              <a:rPr sz="1200" spc="-5" dirty="0">
                <a:solidFill>
                  <a:srgbClr val="464646"/>
                </a:solidFill>
                <a:latin typeface="Bahnschrift"/>
                <a:cs typeface="Bahnschrift"/>
              </a:rPr>
              <a:t>página</a:t>
            </a:r>
            <a:r>
              <a:rPr sz="1200" dirty="0">
                <a:solidFill>
                  <a:srgbClr val="464646"/>
                </a:solidFill>
                <a:latin typeface="Bahnschrift"/>
                <a:cs typeface="Bahnschrift"/>
              </a:rPr>
              <a:t> </a:t>
            </a:r>
            <a:r>
              <a:rPr sz="1200" spc="-5" dirty="0">
                <a:solidFill>
                  <a:srgbClr val="464646"/>
                </a:solidFill>
                <a:latin typeface="Bahnschrift"/>
                <a:cs typeface="Bahnschrift"/>
              </a:rPr>
              <a:t>web</a:t>
            </a:r>
            <a:r>
              <a:rPr sz="1200" dirty="0">
                <a:solidFill>
                  <a:srgbClr val="464646"/>
                </a:solidFill>
                <a:latin typeface="Bahnschrift"/>
                <a:cs typeface="Bahnschrift"/>
              </a:rPr>
              <a:t> </a:t>
            </a:r>
            <a:r>
              <a:rPr sz="1200" spc="-5" dirty="0">
                <a:solidFill>
                  <a:srgbClr val="464646"/>
                </a:solidFill>
                <a:latin typeface="Bahnschrift"/>
                <a:cs typeface="Bahnschrift"/>
              </a:rPr>
              <a:t>puedes</a:t>
            </a:r>
            <a:r>
              <a:rPr sz="1200" dirty="0">
                <a:solidFill>
                  <a:srgbClr val="464646"/>
                </a:solidFill>
                <a:latin typeface="Bahnschrift"/>
                <a:cs typeface="Bahnschrift"/>
              </a:rPr>
              <a:t> </a:t>
            </a:r>
            <a:r>
              <a:rPr sz="1200" spc="-5" dirty="0">
                <a:solidFill>
                  <a:srgbClr val="464646"/>
                </a:solidFill>
                <a:latin typeface="Bahnschrift"/>
                <a:cs typeface="Bahnschrift"/>
              </a:rPr>
              <a:t>acceder</a:t>
            </a:r>
            <a:r>
              <a:rPr sz="1200" dirty="0">
                <a:solidFill>
                  <a:srgbClr val="464646"/>
                </a:solidFill>
                <a:latin typeface="Bahnschrift"/>
                <a:cs typeface="Bahnschrift"/>
              </a:rPr>
              <a:t> </a:t>
            </a:r>
            <a:r>
              <a:rPr sz="1200" spc="-5" dirty="0">
                <a:solidFill>
                  <a:srgbClr val="464646"/>
                </a:solidFill>
                <a:latin typeface="Bahnschrift"/>
                <a:cs typeface="Bahnschrift"/>
              </a:rPr>
              <a:t>al</a:t>
            </a:r>
            <a:r>
              <a:rPr sz="1200" dirty="0">
                <a:solidFill>
                  <a:srgbClr val="464646"/>
                </a:solidFill>
                <a:latin typeface="Bahnschrift"/>
                <a:cs typeface="Bahnschrift"/>
              </a:rPr>
              <a:t> </a:t>
            </a:r>
            <a:r>
              <a:rPr sz="1200" spc="-5" dirty="0">
                <a:solidFill>
                  <a:srgbClr val="464646"/>
                </a:solidFill>
                <a:latin typeface="Bahnschrift"/>
                <a:cs typeface="Bahnschrift"/>
              </a:rPr>
              <a:t>calendario </a:t>
            </a:r>
            <a:r>
              <a:rPr sz="1200" spc="-195" dirty="0">
                <a:solidFill>
                  <a:srgbClr val="464646"/>
                </a:solidFill>
                <a:latin typeface="Bahnschrift"/>
                <a:cs typeface="Bahnschrift"/>
              </a:rPr>
              <a:t> </a:t>
            </a:r>
            <a:r>
              <a:rPr sz="1200" dirty="0">
                <a:solidFill>
                  <a:srgbClr val="464646"/>
                </a:solidFill>
                <a:latin typeface="Bahnschrift"/>
                <a:cs typeface="Bahnschrift"/>
              </a:rPr>
              <a:t>mensual</a:t>
            </a:r>
            <a:r>
              <a:rPr sz="1200" spc="90" dirty="0">
                <a:solidFill>
                  <a:srgbClr val="464646"/>
                </a:solidFill>
                <a:latin typeface="Bahnschrift"/>
                <a:cs typeface="Bahnschrift"/>
              </a:rPr>
              <a:t> </a:t>
            </a:r>
            <a:r>
              <a:rPr sz="1200" spc="-5" dirty="0">
                <a:solidFill>
                  <a:srgbClr val="464646"/>
                </a:solidFill>
                <a:latin typeface="Bahnschrift"/>
                <a:cs typeface="Bahnschrift"/>
              </a:rPr>
              <a:t>con</a:t>
            </a:r>
            <a:r>
              <a:rPr sz="1200" spc="130" dirty="0">
                <a:solidFill>
                  <a:srgbClr val="464646"/>
                </a:solidFill>
                <a:latin typeface="Bahnschrift"/>
                <a:cs typeface="Bahnschrift"/>
              </a:rPr>
              <a:t> </a:t>
            </a:r>
            <a:r>
              <a:rPr sz="1200" spc="-5" dirty="0">
                <a:solidFill>
                  <a:srgbClr val="464646"/>
                </a:solidFill>
                <a:latin typeface="Bahnschrift"/>
                <a:cs typeface="Bahnschrift"/>
              </a:rPr>
              <a:t>todas</a:t>
            </a:r>
            <a:r>
              <a:rPr sz="1200" spc="114" dirty="0">
                <a:solidFill>
                  <a:srgbClr val="464646"/>
                </a:solidFill>
                <a:latin typeface="Bahnschrift"/>
                <a:cs typeface="Bahnschrift"/>
              </a:rPr>
              <a:t> </a:t>
            </a:r>
            <a:r>
              <a:rPr sz="1200" dirty="0">
                <a:solidFill>
                  <a:srgbClr val="464646"/>
                </a:solidFill>
                <a:latin typeface="Bahnschrift"/>
                <a:cs typeface="Bahnschrift"/>
              </a:rPr>
              <a:t>las</a:t>
            </a:r>
            <a:r>
              <a:rPr sz="1200" spc="114" dirty="0">
                <a:solidFill>
                  <a:srgbClr val="464646"/>
                </a:solidFill>
                <a:latin typeface="Bahnschrift"/>
                <a:cs typeface="Bahnschrift"/>
              </a:rPr>
              <a:t> </a:t>
            </a:r>
            <a:r>
              <a:rPr sz="1200" spc="-5" dirty="0">
                <a:solidFill>
                  <a:srgbClr val="464646"/>
                </a:solidFill>
                <a:latin typeface="Bahnschrift"/>
                <a:cs typeface="Bahnschrift"/>
              </a:rPr>
              <a:t>actividades</a:t>
            </a:r>
            <a:r>
              <a:rPr sz="1200" spc="114" dirty="0">
                <a:solidFill>
                  <a:srgbClr val="464646"/>
                </a:solidFill>
                <a:latin typeface="Bahnschrift"/>
                <a:cs typeface="Bahnschrift"/>
              </a:rPr>
              <a:t> </a:t>
            </a:r>
            <a:r>
              <a:rPr sz="1200" dirty="0">
                <a:solidFill>
                  <a:srgbClr val="464646"/>
                </a:solidFill>
                <a:latin typeface="Bahnschrift"/>
                <a:cs typeface="Bahnschrift"/>
              </a:rPr>
              <a:t>de</a:t>
            </a:r>
            <a:r>
              <a:rPr sz="1200" spc="110" dirty="0">
                <a:solidFill>
                  <a:srgbClr val="464646"/>
                </a:solidFill>
                <a:latin typeface="Bahnschrift"/>
                <a:cs typeface="Bahnschrift"/>
              </a:rPr>
              <a:t> </a:t>
            </a:r>
            <a:r>
              <a:rPr sz="1200" spc="-5" dirty="0">
                <a:solidFill>
                  <a:srgbClr val="464646"/>
                </a:solidFill>
                <a:latin typeface="Bahnschrift"/>
                <a:cs typeface="Bahnschrift"/>
              </a:rPr>
              <a:t>animación:</a:t>
            </a:r>
            <a:endParaRPr sz="1200" dirty="0">
              <a:latin typeface="Bahnschrift"/>
              <a:cs typeface="Bahnschrift"/>
            </a:endParaRPr>
          </a:p>
          <a:p>
            <a:pPr>
              <a:lnSpc>
                <a:spcPct val="100000"/>
              </a:lnSpc>
            </a:pPr>
            <a:endParaRPr sz="1200" dirty="0">
              <a:latin typeface="Bahnschrift"/>
              <a:cs typeface="Bahnschrift"/>
            </a:endParaRPr>
          </a:p>
          <a:p>
            <a:pPr>
              <a:lnSpc>
                <a:spcPct val="100000"/>
              </a:lnSpc>
              <a:spcBef>
                <a:spcPts val="55"/>
              </a:spcBef>
            </a:pPr>
            <a:endParaRPr sz="1150" dirty="0">
              <a:latin typeface="Bahnschrift"/>
              <a:cs typeface="Bahnschrift"/>
            </a:endParaRPr>
          </a:p>
          <a:p>
            <a:pPr algn="ctr">
              <a:lnSpc>
                <a:spcPct val="100000"/>
              </a:lnSpc>
              <a:spcBef>
                <a:spcPts val="5"/>
              </a:spcBef>
            </a:pPr>
            <a:r>
              <a:rPr sz="1200" u="sng" spc="-5" dirty="0">
                <a:solidFill>
                  <a:srgbClr val="0462C1"/>
                </a:solidFill>
                <a:uFill>
                  <a:solidFill>
                    <a:srgbClr val="0462C1"/>
                  </a:solidFill>
                </a:uFill>
                <a:latin typeface="Bahnschrift"/>
                <a:cs typeface="Bahnschrift"/>
                <a:hlinkClick r:id="rId2"/>
              </a:rPr>
              <a:t>https://bonterraresort.com/animacion/</a:t>
            </a:r>
            <a:endParaRPr sz="1200" dirty="0">
              <a:latin typeface="Bahnschrift"/>
              <a:cs typeface="Bahnschrift"/>
            </a:endParaRPr>
          </a:p>
        </p:txBody>
      </p:sp>
      <p:sp>
        <p:nvSpPr>
          <p:cNvPr id="12" name="object 12"/>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14" name="object 14"/>
          <p:cNvSpPr/>
          <p:nvPr/>
        </p:nvSpPr>
        <p:spPr>
          <a:xfrm flipH="1">
            <a:off x="-1" y="0"/>
            <a:ext cx="45719"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3268898" y="5004638"/>
            <a:ext cx="1082202" cy="454541"/>
          </a:xfrm>
          <a:prstGeom prst="rect">
            <a:avLst/>
          </a:prstGeom>
        </p:spPr>
      </p:pic>
      <p:sp>
        <p:nvSpPr>
          <p:cNvPr id="17" name="object 17"/>
          <p:cNvSpPr txBox="1"/>
          <p:nvPr/>
        </p:nvSpPr>
        <p:spPr>
          <a:xfrm>
            <a:off x="6912864" y="5396741"/>
            <a:ext cx="141605" cy="152400"/>
          </a:xfrm>
          <a:prstGeom prst="rect">
            <a:avLst/>
          </a:prstGeom>
        </p:spPr>
        <p:txBody>
          <a:bodyPr vert="horz" wrap="square" lIns="0" tIns="0" rIns="0" bIns="0" rtlCol="0">
            <a:spAutoFit/>
          </a:bodyPr>
          <a:lstStyle/>
          <a:p>
            <a:pPr marL="38100">
              <a:lnSpc>
                <a:spcPts val="1090"/>
              </a:lnSpc>
            </a:pPr>
            <a:fld id="{81D60167-4931-47E6-BA6A-407CBD079E47}" type="slidenum">
              <a:rPr sz="1000" spc="-5" dirty="0">
                <a:solidFill>
                  <a:srgbClr val="888888"/>
                </a:solidFill>
                <a:latin typeface="Bahnschrift"/>
                <a:cs typeface="Bahnschrift"/>
              </a:rPr>
              <a:t>7</a:t>
            </a:fld>
            <a:endParaRPr sz="1000">
              <a:latin typeface="Bahnschrift"/>
              <a:cs typeface="Bahnschrift"/>
            </a:endParaRPr>
          </a:p>
        </p:txBody>
      </p:sp>
      <p:grpSp>
        <p:nvGrpSpPr>
          <p:cNvPr id="18" name="object 13"/>
          <p:cNvGrpSpPr/>
          <p:nvPr/>
        </p:nvGrpSpPr>
        <p:grpSpPr>
          <a:xfrm>
            <a:off x="3025013" y="637840"/>
            <a:ext cx="257810" cy="257810"/>
            <a:chOff x="2938272" y="1226819"/>
            <a:chExt cx="257810" cy="257810"/>
          </a:xfrm>
          <a:solidFill>
            <a:schemeClr val="accent6">
              <a:lumMod val="75000"/>
            </a:schemeClr>
          </a:solidFill>
        </p:grpSpPr>
        <p:sp>
          <p:nvSpPr>
            <p:cNvPr id="19"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20" name="object 15"/>
            <p:cNvPicPr/>
            <p:nvPr/>
          </p:nvPicPr>
          <p:blipFill>
            <a:blip r:embed="rId4"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pic>
        <p:nvPicPr>
          <p:cNvPr id="22" name="Imagen 21" descr="R:\7 FOTOS Y VIDEOS\Selección PINGCAMP\DJI_0864.jpg"/>
          <p:cNvPicPr/>
          <p:nvPr/>
        </p:nvPicPr>
        <p:blipFill rotWithShape="1">
          <a:blip r:embed="rId5" cstate="print">
            <a:extLst>
              <a:ext uri="{28A0092B-C50C-407E-A947-70E740481C1C}">
                <a14:useLocalDpi xmlns:a14="http://schemas.microsoft.com/office/drawing/2010/main" val="0"/>
              </a:ext>
            </a:extLst>
          </a:blip>
          <a:srcRect l="15466" t="10731" r="17514" b="15259"/>
          <a:stretch/>
        </p:blipFill>
        <p:spPr bwMode="auto">
          <a:xfrm>
            <a:off x="359141" y="3003870"/>
            <a:ext cx="2259710" cy="1949551"/>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725420" cy="3316604"/>
          </a:xfrm>
          <a:custGeom>
            <a:avLst/>
            <a:gdLst/>
            <a:ahLst/>
            <a:cxnLst/>
            <a:rect l="l" t="t" r="r" b="b"/>
            <a:pathLst>
              <a:path w="2725420" h="3316604">
                <a:moveTo>
                  <a:pt x="0" y="3316224"/>
                </a:moveTo>
                <a:lnTo>
                  <a:pt x="2724912" y="3316224"/>
                </a:lnTo>
                <a:lnTo>
                  <a:pt x="2724912" y="0"/>
                </a:lnTo>
                <a:lnTo>
                  <a:pt x="0" y="0"/>
                </a:lnTo>
                <a:lnTo>
                  <a:pt x="0" y="3316224"/>
                </a:lnTo>
                <a:close/>
              </a:path>
            </a:pathLst>
          </a:custGeom>
          <a:solidFill>
            <a:schemeClr val="accent6">
              <a:lumMod val="75000"/>
            </a:schemeClr>
          </a:solidFill>
        </p:spPr>
        <p:txBody>
          <a:bodyPr wrap="square" lIns="0" tIns="0" rIns="0" bIns="0" rtlCol="0"/>
          <a:lstStyle/>
          <a:p>
            <a:endParaRPr/>
          </a:p>
        </p:txBody>
      </p:sp>
      <p:sp>
        <p:nvSpPr>
          <p:cNvPr id="3" name="object 3"/>
          <p:cNvSpPr txBox="1">
            <a:spLocks noGrp="1"/>
          </p:cNvSpPr>
          <p:nvPr>
            <p:ph type="title"/>
          </p:nvPr>
        </p:nvSpPr>
        <p:spPr>
          <a:xfrm>
            <a:off x="82702" y="150621"/>
            <a:ext cx="478155" cy="513715"/>
          </a:xfrm>
          <a:prstGeom prst="rect">
            <a:avLst/>
          </a:prstGeom>
        </p:spPr>
        <p:txBody>
          <a:bodyPr vert="horz" wrap="square" lIns="0" tIns="13335" rIns="0" bIns="0" rtlCol="0">
            <a:spAutoFit/>
          </a:bodyPr>
          <a:lstStyle/>
          <a:p>
            <a:pPr marL="12700">
              <a:lnSpc>
                <a:spcPct val="100000"/>
              </a:lnSpc>
              <a:spcBef>
                <a:spcPts val="105"/>
              </a:spcBef>
            </a:pPr>
            <a:r>
              <a:rPr spc="-300" dirty="0"/>
              <a:t>01.</a:t>
            </a:r>
          </a:p>
        </p:txBody>
      </p:sp>
      <p:sp>
        <p:nvSpPr>
          <p:cNvPr id="4" name="object 4"/>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grpSp>
        <p:nvGrpSpPr>
          <p:cNvPr id="5" name="object 5"/>
          <p:cNvGrpSpPr/>
          <p:nvPr/>
        </p:nvGrpSpPr>
        <p:grpSpPr>
          <a:xfrm>
            <a:off x="-38100" y="0"/>
            <a:ext cx="6748780" cy="5715000"/>
            <a:chOff x="-38100" y="0"/>
            <a:chExt cx="6748780" cy="5715000"/>
          </a:xfrm>
        </p:grpSpPr>
        <p:sp>
          <p:nvSpPr>
            <p:cNvPr id="6" name="object 6"/>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7" name="object 7"/>
            <p:cNvPicPr/>
            <p:nvPr/>
          </p:nvPicPr>
          <p:blipFill>
            <a:blip r:embed="rId2" cstate="print"/>
            <a:stretch>
              <a:fillRect/>
            </a:stretch>
          </p:blipFill>
          <p:spPr>
            <a:xfrm>
              <a:off x="732962" y="3538550"/>
              <a:ext cx="1082202" cy="454541"/>
            </a:xfrm>
            <a:prstGeom prst="rect">
              <a:avLst/>
            </a:prstGeom>
          </p:spPr>
        </p:pic>
        <p:pic>
          <p:nvPicPr>
            <p:cNvPr id="8" name="object 8"/>
            <p:cNvPicPr/>
            <p:nvPr/>
          </p:nvPicPr>
          <p:blipFill>
            <a:blip r:embed="rId3" cstate="print"/>
            <a:stretch>
              <a:fillRect/>
            </a:stretch>
          </p:blipFill>
          <p:spPr>
            <a:xfrm>
              <a:off x="1491996" y="4585787"/>
              <a:ext cx="5218175" cy="989004"/>
            </a:xfrm>
            <a:prstGeom prst="rect">
              <a:avLst/>
            </a:prstGeom>
          </p:spPr>
        </p:pic>
      </p:grpSp>
      <p:sp>
        <p:nvSpPr>
          <p:cNvPr id="9" name="object 9"/>
          <p:cNvSpPr txBox="1"/>
          <p:nvPr/>
        </p:nvSpPr>
        <p:spPr>
          <a:xfrm>
            <a:off x="82702" y="679450"/>
            <a:ext cx="2240280" cy="1760220"/>
          </a:xfrm>
          <a:prstGeom prst="rect">
            <a:avLst/>
          </a:prstGeom>
        </p:spPr>
        <p:txBody>
          <a:bodyPr vert="horz" wrap="square" lIns="0" tIns="12700" rIns="0" bIns="0" rtlCol="0">
            <a:spAutoFit/>
          </a:bodyPr>
          <a:lstStyle/>
          <a:p>
            <a:pPr marL="12700" marR="5080">
              <a:lnSpc>
                <a:spcPct val="100000"/>
              </a:lnSpc>
              <a:spcBef>
                <a:spcPts val="100"/>
              </a:spcBef>
            </a:pPr>
            <a:r>
              <a:rPr sz="2400" b="1" spc="-80" dirty="0">
                <a:solidFill>
                  <a:srgbClr val="FFFFFF"/>
                </a:solidFill>
                <a:latin typeface="Arial"/>
                <a:cs typeface="Arial"/>
              </a:rPr>
              <a:t>Presentación</a:t>
            </a:r>
            <a:r>
              <a:rPr sz="2400" b="1" spc="-40" dirty="0">
                <a:solidFill>
                  <a:srgbClr val="FFFFFF"/>
                </a:solidFill>
                <a:latin typeface="Arial"/>
                <a:cs typeface="Arial"/>
              </a:rPr>
              <a:t> </a:t>
            </a:r>
            <a:r>
              <a:rPr sz="2400" b="1" spc="-120" dirty="0">
                <a:solidFill>
                  <a:srgbClr val="FFFFFF"/>
                </a:solidFill>
                <a:latin typeface="Arial"/>
                <a:cs typeface="Arial"/>
              </a:rPr>
              <a:t>de </a:t>
            </a:r>
            <a:r>
              <a:rPr sz="2400" b="1" spc="-650" dirty="0">
                <a:solidFill>
                  <a:srgbClr val="FFFFFF"/>
                </a:solidFill>
                <a:latin typeface="Arial"/>
                <a:cs typeface="Arial"/>
              </a:rPr>
              <a:t> </a:t>
            </a:r>
            <a:r>
              <a:rPr sz="2400" b="1" spc="-15" dirty="0">
                <a:solidFill>
                  <a:srgbClr val="FFFFFF"/>
                </a:solidFill>
                <a:latin typeface="Arial"/>
                <a:cs typeface="Arial"/>
              </a:rPr>
              <a:t>la</a:t>
            </a:r>
            <a:r>
              <a:rPr sz="2400" b="1" spc="-45" dirty="0">
                <a:solidFill>
                  <a:srgbClr val="FFFFFF"/>
                </a:solidFill>
                <a:latin typeface="Arial"/>
                <a:cs typeface="Arial"/>
              </a:rPr>
              <a:t> </a:t>
            </a:r>
            <a:r>
              <a:rPr sz="2400" b="1" spc="-90" dirty="0">
                <a:solidFill>
                  <a:srgbClr val="FFFFFF"/>
                </a:solidFill>
                <a:latin typeface="Arial"/>
                <a:cs typeface="Arial"/>
              </a:rPr>
              <a:t>organización</a:t>
            </a:r>
            <a:endParaRPr sz="2400" dirty="0">
              <a:latin typeface="Arial"/>
              <a:cs typeface="Arial"/>
            </a:endParaRPr>
          </a:p>
          <a:p>
            <a:pPr marL="43815">
              <a:lnSpc>
                <a:spcPct val="100000"/>
              </a:lnSpc>
              <a:spcBef>
                <a:spcPts val="1045"/>
              </a:spcBef>
            </a:pPr>
            <a:r>
              <a:rPr sz="1400" b="1" spc="-105" dirty="0">
                <a:solidFill>
                  <a:srgbClr val="FFFFFF"/>
                </a:solidFill>
                <a:latin typeface="Arial"/>
                <a:cs typeface="Arial"/>
              </a:rPr>
              <a:t>A</a:t>
            </a:r>
            <a:r>
              <a:rPr sz="1400" b="1" spc="-15" dirty="0">
                <a:solidFill>
                  <a:srgbClr val="FFFFFF"/>
                </a:solidFill>
                <a:latin typeface="Arial"/>
                <a:cs typeface="Arial"/>
              </a:rPr>
              <a:t> </a:t>
            </a:r>
            <a:r>
              <a:rPr sz="1400" b="1" spc="-75" dirty="0">
                <a:solidFill>
                  <a:srgbClr val="FFFFFF"/>
                </a:solidFill>
                <a:latin typeface="Arial"/>
                <a:cs typeface="Arial"/>
              </a:rPr>
              <a:t>qu</a:t>
            </a:r>
            <a:r>
              <a:rPr sz="1400" b="1" spc="-65" dirty="0">
                <a:solidFill>
                  <a:srgbClr val="FFFFFF"/>
                </a:solidFill>
                <a:latin typeface="Arial"/>
                <a:cs typeface="Arial"/>
              </a:rPr>
              <a:t>é</a:t>
            </a:r>
            <a:r>
              <a:rPr sz="1400" b="1" spc="-30" dirty="0">
                <a:solidFill>
                  <a:srgbClr val="FFFFFF"/>
                </a:solidFill>
                <a:latin typeface="Arial"/>
                <a:cs typeface="Arial"/>
              </a:rPr>
              <a:t> </a:t>
            </a:r>
            <a:r>
              <a:rPr sz="1400" b="1" spc="-80" dirty="0">
                <a:solidFill>
                  <a:srgbClr val="FFFFFF"/>
                </a:solidFill>
                <a:latin typeface="Arial"/>
                <a:cs typeface="Arial"/>
              </a:rPr>
              <a:t>n</a:t>
            </a:r>
            <a:r>
              <a:rPr sz="1400" b="1" spc="-75" dirty="0">
                <a:solidFill>
                  <a:srgbClr val="FFFFFF"/>
                </a:solidFill>
                <a:latin typeface="Arial"/>
                <a:cs typeface="Arial"/>
              </a:rPr>
              <a:t>os</a:t>
            </a:r>
            <a:r>
              <a:rPr sz="1400" b="1" spc="-10" dirty="0">
                <a:solidFill>
                  <a:srgbClr val="FFFFFF"/>
                </a:solidFill>
                <a:latin typeface="Arial"/>
                <a:cs typeface="Arial"/>
              </a:rPr>
              <a:t> </a:t>
            </a:r>
            <a:r>
              <a:rPr sz="1400" b="1" spc="-75" dirty="0">
                <a:solidFill>
                  <a:srgbClr val="FFFFFF"/>
                </a:solidFill>
                <a:latin typeface="Arial"/>
                <a:cs typeface="Arial"/>
              </a:rPr>
              <a:t>dedi</a:t>
            </a:r>
            <a:r>
              <a:rPr sz="1400" b="1" spc="-85" dirty="0">
                <a:solidFill>
                  <a:srgbClr val="FFFFFF"/>
                </a:solidFill>
                <a:latin typeface="Arial"/>
                <a:cs typeface="Arial"/>
              </a:rPr>
              <a:t>c</a:t>
            </a:r>
            <a:r>
              <a:rPr sz="1400" b="1" spc="-45" dirty="0">
                <a:solidFill>
                  <a:srgbClr val="FFFFFF"/>
                </a:solidFill>
                <a:latin typeface="Arial"/>
                <a:cs typeface="Arial"/>
              </a:rPr>
              <a:t>am</a:t>
            </a:r>
            <a:r>
              <a:rPr sz="1400" b="1" spc="-75" dirty="0">
                <a:solidFill>
                  <a:srgbClr val="FFFFFF"/>
                </a:solidFill>
                <a:latin typeface="Arial"/>
                <a:cs typeface="Arial"/>
              </a:rPr>
              <a:t>os</a:t>
            </a:r>
            <a:endParaRPr sz="1400" dirty="0">
              <a:latin typeface="Arial"/>
              <a:cs typeface="Arial"/>
            </a:endParaRPr>
          </a:p>
          <a:p>
            <a:pPr marL="43815" marR="213360">
              <a:lnSpc>
                <a:spcPct val="150000"/>
              </a:lnSpc>
              <a:spcBef>
                <a:spcPts val="850"/>
              </a:spcBef>
            </a:pPr>
            <a:r>
              <a:rPr sz="1200" dirty="0">
                <a:solidFill>
                  <a:srgbClr val="FFFFFF"/>
                </a:solidFill>
                <a:latin typeface="Bahnschrift"/>
                <a:cs typeface="Bahnschrift"/>
              </a:rPr>
              <a:t>Actividades,</a:t>
            </a:r>
            <a:r>
              <a:rPr sz="1200" spc="5" dirty="0">
                <a:solidFill>
                  <a:srgbClr val="FFFFFF"/>
                </a:solidFill>
                <a:latin typeface="Bahnschrift"/>
                <a:cs typeface="Bahnschrift"/>
              </a:rPr>
              <a:t> </a:t>
            </a:r>
            <a:r>
              <a:rPr sz="1200" dirty="0">
                <a:solidFill>
                  <a:srgbClr val="FFFFFF"/>
                </a:solidFill>
                <a:latin typeface="Bahnschrift"/>
                <a:cs typeface="Bahnschrift"/>
              </a:rPr>
              <a:t>marcas, </a:t>
            </a:r>
            <a:r>
              <a:rPr sz="1200" spc="5" dirty="0">
                <a:solidFill>
                  <a:srgbClr val="FFFFFF"/>
                </a:solidFill>
                <a:latin typeface="Bahnschrift"/>
                <a:cs typeface="Bahnschrift"/>
              </a:rPr>
              <a:t> </a:t>
            </a:r>
            <a:r>
              <a:rPr sz="1200" spc="-5" dirty="0">
                <a:solidFill>
                  <a:srgbClr val="FFFFFF"/>
                </a:solidFill>
                <a:latin typeface="Bahnschrift"/>
                <a:cs typeface="Bahnschrift"/>
              </a:rPr>
              <a:t>productos</a:t>
            </a:r>
            <a:r>
              <a:rPr sz="1200" spc="75" dirty="0">
                <a:solidFill>
                  <a:srgbClr val="FFFFFF"/>
                </a:solidFill>
                <a:latin typeface="Bahnschrift"/>
                <a:cs typeface="Bahnschrift"/>
              </a:rPr>
              <a:t> </a:t>
            </a:r>
            <a:r>
              <a:rPr sz="1200" dirty="0">
                <a:solidFill>
                  <a:srgbClr val="FFFFFF"/>
                </a:solidFill>
                <a:latin typeface="Bahnschrift"/>
                <a:cs typeface="Bahnschrift"/>
              </a:rPr>
              <a:t>y</a:t>
            </a:r>
            <a:r>
              <a:rPr sz="1200" spc="100" dirty="0">
                <a:solidFill>
                  <a:srgbClr val="FFFFFF"/>
                </a:solidFill>
                <a:latin typeface="Bahnschrift"/>
                <a:cs typeface="Bahnschrift"/>
              </a:rPr>
              <a:t> </a:t>
            </a:r>
            <a:r>
              <a:rPr sz="1200" dirty="0">
                <a:solidFill>
                  <a:srgbClr val="FFFFFF"/>
                </a:solidFill>
                <a:latin typeface="Bahnschrift"/>
                <a:cs typeface="Bahnschrift"/>
              </a:rPr>
              <a:t>servicios</a:t>
            </a:r>
            <a:r>
              <a:rPr sz="1200" spc="80" dirty="0">
                <a:solidFill>
                  <a:srgbClr val="FFFFFF"/>
                </a:solidFill>
                <a:latin typeface="Bahnschrift"/>
                <a:cs typeface="Bahnschrift"/>
              </a:rPr>
              <a:t> </a:t>
            </a:r>
            <a:r>
              <a:rPr sz="1200" spc="5" dirty="0">
                <a:solidFill>
                  <a:srgbClr val="FFFFFF"/>
                </a:solidFill>
                <a:latin typeface="Bahnschrift"/>
                <a:cs typeface="Bahnschrift"/>
              </a:rPr>
              <a:t>(102-2)</a:t>
            </a:r>
            <a:endParaRPr sz="1200" dirty="0">
              <a:latin typeface="Bahnschrift"/>
              <a:cs typeface="Bahnschrift"/>
            </a:endParaRPr>
          </a:p>
        </p:txBody>
      </p:sp>
      <p:sp>
        <p:nvSpPr>
          <p:cNvPr id="10" name="object 10"/>
          <p:cNvSpPr txBox="1"/>
          <p:nvPr/>
        </p:nvSpPr>
        <p:spPr>
          <a:xfrm>
            <a:off x="7043166" y="5232298"/>
            <a:ext cx="9715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888888"/>
                </a:solidFill>
                <a:latin typeface="Bahnschrift"/>
                <a:cs typeface="Bahnschrift"/>
              </a:rPr>
              <a:t>8</a:t>
            </a:r>
            <a:endParaRPr sz="1000">
              <a:latin typeface="Bahnschrift"/>
              <a:cs typeface="Bahnschrift"/>
            </a:endParaRPr>
          </a:p>
        </p:txBody>
      </p:sp>
      <p:grpSp>
        <p:nvGrpSpPr>
          <p:cNvPr id="11" name="object 11"/>
          <p:cNvGrpSpPr/>
          <p:nvPr/>
        </p:nvGrpSpPr>
        <p:grpSpPr>
          <a:xfrm>
            <a:off x="4332732" y="1412747"/>
            <a:ext cx="1519555" cy="1519555"/>
            <a:chOff x="4332732" y="1412747"/>
            <a:chExt cx="1519555" cy="1519555"/>
          </a:xfrm>
          <a:solidFill>
            <a:schemeClr val="accent6">
              <a:lumMod val="75000"/>
            </a:schemeClr>
          </a:solidFill>
        </p:grpSpPr>
        <p:sp>
          <p:nvSpPr>
            <p:cNvPr id="12" name="object 12"/>
            <p:cNvSpPr/>
            <p:nvPr/>
          </p:nvSpPr>
          <p:spPr>
            <a:xfrm>
              <a:off x="4332732" y="1412747"/>
              <a:ext cx="1519555" cy="1519555"/>
            </a:xfrm>
            <a:custGeom>
              <a:avLst/>
              <a:gdLst/>
              <a:ahLst/>
              <a:cxnLst/>
              <a:rect l="l" t="t" r="r" b="b"/>
              <a:pathLst>
                <a:path w="1519554" h="1519555">
                  <a:moveTo>
                    <a:pt x="759713" y="0"/>
                  </a:moveTo>
                  <a:lnTo>
                    <a:pt x="711651" y="1495"/>
                  </a:lnTo>
                  <a:lnTo>
                    <a:pt x="664386" y="5920"/>
                  </a:lnTo>
                  <a:lnTo>
                    <a:pt x="618006" y="13188"/>
                  </a:lnTo>
                  <a:lnTo>
                    <a:pt x="572600" y="23208"/>
                  </a:lnTo>
                  <a:lnTo>
                    <a:pt x="528258" y="35892"/>
                  </a:lnTo>
                  <a:lnTo>
                    <a:pt x="485068" y="51150"/>
                  </a:lnTo>
                  <a:lnTo>
                    <a:pt x="443118" y="68894"/>
                  </a:lnTo>
                  <a:lnTo>
                    <a:pt x="402499" y="89035"/>
                  </a:lnTo>
                  <a:lnTo>
                    <a:pt x="363298" y="111483"/>
                  </a:lnTo>
                  <a:lnTo>
                    <a:pt x="325604" y="136149"/>
                  </a:lnTo>
                  <a:lnTo>
                    <a:pt x="289507" y="162944"/>
                  </a:lnTo>
                  <a:lnTo>
                    <a:pt x="255094" y="191780"/>
                  </a:lnTo>
                  <a:lnTo>
                    <a:pt x="222456" y="222567"/>
                  </a:lnTo>
                  <a:lnTo>
                    <a:pt x="191680" y="255216"/>
                  </a:lnTo>
                  <a:lnTo>
                    <a:pt x="162856" y="289638"/>
                  </a:lnTo>
                  <a:lnTo>
                    <a:pt x="136072" y="325745"/>
                  </a:lnTo>
                  <a:lnTo>
                    <a:pt x="111418" y="363446"/>
                  </a:lnTo>
                  <a:lnTo>
                    <a:pt x="88981" y="402653"/>
                  </a:lnTo>
                  <a:lnTo>
                    <a:pt x="68852" y="443278"/>
                  </a:lnTo>
                  <a:lnTo>
                    <a:pt x="51118" y="485230"/>
                  </a:lnTo>
                  <a:lnTo>
                    <a:pt x="35868" y="528421"/>
                  </a:lnTo>
                  <a:lnTo>
                    <a:pt x="23192" y="572761"/>
                  </a:lnTo>
                  <a:lnTo>
                    <a:pt x="13179" y="618163"/>
                  </a:lnTo>
                  <a:lnTo>
                    <a:pt x="5916" y="664536"/>
                  </a:lnTo>
                  <a:lnTo>
                    <a:pt x="1493" y="711791"/>
                  </a:lnTo>
                  <a:lnTo>
                    <a:pt x="0" y="759840"/>
                  </a:lnTo>
                  <a:lnTo>
                    <a:pt x="1493" y="807902"/>
                  </a:lnTo>
                  <a:lnTo>
                    <a:pt x="5916" y="855166"/>
                  </a:lnTo>
                  <a:lnTo>
                    <a:pt x="13179" y="901543"/>
                  </a:lnTo>
                  <a:lnTo>
                    <a:pt x="23192" y="946946"/>
                  </a:lnTo>
                  <a:lnTo>
                    <a:pt x="35868" y="991284"/>
                  </a:lnTo>
                  <a:lnTo>
                    <a:pt x="51118" y="1034469"/>
                  </a:lnTo>
                  <a:lnTo>
                    <a:pt x="68852" y="1076413"/>
                  </a:lnTo>
                  <a:lnTo>
                    <a:pt x="88981" y="1117026"/>
                  </a:lnTo>
                  <a:lnTo>
                    <a:pt x="111418" y="1156221"/>
                  </a:lnTo>
                  <a:lnTo>
                    <a:pt x="136072" y="1193908"/>
                  </a:lnTo>
                  <a:lnTo>
                    <a:pt x="162856" y="1229998"/>
                  </a:lnTo>
                  <a:lnTo>
                    <a:pt x="191680" y="1264403"/>
                  </a:lnTo>
                  <a:lnTo>
                    <a:pt x="222456" y="1297035"/>
                  </a:lnTo>
                  <a:lnTo>
                    <a:pt x="255094" y="1327803"/>
                  </a:lnTo>
                  <a:lnTo>
                    <a:pt x="289507" y="1356620"/>
                  </a:lnTo>
                  <a:lnTo>
                    <a:pt x="325604" y="1383397"/>
                  </a:lnTo>
                  <a:lnTo>
                    <a:pt x="363298" y="1408045"/>
                  </a:lnTo>
                  <a:lnTo>
                    <a:pt x="402499" y="1430475"/>
                  </a:lnTo>
                  <a:lnTo>
                    <a:pt x="443118" y="1450598"/>
                  </a:lnTo>
                  <a:lnTo>
                    <a:pt x="485068" y="1468327"/>
                  </a:lnTo>
                  <a:lnTo>
                    <a:pt x="528258" y="1483571"/>
                  </a:lnTo>
                  <a:lnTo>
                    <a:pt x="572600" y="1496243"/>
                  </a:lnTo>
                  <a:lnTo>
                    <a:pt x="618006" y="1506253"/>
                  </a:lnTo>
                  <a:lnTo>
                    <a:pt x="664386" y="1513513"/>
                  </a:lnTo>
                  <a:lnTo>
                    <a:pt x="711651" y="1517934"/>
                  </a:lnTo>
                  <a:lnTo>
                    <a:pt x="759713" y="1519427"/>
                  </a:lnTo>
                  <a:lnTo>
                    <a:pt x="807735" y="1517934"/>
                  </a:lnTo>
                  <a:lnTo>
                    <a:pt x="854966" y="1513513"/>
                  </a:lnTo>
                  <a:lnTo>
                    <a:pt x="901318" y="1506253"/>
                  </a:lnTo>
                  <a:lnTo>
                    <a:pt x="946701" y="1496243"/>
                  </a:lnTo>
                  <a:lnTo>
                    <a:pt x="991026" y="1483572"/>
                  </a:lnTo>
                  <a:lnTo>
                    <a:pt x="1034203" y="1468328"/>
                  </a:lnTo>
                  <a:lnTo>
                    <a:pt x="1076144" y="1450601"/>
                  </a:lnTo>
                  <a:lnTo>
                    <a:pt x="1116760" y="1430478"/>
                  </a:lnTo>
                  <a:lnTo>
                    <a:pt x="1155960" y="1408050"/>
                  </a:lnTo>
                  <a:lnTo>
                    <a:pt x="1193656" y="1383404"/>
                  </a:lnTo>
                  <a:lnTo>
                    <a:pt x="1229759" y="1356630"/>
                  </a:lnTo>
                  <a:lnTo>
                    <a:pt x="1264180" y="1327816"/>
                  </a:lnTo>
                  <a:lnTo>
                    <a:pt x="1296828" y="1297050"/>
                  </a:lnTo>
                  <a:lnTo>
                    <a:pt x="1327616" y="1264423"/>
                  </a:lnTo>
                  <a:lnTo>
                    <a:pt x="1356453" y="1230023"/>
                  </a:lnTo>
                  <a:lnTo>
                    <a:pt x="1383251" y="1193938"/>
                  </a:lnTo>
                  <a:lnTo>
                    <a:pt x="1407920" y="1156257"/>
                  </a:lnTo>
                  <a:lnTo>
                    <a:pt x="1430371" y="1117069"/>
                  </a:lnTo>
                  <a:lnTo>
                    <a:pt x="1450515" y="1076462"/>
                  </a:lnTo>
                  <a:lnTo>
                    <a:pt x="1468263" y="1034527"/>
                  </a:lnTo>
                  <a:lnTo>
                    <a:pt x="1483524" y="991351"/>
                  </a:lnTo>
                  <a:lnTo>
                    <a:pt x="1496212" y="947022"/>
                  </a:lnTo>
                  <a:lnTo>
                    <a:pt x="1506235" y="901631"/>
                  </a:lnTo>
                  <a:lnTo>
                    <a:pt x="1513505" y="855266"/>
                  </a:lnTo>
                  <a:lnTo>
                    <a:pt x="1517932" y="808015"/>
                  </a:lnTo>
                  <a:lnTo>
                    <a:pt x="1519427" y="759967"/>
                  </a:lnTo>
                  <a:lnTo>
                    <a:pt x="1517932" y="711904"/>
                  </a:lnTo>
                  <a:lnTo>
                    <a:pt x="1513505" y="664636"/>
                  </a:lnTo>
                  <a:lnTo>
                    <a:pt x="1506235" y="618251"/>
                  </a:lnTo>
                  <a:lnTo>
                    <a:pt x="1496212" y="572838"/>
                  </a:lnTo>
                  <a:lnTo>
                    <a:pt x="1483524" y="528487"/>
                  </a:lnTo>
                  <a:lnTo>
                    <a:pt x="1468263" y="485287"/>
                  </a:lnTo>
                  <a:lnTo>
                    <a:pt x="1450515" y="443327"/>
                  </a:lnTo>
                  <a:lnTo>
                    <a:pt x="1430371" y="402696"/>
                  </a:lnTo>
                  <a:lnTo>
                    <a:pt x="1407920" y="363482"/>
                  </a:lnTo>
                  <a:lnTo>
                    <a:pt x="1383251" y="325774"/>
                  </a:lnTo>
                  <a:lnTo>
                    <a:pt x="1356453" y="289663"/>
                  </a:lnTo>
                  <a:lnTo>
                    <a:pt x="1327616" y="255236"/>
                  </a:lnTo>
                  <a:lnTo>
                    <a:pt x="1296828" y="222583"/>
                  </a:lnTo>
                  <a:lnTo>
                    <a:pt x="1264180" y="191793"/>
                  </a:lnTo>
                  <a:lnTo>
                    <a:pt x="1229759" y="162954"/>
                  </a:lnTo>
                  <a:lnTo>
                    <a:pt x="1193656" y="136156"/>
                  </a:lnTo>
                  <a:lnTo>
                    <a:pt x="1155960" y="111488"/>
                  </a:lnTo>
                  <a:lnTo>
                    <a:pt x="1116760" y="89038"/>
                  </a:lnTo>
                  <a:lnTo>
                    <a:pt x="1076144" y="68897"/>
                  </a:lnTo>
                  <a:lnTo>
                    <a:pt x="1034203" y="51152"/>
                  </a:lnTo>
                  <a:lnTo>
                    <a:pt x="991026" y="35893"/>
                  </a:lnTo>
                  <a:lnTo>
                    <a:pt x="946701" y="23209"/>
                  </a:lnTo>
                  <a:lnTo>
                    <a:pt x="901318" y="13188"/>
                  </a:lnTo>
                  <a:lnTo>
                    <a:pt x="854966" y="5920"/>
                  </a:lnTo>
                  <a:lnTo>
                    <a:pt x="807735" y="1495"/>
                  </a:lnTo>
                  <a:lnTo>
                    <a:pt x="759713" y="0"/>
                  </a:lnTo>
                  <a:close/>
                </a:path>
              </a:pathLst>
            </a:custGeom>
            <a:grpFill/>
          </p:spPr>
          <p:txBody>
            <a:bodyPr wrap="square" lIns="0" tIns="0" rIns="0" bIns="0" rtlCol="0"/>
            <a:lstStyle/>
            <a:p>
              <a:endParaRPr/>
            </a:p>
          </p:txBody>
        </p:sp>
        <p:sp>
          <p:nvSpPr>
            <p:cNvPr id="13" name="object 13"/>
            <p:cNvSpPr/>
            <p:nvPr/>
          </p:nvSpPr>
          <p:spPr>
            <a:xfrm>
              <a:off x="4517136" y="1597151"/>
              <a:ext cx="1150620" cy="1150620"/>
            </a:xfrm>
            <a:custGeom>
              <a:avLst/>
              <a:gdLst/>
              <a:ahLst/>
              <a:cxnLst/>
              <a:rect l="l" t="t" r="r" b="b"/>
              <a:pathLst>
                <a:path w="1150620" h="1150620">
                  <a:moveTo>
                    <a:pt x="575310" y="0"/>
                  </a:moveTo>
                  <a:lnTo>
                    <a:pt x="528105" y="1907"/>
                  </a:lnTo>
                  <a:lnTo>
                    <a:pt x="481956" y="7532"/>
                  </a:lnTo>
                  <a:lnTo>
                    <a:pt x="437008" y="16726"/>
                  </a:lnTo>
                  <a:lnTo>
                    <a:pt x="393411" y="29341"/>
                  </a:lnTo>
                  <a:lnTo>
                    <a:pt x="351311" y="45227"/>
                  </a:lnTo>
                  <a:lnTo>
                    <a:pt x="310857" y="64238"/>
                  </a:lnTo>
                  <a:lnTo>
                    <a:pt x="272196" y="86225"/>
                  </a:lnTo>
                  <a:lnTo>
                    <a:pt x="235476" y="111040"/>
                  </a:lnTo>
                  <a:lnTo>
                    <a:pt x="200844" y="138535"/>
                  </a:lnTo>
                  <a:lnTo>
                    <a:pt x="168449" y="168560"/>
                  </a:lnTo>
                  <a:lnTo>
                    <a:pt x="138438" y="200969"/>
                  </a:lnTo>
                  <a:lnTo>
                    <a:pt x="110959" y="235613"/>
                  </a:lnTo>
                  <a:lnTo>
                    <a:pt x="86159" y="272344"/>
                  </a:lnTo>
                  <a:lnTo>
                    <a:pt x="64187" y="311013"/>
                  </a:lnTo>
                  <a:lnTo>
                    <a:pt x="45190" y="351472"/>
                  </a:lnTo>
                  <a:lnTo>
                    <a:pt x="29315" y="393574"/>
                  </a:lnTo>
                  <a:lnTo>
                    <a:pt x="16711" y="437169"/>
                  </a:lnTo>
                  <a:lnTo>
                    <a:pt x="7525" y="482110"/>
                  </a:lnTo>
                  <a:lnTo>
                    <a:pt x="1906" y="528249"/>
                  </a:lnTo>
                  <a:lnTo>
                    <a:pt x="0" y="575437"/>
                  </a:lnTo>
                  <a:lnTo>
                    <a:pt x="1906" y="622640"/>
                  </a:lnTo>
                  <a:lnTo>
                    <a:pt x="7525" y="668787"/>
                  </a:lnTo>
                  <a:lnTo>
                    <a:pt x="16711" y="713730"/>
                  </a:lnTo>
                  <a:lnTo>
                    <a:pt x="29315" y="757322"/>
                  </a:lnTo>
                  <a:lnTo>
                    <a:pt x="45190" y="799415"/>
                  </a:lnTo>
                  <a:lnTo>
                    <a:pt x="64187" y="839862"/>
                  </a:lnTo>
                  <a:lnTo>
                    <a:pt x="86159" y="878514"/>
                  </a:lnTo>
                  <a:lnTo>
                    <a:pt x="110959" y="915226"/>
                  </a:lnTo>
                  <a:lnTo>
                    <a:pt x="138438" y="949848"/>
                  </a:lnTo>
                  <a:lnTo>
                    <a:pt x="168449" y="982233"/>
                  </a:lnTo>
                  <a:lnTo>
                    <a:pt x="200844" y="1012235"/>
                  </a:lnTo>
                  <a:lnTo>
                    <a:pt x="235476" y="1039705"/>
                  </a:lnTo>
                  <a:lnTo>
                    <a:pt x="272196" y="1064496"/>
                  </a:lnTo>
                  <a:lnTo>
                    <a:pt x="310857" y="1086459"/>
                  </a:lnTo>
                  <a:lnTo>
                    <a:pt x="351311" y="1105449"/>
                  </a:lnTo>
                  <a:lnTo>
                    <a:pt x="393411" y="1121317"/>
                  </a:lnTo>
                  <a:lnTo>
                    <a:pt x="437008" y="1133916"/>
                  </a:lnTo>
                  <a:lnTo>
                    <a:pt x="481956" y="1143097"/>
                  </a:lnTo>
                  <a:lnTo>
                    <a:pt x="528105" y="1148714"/>
                  </a:lnTo>
                  <a:lnTo>
                    <a:pt x="575310" y="1150620"/>
                  </a:lnTo>
                  <a:lnTo>
                    <a:pt x="622479" y="1148714"/>
                  </a:lnTo>
                  <a:lnTo>
                    <a:pt x="668602" y="1143097"/>
                  </a:lnTo>
                  <a:lnTo>
                    <a:pt x="713528" y="1133916"/>
                  </a:lnTo>
                  <a:lnTo>
                    <a:pt x="757111" y="1121317"/>
                  </a:lnTo>
                  <a:lnTo>
                    <a:pt x="799201" y="1105449"/>
                  </a:lnTo>
                  <a:lnTo>
                    <a:pt x="839650" y="1086459"/>
                  </a:lnTo>
                  <a:lnTo>
                    <a:pt x="878310" y="1064496"/>
                  </a:lnTo>
                  <a:lnTo>
                    <a:pt x="915033" y="1039705"/>
                  </a:lnTo>
                  <a:lnTo>
                    <a:pt x="949671" y="1012235"/>
                  </a:lnTo>
                  <a:lnTo>
                    <a:pt x="982075" y="982233"/>
                  </a:lnTo>
                  <a:lnTo>
                    <a:pt x="1012096" y="949848"/>
                  </a:lnTo>
                  <a:lnTo>
                    <a:pt x="1039587" y="915226"/>
                  </a:lnTo>
                  <a:lnTo>
                    <a:pt x="1064399" y="878514"/>
                  </a:lnTo>
                  <a:lnTo>
                    <a:pt x="1086384" y="839862"/>
                  </a:lnTo>
                  <a:lnTo>
                    <a:pt x="1105394" y="799415"/>
                  </a:lnTo>
                  <a:lnTo>
                    <a:pt x="1121279" y="757322"/>
                  </a:lnTo>
                  <a:lnTo>
                    <a:pt x="1133893" y="713730"/>
                  </a:lnTo>
                  <a:lnTo>
                    <a:pt x="1143087" y="668787"/>
                  </a:lnTo>
                  <a:lnTo>
                    <a:pt x="1148712" y="622640"/>
                  </a:lnTo>
                  <a:lnTo>
                    <a:pt x="1150619" y="575437"/>
                  </a:lnTo>
                  <a:lnTo>
                    <a:pt x="1148711" y="528249"/>
                  </a:lnTo>
                  <a:lnTo>
                    <a:pt x="1143083" y="482110"/>
                  </a:lnTo>
                  <a:lnTo>
                    <a:pt x="1133886" y="437169"/>
                  </a:lnTo>
                  <a:lnTo>
                    <a:pt x="1121267" y="393574"/>
                  </a:lnTo>
                  <a:lnTo>
                    <a:pt x="1105376" y="351472"/>
                  </a:lnTo>
                  <a:lnTo>
                    <a:pt x="1086360" y="311013"/>
                  </a:lnTo>
                  <a:lnTo>
                    <a:pt x="1064369" y="272344"/>
                  </a:lnTo>
                  <a:lnTo>
                    <a:pt x="1039550" y="235613"/>
                  </a:lnTo>
                  <a:lnTo>
                    <a:pt x="1012054" y="200969"/>
                  </a:lnTo>
                  <a:lnTo>
                    <a:pt x="982027" y="168560"/>
                  </a:lnTo>
                  <a:lnTo>
                    <a:pt x="949619" y="138535"/>
                  </a:lnTo>
                  <a:lnTo>
                    <a:pt x="914979" y="111040"/>
                  </a:lnTo>
                  <a:lnTo>
                    <a:pt x="878254" y="86225"/>
                  </a:lnTo>
                  <a:lnTo>
                    <a:pt x="839594" y="64238"/>
                  </a:lnTo>
                  <a:lnTo>
                    <a:pt x="799147" y="45227"/>
                  </a:lnTo>
                  <a:lnTo>
                    <a:pt x="757062" y="29341"/>
                  </a:lnTo>
                  <a:lnTo>
                    <a:pt x="713487" y="16726"/>
                  </a:lnTo>
                  <a:lnTo>
                    <a:pt x="668571" y="7532"/>
                  </a:lnTo>
                  <a:lnTo>
                    <a:pt x="622462" y="1907"/>
                  </a:lnTo>
                  <a:lnTo>
                    <a:pt x="575310" y="0"/>
                  </a:lnTo>
                  <a:close/>
                </a:path>
              </a:pathLst>
            </a:custGeom>
            <a:grpFill/>
          </p:spPr>
          <p:txBody>
            <a:bodyPr wrap="square" lIns="0" tIns="0" rIns="0" bIns="0" rtlCol="0"/>
            <a:lstStyle/>
            <a:p>
              <a:endParaRPr/>
            </a:p>
          </p:txBody>
        </p:sp>
      </p:grpSp>
      <p:sp>
        <p:nvSpPr>
          <p:cNvPr id="14" name="object 14"/>
          <p:cNvSpPr txBox="1"/>
          <p:nvPr/>
        </p:nvSpPr>
        <p:spPr>
          <a:xfrm>
            <a:off x="3778757" y="4006243"/>
            <a:ext cx="2880360" cy="289823"/>
          </a:xfrm>
          <a:prstGeom prst="rect">
            <a:avLst/>
          </a:prstGeom>
        </p:spPr>
        <p:txBody>
          <a:bodyPr vert="horz" wrap="square" lIns="0" tIns="12700" rIns="0" bIns="0" rtlCol="0">
            <a:spAutoFit/>
          </a:bodyPr>
          <a:lstStyle/>
          <a:p>
            <a:pPr marL="12700" algn="ctr">
              <a:lnSpc>
                <a:spcPct val="100000"/>
              </a:lnSpc>
              <a:spcBef>
                <a:spcPts val="100"/>
              </a:spcBef>
            </a:pPr>
            <a:r>
              <a:rPr sz="900" spc="-5" dirty="0">
                <a:solidFill>
                  <a:srgbClr val="464646"/>
                </a:solidFill>
                <a:latin typeface="Bahnschrift"/>
                <a:cs typeface="Bahnschrift"/>
              </a:rPr>
              <a:t>Un</a:t>
            </a:r>
            <a:r>
              <a:rPr sz="900" spc="65" dirty="0">
                <a:solidFill>
                  <a:srgbClr val="464646"/>
                </a:solidFill>
                <a:latin typeface="Bahnschrift"/>
                <a:cs typeface="Bahnschrift"/>
              </a:rPr>
              <a:t> </a:t>
            </a:r>
            <a:r>
              <a:rPr sz="900" spc="-5" dirty="0">
                <a:solidFill>
                  <a:srgbClr val="464646"/>
                </a:solidFill>
                <a:latin typeface="Bahnschrift"/>
                <a:cs typeface="Bahnschrift"/>
              </a:rPr>
              <a:t>verdadero</a:t>
            </a:r>
            <a:r>
              <a:rPr sz="900" spc="105" dirty="0">
                <a:solidFill>
                  <a:srgbClr val="464646"/>
                </a:solidFill>
                <a:latin typeface="Bahnschrift"/>
                <a:cs typeface="Bahnschrift"/>
              </a:rPr>
              <a:t> </a:t>
            </a:r>
            <a:r>
              <a:rPr sz="900" dirty="0">
                <a:solidFill>
                  <a:srgbClr val="464646"/>
                </a:solidFill>
                <a:latin typeface="Bahnschrift"/>
                <a:cs typeface="Bahnschrift"/>
              </a:rPr>
              <a:t>paraíso</a:t>
            </a:r>
            <a:r>
              <a:rPr sz="900" spc="60" dirty="0">
                <a:solidFill>
                  <a:srgbClr val="464646"/>
                </a:solidFill>
                <a:latin typeface="Bahnschrift"/>
                <a:cs typeface="Bahnschrift"/>
              </a:rPr>
              <a:t> </a:t>
            </a:r>
            <a:r>
              <a:rPr sz="900" spc="-5" dirty="0">
                <a:solidFill>
                  <a:srgbClr val="464646"/>
                </a:solidFill>
                <a:latin typeface="Bahnschrift"/>
                <a:cs typeface="Bahnschrift"/>
              </a:rPr>
              <a:t>con</a:t>
            </a:r>
            <a:r>
              <a:rPr sz="900" spc="70" dirty="0">
                <a:solidFill>
                  <a:srgbClr val="464646"/>
                </a:solidFill>
                <a:latin typeface="Bahnschrift"/>
                <a:cs typeface="Bahnschrift"/>
              </a:rPr>
              <a:t> </a:t>
            </a:r>
            <a:r>
              <a:rPr sz="900" spc="-5" dirty="0">
                <a:solidFill>
                  <a:srgbClr val="464646"/>
                </a:solidFill>
                <a:latin typeface="Bahnschrift"/>
                <a:cs typeface="Bahnschrift"/>
              </a:rPr>
              <a:t>más</a:t>
            </a:r>
            <a:r>
              <a:rPr sz="900" spc="80" dirty="0">
                <a:solidFill>
                  <a:srgbClr val="464646"/>
                </a:solidFill>
                <a:latin typeface="Bahnschrift"/>
                <a:cs typeface="Bahnschrift"/>
              </a:rPr>
              <a:t> </a:t>
            </a:r>
            <a:r>
              <a:rPr sz="900" spc="-5" dirty="0">
                <a:solidFill>
                  <a:srgbClr val="464646"/>
                </a:solidFill>
                <a:latin typeface="Bahnschrift"/>
                <a:cs typeface="Bahnschrift"/>
              </a:rPr>
              <a:t>de</a:t>
            </a:r>
            <a:r>
              <a:rPr sz="900" spc="90" dirty="0">
                <a:solidFill>
                  <a:srgbClr val="464646"/>
                </a:solidFill>
                <a:latin typeface="Bahnschrift"/>
                <a:cs typeface="Bahnschrift"/>
              </a:rPr>
              <a:t> </a:t>
            </a:r>
            <a:r>
              <a:rPr sz="900" spc="-5" dirty="0">
                <a:solidFill>
                  <a:srgbClr val="464646"/>
                </a:solidFill>
                <a:latin typeface="Bahnschrift"/>
                <a:cs typeface="Bahnschrift"/>
              </a:rPr>
              <a:t>300</a:t>
            </a:r>
            <a:r>
              <a:rPr sz="900" spc="85" dirty="0">
                <a:solidFill>
                  <a:srgbClr val="464646"/>
                </a:solidFill>
                <a:latin typeface="Bahnschrift"/>
                <a:cs typeface="Bahnschrift"/>
              </a:rPr>
              <a:t> </a:t>
            </a:r>
            <a:r>
              <a:rPr sz="900" spc="-5" dirty="0">
                <a:solidFill>
                  <a:srgbClr val="464646"/>
                </a:solidFill>
                <a:latin typeface="Bahnschrift"/>
                <a:cs typeface="Bahnschrift"/>
              </a:rPr>
              <a:t>días</a:t>
            </a:r>
            <a:r>
              <a:rPr sz="900" spc="75" dirty="0">
                <a:solidFill>
                  <a:srgbClr val="464646"/>
                </a:solidFill>
                <a:latin typeface="Bahnschrift"/>
                <a:cs typeface="Bahnschrift"/>
              </a:rPr>
              <a:t> </a:t>
            </a:r>
            <a:r>
              <a:rPr sz="900" spc="-5" dirty="0">
                <a:solidFill>
                  <a:srgbClr val="464646"/>
                </a:solidFill>
                <a:latin typeface="Bahnschrift"/>
                <a:cs typeface="Bahnschrift"/>
              </a:rPr>
              <a:t>de</a:t>
            </a:r>
            <a:r>
              <a:rPr sz="900" spc="85" dirty="0">
                <a:solidFill>
                  <a:srgbClr val="464646"/>
                </a:solidFill>
                <a:latin typeface="Bahnschrift"/>
                <a:cs typeface="Bahnschrift"/>
              </a:rPr>
              <a:t> </a:t>
            </a:r>
            <a:r>
              <a:rPr sz="900" dirty="0">
                <a:solidFill>
                  <a:srgbClr val="464646"/>
                </a:solidFill>
                <a:latin typeface="Bahnschrift"/>
                <a:cs typeface="Bahnschrift"/>
              </a:rPr>
              <a:t>sol</a:t>
            </a:r>
            <a:r>
              <a:rPr sz="900" spc="75" dirty="0">
                <a:solidFill>
                  <a:srgbClr val="464646"/>
                </a:solidFill>
                <a:latin typeface="Bahnschrift"/>
                <a:cs typeface="Bahnschrift"/>
              </a:rPr>
              <a:t> </a:t>
            </a:r>
            <a:r>
              <a:rPr sz="900" spc="-5" dirty="0">
                <a:solidFill>
                  <a:srgbClr val="464646"/>
                </a:solidFill>
                <a:latin typeface="Bahnschrift"/>
                <a:cs typeface="Bahnschrift"/>
              </a:rPr>
              <a:t>al</a:t>
            </a:r>
            <a:r>
              <a:rPr sz="900" spc="75" dirty="0">
                <a:solidFill>
                  <a:srgbClr val="464646"/>
                </a:solidFill>
                <a:latin typeface="Bahnschrift"/>
                <a:cs typeface="Bahnschrift"/>
              </a:rPr>
              <a:t> </a:t>
            </a:r>
            <a:r>
              <a:rPr sz="900" spc="-5" dirty="0">
                <a:solidFill>
                  <a:srgbClr val="464646"/>
                </a:solidFill>
                <a:latin typeface="Bahnschrift"/>
                <a:cs typeface="Bahnschrift"/>
              </a:rPr>
              <a:t>año</a:t>
            </a:r>
            <a:endParaRPr sz="900" dirty="0">
              <a:latin typeface="Bahnschrift"/>
              <a:cs typeface="Bahnschrift"/>
            </a:endParaRPr>
          </a:p>
        </p:txBody>
      </p:sp>
      <p:sp>
        <p:nvSpPr>
          <p:cNvPr id="15" name="object 15"/>
          <p:cNvSpPr txBox="1"/>
          <p:nvPr/>
        </p:nvSpPr>
        <p:spPr>
          <a:xfrm>
            <a:off x="6185408" y="1723390"/>
            <a:ext cx="1202690" cy="574675"/>
          </a:xfrm>
          <a:prstGeom prst="rect">
            <a:avLst/>
          </a:prstGeom>
        </p:spPr>
        <p:txBody>
          <a:bodyPr vert="horz" wrap="square" lIns="0" tIns="12700" rIns="0" bIns="0" rtlCol="0">
            <a:spAutoFit/>
          </a:bodyPr>
          <a:lstStyle/>
          <a:p>
            <a:pPr marL="12065" marR="5080" indent="1270" algn="ctr">
              <a:lnSpc>
                <a:spcPct val="100000"/>
              </a:lnSpc>
              <a:spcBef>
                <a:spcPts val="100"/>
              </a:spcBef>
            </a:pPr>
            <a:r>
              <a:rPr sz="900" spc="-5" dirty="0">
                <a:solidFill>
                  <a:srgbClr val="464646"/>
                </a:solidFill>
                <a:latin typeface="Bahnschrift"/>
                <a:cs typeface="Bahnschrift"/>
              </a:rPr>
              <a:t>Deliciosos</a:t>
            </a:r>
            <a:r>
              <a:rPr sz="900" dirty="0">
                <a:solidFill>
                  <a:srgbClr val="464646"/>
                </a:solidFill>
                <a:latin typeface="Bahnschrift"/>
                <a:cs typeface="Bahnschrift"/>
              </a:rPr>
              <a:t> sabores y </a:t>
            </a:r>
            <a:r>
              <a:rPr sz="900" spc="5" dirty="0">
                <a:solidFill>
                  <a:srgbClr val="464646"/>
                </a:solidFill>
                <a:latin typeface="Bahnschrift"/>
                <a:cs typeface="Bahnschrift"/>
              </a:rPr>
              <a:t> </a:t>
            </a:r>
            <a:r>
              <a:rPr sz="900" spc="-5" dirty="0">
                <a:solidFill>
                  <a:srgbClr val="464646"/>
                </a:solidFill>
                <a:latin typeface="Bahnschrift"/>
                <a:cs typeface="Bahnschrift"/>
              </a:rPr>
              <a:t>aromas</a:t>
            </a:r>
            <a:r>
              <a:rPr sz="900" spc="50" dirty="0">
                <a:solidFill>
                  <a:srgbClr val="464646"/>
                </a:solidFill>
                <a:latin typeface="Bahnschrift"/>
                <a:cs typeface="Bahnschrift"/>
              </a:rPr>
              <a:t> </a:t>
            </a:r>
            <a:r>
              <a:rPr sz="900" spc="-5" dirty="0">
                <a:solidFill>
                  <a:srgbClr val="464646"/>
                </a:solidFill>
                <a:latin typeface="Bahnschrift"/>
                <a:cs typeface="Bahnschrift"/>
              </a:rPr>
              <a:t>que</a:t>
            </a:r>
            <a:r>
              <a:rPr sz="900" spc="75" dirty="0">
                <a:solidFill>
                  <a:srgbClr val="464646"/>
                </a:solidFill>
                <a:latin typeface="Bahnschrift"/>
                <a:cs typeface="Bahnschrift"/>
              </a:rPr>
              <a:t> </a:t>
            </a:r>
            <a:r>
              <a:rPr sz="900" dirty="0">
                <a:solidFill>
                  <a:srgbClr val="464646"/>
                </a:solidFill>
                <a:latin typeface="Bahnschrift"/>
                <a:cs typeface="Bahnschrift"/>
              </a:rPr>
              <a:t>nos</a:t>
            </a:r>
            <a:r>
              <a:rPr sz="900" spc="45" dirty="0">
                <a:solidFill>
                  <a:srgbClr val="464646"/>
                </a:solidFill>
                <a:latin typeface="Bahnschrift"/>
                <a:cs typeface="Bahnschrift"/>
              </a:rPr>
              <a:t> </a:t>
            </a:r>
            <a:r>
              <a:rPr sz="900" spc="-5" dirty="0">
                <a:solidFill>
                  <a:srgbClr val="464646"/>
                </a:solidFill>
                <a:latin typeface="Bahnschrift"/>
                <a:cs typeface="Bahnschrift"/>
              </a:rPr>
              <a:t>ofrece </a:t>
            </a:r>
            <a:r>
              <a:rPr sz="900" spc="-135" dirty="0">
                <a:solidFill>
                  <a:srgbClr val="464646"/>
                </a:solidFill>
                <a:latin typeface="Bahnschrift"/>
                <a:cs typeface="Bahnschrift"/>
              </a:rPr>
              <a:t> </a:t>
            </a:r>
            <a:r>
              <a:rPr sz="900" dirty="0">
                <a:solidFill>
                  <a:srgbClr val="464646"/>
                </a:solidFill>
                <a:latin typeface="Bahnschrift"/>
                <a:cs typeface="Bahnschrift"/>
              </a:rPr>
              <a:t>la</a:t>
            </a:r>
            <a:r>
              <a:rPr sz="900" spc="5" dirty="0">
                <a:solidFill>
                  <a:srgbClr val="464646"/>
                </a:solidFill>
                <a:latin typeface="Bahnschrift"/>
                <a:cs typeface="Bahnschrift"/>
              </a:rPr>
              <a:t> </a:t>
            </a:r>
            <a:r>
              <a:rPr sz="900" spc="-5" dirty="0">
                <a:solidFill>
                  <a:srgbClr val="464646"/>
                </a:solidFill>
                <a:latin typeface="Bahnschrift"/>
                <a:cs typeface="Bahnschrift"/>
              </a:rPr>
              <a:t>gastronomía </a:t>
            </a:r>
            <a:r>
              <a:rPr sz="900" dirty="0">
                <a:solidFill>
                  <a:srgbClr val="464646"/>
                </a:solidFill>
                <a:latin typeface="Bahnschrift"/>
                <a:cs typeface="Bahnschrift"/>
              </a:rPr>
              <a:t> </a:t>
            </a:r>
            <a:r>
              <a:rPr sz="900" spc="-5" dirty="0">
                <a:solidFill>
                  <a:srgbClr val="464646"/>
                </a:solidFill>
                <a:latin typeface="Bahnschrift"/>
                <a:cs typeface="Bahnschrift"/>
              </a:rPr>
              <a:t>Mediterránea</a:t>
            </a:r>
            <a:endParaRPr sz="900">
              <a:latin typeface="Bahnschrift"/>
              <a:cs typeface="Bahnschrift"/>
            </a:endParaRPr>
          </a:p>
        </p:txBody>
      </p:sp>
      <p:sp>
        <p:nvSpPr>
          <p:cNvPr id="16" name="object 16"/>
          <p:cNvSpPr txBox="1"/>
          <p:nvPr/>
        </p:nvSpPr>
        <p:spPr>
          <a:xfrm>
            <a:off x="4027739" y="79313"/>
            <a:ext cx="2174875" cy="299720"/>
          </a:xfrm>
          <a:prstGeom prst="rect">
            <a:avLst/>
          </a:prstGeom>
        </p:spPr>
        <p:txBody>
          <a:bodyPr vert="horz" wrap="square" lIns="0" tIns="12700" rIns="0" bIns="0" rtlCol="0">
            <a:spAutoFit/>
          </a:bodyPr>
          <a:lstStyle/>
          <a:p>
            <a:pPr algn="ctr">
              <a:lnSpc>
                <a:spcPct val="100000"/>
              </a:lnSpc>
              <a:spcBef>
                <a:spcPts val="100"/>
              </a:spcBef>
            </a:pPr>
            <a:r>
              <a:rPr sz="900" spc="-5" dirty="0">
                <a:solidFill>
                  <a:srgbClr val="464646"/>
                </a:solidFill>
                <a:latin typeface="Bahnschrift"/>
                <a:cs typeface="Bahnschrift"/>
              </a:rPr>
              <a:t>Equipo</a:t>
            </a:r>
            <a:r>
              <a:rPr sz="900" spc="60" dirty="0">
                <a:solidFill>
                  <a:srgbClr val="464646"/>
                </a:solidFill>
                <a:latin typeface="Bahnschrift"/>
                <a:cs typeface="Bahnschrift"/>
              </a:rPr>
              <a:t> </a:t>
            </a:r>
            <a:r>
              <a:rPr sz="900" spc="-5" dirty="0">
                <a:solidFill>
                  <a:srgbClr val="464646"/>
                </a:solidFill>
                <a:latin typeface="Bahnschrift"/>
                <a:cs typeface="Bahnschrift"/>
              </a:rPr>
              <a:t>de</a:t>
            </a:r>
            <a:r>
              <a:rPr sz="900" spc="80" dirty="0">
                <a:solidFill>
                  <a:srgbClr val="464646"/>
                </a:solidFill>
                <a:latin typeface="Bahnschrift"/>
                <a:cs typeface="Bahnschrift"/>
              </a:rPr>
              <a:t> </a:t>
            </a:r>
            <a:r>
              <a:rPr sz="900" spc="-5" dirty="0">
                <a:solidFill>
                  <a:srgbClr val="464646"/>
                </a:solidFill>
                <a:latin typeface="Bahnschrift"/>
                <a:cs typeface="Bahnschrift"/>
              </a:rPr>
              <a:t>personas</a:t>
            </a:r>
            <a:endParaRPr sz="900" dirty="0">
              <a:latin typeface="Bahnschrift"/>
              <a:cs typeface="Bahnschrift"/>
            </a:endParaRPr>
          </a:p>
          <a:p>
            <a:pPr algn="ctr">
              <a:lnSpc>
                <a:spcPct val="100000"/>
              </a:lnSpc>
            </a:pPr>
            <a:r>
              <a:rPr sz="900" spc="-5" dirty="0">
                <a:solidFill>
                  <a:srgbClr val="464646"/>
                </a:solidFill>
                <a:latin typeface="Bahnschrift"/>
                <a:cs typeface="Bahnschrift"/>
              </a:rPr>
              <a:t>tituladas</a:t>
            </a:r>
            <a:r>
              <a:rPr sz="900" spc="50" dirty="0">
                <a:solidFill>
                  <a:srgbClr val="464646"/>
                </a:solidFill>
                <a:latin typeface="Bahnschrift"/>
                <a:cs typeface="Bahnschrift"/>
              </a:rPr>
              <a:t> </a:t>
            </a:r>
            <a:r>
              <a:rPr sz="900" dirty="0">
                <a:solidFill>
                  <a:srgbClr val="464646"/>
                </a:solidFill>
                <a:latin typeface="Bahnschrift"/>
                <a:cs typeface="Bahnschrift"/>
              </a:rPr>
              <a:t>para</a:t>
            </a:r>
            <a:r>
              <a:rPr sz="900" spc="65" dirty="0">
                <a:solidFill>
                  <a:srgbClr val="464646"/>
                </a:solidFill>
                <a:latin typeface="Bahnschrift"/>
                <a:cs typeface="Bahnschrift"/>
              </a:rPr>
              <a:t> </a:t>
            </a:r>
            <a:r>
              <a:rPr sz="900" spc="-5" dirty="0">
                <a:solidFill>
                  <a:srgbClr val="464646"/>
                </a:solidFill>
                <a:latin typeface="Bahnschrift"/>
                <a:cs typeface="Bahnschrift"/>
              </a:rPr>
              <a:t>garantizar</a:t>
            </a:r>
            <a:r>
              <a:rPr sz="900" spc="75" dirty="0">
                <a:solidFill>
                  <a:srgbClr val="464646"/>
                </a:solidFill>
                <a:latin typeface="Bahnschrift"/>
                <a:cs typeface="Bahnschrift"/>
              </a:rPr>
              <a:t> </a:t>
            </a:r>
            <a:r>
              <a:rPr sz="900" spc="-5" dirty="0">
                <a:solidFill>
                  <a:srgbClr val="464646"/>
                </a:solidFill>
                <a:latin typeface="Bahnschrift"/>
                <a:cs typeface="Bahnschrift"/>
              </a:rPr>
              <a:t>el</a:t>
            </a:r>
            <a:r>
              <a:rPr sz="900" spc="80" dirty="0">
                <a:solidFill>
                  <a:srgbClr val="464646"/>
                </a:solidFill>
                <a:latin typeface="Bahnschrift"/>
                <a:cs typeface="Bahnschrift"/>
              </a:rPr>
              <a:t> </a:t>
            </a:r>
            <a:r>
              <a:rPr sz="900" spc="-5" dirty="0">
                <a:solidFill>
                  <a:srgbClr val="464646"/>
                </a:solidFill>
                <a:latin typeface="Bahnschrift"/>
                <a:cs typeface="Bahnschrift"/>
              </a:rPr>
              <a:t>mejor</a:t>
            </a:r>
            <a:r>
              <a:rPr sz="900" spc="85" dirty="0">
                <a:solidFill>
                  <a:srgbClr val="464646"/>
                </a:solidFill>
                <a:latin typeface="Bahnschrift"/>
                <a:cs typeface="Bahnschrift"/>
              </a:rPr>
              <a:t> </a:t>
            </a:r>
            <a:r>
              <a:rPr sz="900" dirty="0">
                <a:solidFill>
                  <a:srgbClr val="464646"/>
                </a:solidFill>
                <a:latin typeface="Bahnschrift"/>
                <a:cs typeface="Bahnschrift"/>
              </a:rPr>
              <a:t>servicio</a:t>
            </a:r>
            <a:endParaRPr sz="900" dirty="0">
              <a:latin typeface="Bahnschrift"/>
              <a:cs typeface="Bahnschrift"/>
            </a:endParaRPr>
          </a:p>
        </p:txBody>
      </p:sp>
      <p:sp>
        <p:nvSpPr>
          <p:cNvPr id="17" name="object 17"/>
          <p:cNvSpPr/>
          <p:nvPr/>
        </p:nvSpPr>
        <p:spPr>
          <a:xfrm>
            <a:off x="3914394" y="505205"/>
            <a:ext cx="2307590" cy="3025775"/>
          </a:xfrm>
          <a:custGeom>
            <a:avLst/>
            <a:gdLst/>
            <a:ahLst/>
            <a:cxnLst/>
            <a:rect l="l" t="t" r="r" b="b"/>
            <a:pathLst>
              <a:path w="2307590" h="3025775">
                <a:moveTo>
                  <a:pt x="603376" y="1512951"/>
                </a:moveTo>
                <a:lnTo>
                  <a:pt x="0" y="1021080"/>
                </a:lnTo>
              </a:path>
              <a:path w="2307590" h="3025775">
                <a:moveTo>
                  <a:pt x="1178052" y="1078357"/>
                </a:moveTo>
                <a:lnTo>
                  <a:pt x="1178052" y="0"/>
                </a:lnTo>
              </a:path>
              <a:path w="2307590" h="3025775">
                <a:moveTo>
                  <a:pt x="1650491" y="1544828"/>
                </a:moveTo>
                <a:lnTo>
                  <a:pt x="2307463" y="1051560"/>
                </a:lnTo>
              </a:path>
              <a:path w="2307590" h="3025775">
                <a:moveTo>
                  <a:pt x="1178052" y="3025521"/>
                </a:moveTo>
                <a:lnTo>
                  <a:pt x="1178052" y="1938528"/>
                </a:lnTo>
              </a:path>
            </a:pathLst>
          </a:custGeom>
          <a:ln w="38100">
            <a:solidFill>
              <a:srgbClr val="3D6E52"/>
            </a:solidFill>
            <a:prstDash val="dot"/>
          </a:ln>
        </p:spPr>
        <p:txBody>
          <a:bodyPr wrap="square" lIns="0" tIns="0" rIns="0" bIns="0" rtlCol="0"/>
          <a:lstStyle/>
          <a:p>
            <a:endParaRPr/>
          </a:p>
        </p:txBody>
      </p:sp>
      <p:sp>
        <p:nvSpPr>
          <p:cNvPr id="18" name="object 18"/>
          <p:cNvSpPr txBox="1"/>
          <p:nvPr/>
        </p:nvSpPr>
        <p:spPr>
          <a:xfrm>
            <a:off x="3027933" y="1780794"/>
            <a:ext cx="989965" cy="574040"/>
          </a:xfrm>
          <a:prstGeom prst="rect">
            <a:avLst/>
          </a:prstGeom>
        </p:spPr>
        <p:txBody>
          <a:bodyPr vert="horz" wrap="square" lIns="0" tIns="12700" rIns="0" bIns="0" rtlCol="0">
            <a:spAutoFit/>
          </a:bodyPr>
          <a:lstStyle/>
          <a:p>
            <a:pPr marL="231775" marR="224154" indent="29845" algn="ctr">
              <a:lnSpc>
                <a:spcPct val="100000"/>
              </a:lnSpc>
              <a:spcBef>
                <a:spcPts val="100"/>
              </a:spcBef>
            </a:pPr>
            <a:r>
              <a:rPr sz="900" spc="-5" dirty="0">
                <a:solidFill>
                  <a:srgbClr val="464646"/>
                </a:solidFill>
                <a:latin typeface="Bahnschrift"/>
                <a:cs typeface="Bahnschrift"/>
              </a:rPr>
              <a:t>Servicios </a:t>
            </a:r>
            <a:r>
              <a:rPr sz="900" spc="-140" dirty="0">
                <a:solidFill>
                  <a:srgbClr val="464646"/>
                </a:solidFill>
                <a:latin typeface="Bahnschrift"/>
                <a:cs typeface="Bahnschrift"/>
              </a:rPr>
              <a:t> </a:t>
            </a:r>
            <a:r>
              <a:rPr sz="900" spc="-5" dirty="0">
                <a:solidFill>
                  <a:srgbClr val="464646"/>
                </a:solidFill>
                <a:latin typeface="Bahnschrift"/>
                <a:cs typeface="Bahnschrift"/>
              </a:rPr>
              <a:t>ada</a:t>
            </a:r>
            <a:r>
              <a:rPr sz="900" dirty="0">
                <a:solidFill>
                  <a:srgbClr val="464646"/>
                </a:solidFill>
                <a:latin typeface="Bahnschrift"/>
                <a:cs typeface="Bahnschrift"/>
              </a:rPr>
              <a:t>p</a:t>
            </a:r>
            <a:r>
              <a:rPr sz="900" spc="-10" dirty="0">
                <a:solidFill>
                  <a:srgbClr val="464646"/>
                </a:solidFill>
                <a:latin typeface="Bahnschrift"/>
                <a:cs typeface="Bahnschrift"/>
              </a:rPr>
              <a:t>t</a:t>
            </a:r>
            <a:r>
              <a:rPr sz="900" spc="-5" dirty="0">
                <a:solidFill>
                  <a:srgbClr val="464646"/>
                </a:solidFill>
                <a:latin typeface="Bahnschrift"/>
                <a:cs typeface="Bahnschrift"/>
              </a:rPr>
              <a:t>ad</a:t>
            </a:r>
            <a:r>
              <a:rPr sz="900" dirty="0">
                <a:solidFill>
                  <a:srgbClr val="464646"/>
                </a:solidFill>
                <a:latin typeface="Bahnschrift"/>
                <a:cs typeface="Bahnschrift"/>
              </a:rPr>
              <a:t>os</a:t>
            </a:r>
            <a:endParaRPr sz="900">
              <a:latin typeface="Bahnschrift"/>
              <a:cs typeface="Bahnschrift"/>
            </a:endParaRPr>
          </a:p>
          <a:p>
            <a:pPr marL="12065" marR="5080" indent="635" algn="ctr">
              <a:lnSpc>
                <a:spcPct val="100000"/>
              </a:lnSpc>
            </a:pPr>
            <a:r>
              <a:rPr sz="900" dirty="0">
                <a:solidFill>
                  <a:srgbClr val="464646"/>
                </a:solidFill>
                <a:latin typeface="Bahnschrift"/>
                <a:cs typeface="Bahnschrift"/>
              </a:rPr>
              <a:t>para</a:t>
            </a:r>
            <a:r>
              <a:rPr sz="900" spc="50" dirty="0">
                <a:solidFill>
                  <a:srgbClr val="464646"/>
                </a:solidFill>
                <a:latin typeface="Bahnschrift"/>
                <a:cs typeface="Bahnschrift"/>
              </a:rPr>
              <a:t> </a:t>
            </a:r>
            <a:r>
              <a:rPr sz="900" spc="-5" dirty="0">
                <a:solidFill>
                  <a:srgbClr val="464646"/>
                </a:solidFill>
                <a:latin typeface="Bahnschrift"/>
                <a:cs typeface="Bahnschrift"/>
              </a:rPr>
              <a:t>personas</a:t>
            </a:r>
            <a:r>
              <a:rPr sz="900" spc="40" dirty="0">
                <a:solidFill>
                  <a:srgbClr val="464646"/>
                </a:solidFill>
                <a:latin typeface="Bahnschrift"/>
                <a:cs typeface="Bahnschrift"/>
              </a:rPr>
              <a:t> </a:t>
            </a:r>
            <a:r>
              <a:rPr sz="900" spc="-5" dirty="0">
                <a:solidFill>
                  <a:srgbClr val="464646"/>
                </a:solidFill>
                <a:latin typeface="Bahnschrift"/>
                <a:cs typeface="Bahnschrift"/>
              </a:rPr>
              <a:t>con </a:t>
            </a:r>
            <a:r>
              <a:rPr sz="900" spc="-140" dirty="0">
                <a:solidFill>
                  <a:srgbClr val="464646"/>
                </a:solidFill>
                <a:latin typeface="Bahnschrift"/>
                <a:cs typeface="Bahnschrift"/>
              </a:rPr>
              <a:t> </a:t>
            </a:r>
            <a:r>
              <a:rPr sz="900" spc="-5" dirty="0">
                <a:solidFill>
                  <a:srgbClr val="464646"/>
                </a:solidFill>
                <a:latin typeface="Bahnschrift"/>
                <a:cs typeface="Bahnschrift"/>
              </a:rPr>
              <a:t>movilidad</a:t>
            </a:r>
            <a:r>
              <a:rPr sz="900" spc="30" dirty="0">
                <a:solidFill>
                  <a:srgbClr val="464646"/>
                </a:solidFill>
                <a:latin typeface="Bahnschrift"/>
                <a:cs typeface="Bahnschrift"/>
              </a:rPr>
              <a:t> </a:t>
            </a:r>
            <a:r>
              <a:rPr sz="900" spc="-5" dirty="0">
                <a:solidFill>
                  <a:srgbClr val="464646"/>
                </a:solidFill>
                <a:latin typeface="Bahnschrift"/>
                <a:cs typeface="Bahnschrift"/>
              </a:rPr>
              <a:t>reducida</a:t>
            </a:r>
            <a:endParaRPr sz="900">
              <a:latin typeface="Bahnschrift"/>
              <a:cs typeface="Bahnschrift"/>
            </a:endParaRPr>
          </a:p>
        </p:txBody>
      </p:sp>
      <p:grpSp>
        <p:nvGrpSpPr>
          <p:cNvPr id="19" name="object 19"/>
          <p:cNvGrpSpPr/>
          <p:nvPr/>
        </p:nvGrpSpPr>
        <p:grpSpPr>
          <a:xfrm>
            <a:off x="3552444" y="504444"/>
            <a:ext cx="3058795" cy="3424554"/>
            <a:chOff x="3552444" y="504444"/>
            <a:chExt cx="3058795" cy="3424554"/>
          </a:xfrm>
        </p:grpSpPr>
        <p:pic>
          <p:nvPicPr>
            <p:cNvPr id="20" name="object 20"/>
            <p:cNvPicPr/>
            <p:nvPr/>
          </p:nvPicPr>
          <p:blipFill>
            <a:blip r:embed="rId4" cstate="print">
              <a:duotone>
                <a:schemeClr val="accent6">
                  <a:shade val="45000"/>
                  <a:satMod val="135000"/>
                </a:schemeClr>
                <a:prstClr val="white"/>
              </a:duotone>
            </a:blip>
            <a:stretch>
              <a:fillRect/>
            </a:stretch>
          </p:blipFill>
          <p:spPr>
            <a:xfrm>
              <a:off x="3552444" y="1190244"/>
              <a:ext cx="452627" cy="452627"/>
            </a:xfrm>
            <a:prstGeom prst="rect">
              <a:avLst/>
            </a:prstGeom>
          </p:spPr>
        </p:pic>
        <p:pic>
          <p:nvPicPr>
            <p:cNvPr id="21" name="object 21"/>
            <p:cNvPicPr/>
            <p:nvPr/>
          </p:nvPicPr>
          <p:blipFill>
            <a:blip r:embed="rId5" cstate="print">
              <a:duotone>
                <a:schemeClr val="accent6">
                  <a:shade val="45000"/>
                  <a:satMod val="135000"/>
                </a:schemeClr>
                <a:prstClr val="white"/>
              </a:duotone>
            </a:blip>
            <a:stretch>
              <a:fillRect/>
            </a:stretch>
          </p:blipFill>
          <p:spPr>
            <a:xfrm>
              <a:off x="6156960" y="1185672"/>
              <a:ext cx="454152" cy="454151"/>
            </a:xfrm>
            <a:prstGeom prst="rect">
              <a:avLst/>
            </a:prstGeom>
          </p:spPr>
        </p:pic>
        <p:pic>
          <p:nvPicPr>
            <p:cNvPr id="22" name="object 22"/>
            <p:cNvPicPr/>
            <p:nvPr/>
          </p:nvPicPr>
          <p:blipFill>
            <a:blip r:embed="rId6" cstate="print">
              <a:duotone>
                <a:schemeClr val="accent6">
                  <a:shade val="45000"/>
                  <a:satMod val="135000"/>
                </a:schemeClr>
                <a:prstClr val="white"/>
              </a:duotone>
            </a:blip>
            <a:stretch>
              <a:fillRect/>
            </a:stretch>
          </p:blipFill>
          <p:spPr>
            <a:xfrm>
              <a:off x="4876800" y="3476244"/>
              <a:ext cx="454151" cy="452627"/>
            </a:xfrm>
            <a:prstGeom prst="rect">
              <a:avLst/>
            </a:prstGeom>
          </p:spPr>
        </p:pic>
        <p:pic>
          <p:nvPicPr>
            <p:cNvPr id="23" name="object 23"/>
            <p:cNvPicPr/>
            <p:nvPr/>
          </p:nvPicPr>
          <p:blipFill>
            <a:blip r:embed="rId7" cstate="print">
              <a:duotone>
                <a:schemeClr val="accent6">
                  <a:shade val="45000"/>
                  <a:satMod val="135000"/>
                </a:schemeClr>
                <a:prstClr val="white"/>
              </a:duotone>
            </a:blip>
            <a:stretch>
              <a:fillRect/>
            </a:stretch>
          </p:blipFill>
          <p:spPr>
            <a:xfrm>
              <a:off x="4864608" y="504444"/>
              <a:ext cx="454151" cy="452627"/>
            </a:xfrm>
            <a:prstGeom prst="rect">
              <a:avLst/>
            </a:prstGeom>
          </p:spPr>
        </p:pic>
        <p:sp>
          <p:nvSpPr>
            <p:cNvPr id="24" name="object 24"/>
            <p:cNvSpPr/>
            <p:nvPr/>
          </p:nvSpPr>
          <p:spPr>
            <a:xfrm>
              <a:off x="4107942" y="2573273"/>
              <a:ext cx="2042160" cy="565150"/>
            </a:xfrm>
            <a:custGeom>
              <a:avLst/>
              <a:gdLst/>
              <a:ahLst/>
              <a:cxnLst/>
              <a:rect l="l" t="t" r="r" b="b"/>
              <a:pathLst>
                <a:path w="2042160" h="565150">
                  <a:moveTo>
                    <a:pt x="2042033" y="565023"/>
                  </a:moveTo>
                  <a:lnTo>
                    <a:pt x="1438656" y="73151"/>
                  </a:lnTo>
                </a:path>
                <a:path w="2042160" h="565150">
                  <a:moveTo>
                    <a:pt x="0" y="531749"/>
                  </a:moveTo>
                  <a:lnTo>
                    <a:pt x="656971" y="0"/>
                  </a:lnTo>
                </a:path>
              </a:pathLst>
            </a:custGeom>
            <a:ln w="38100">
              <a:solidFill>
                <a:srgbClr val="3D6E52"/>
              </a:solidFill>
              <a:prstDash val="dot"/>
            </a:ln>
          </p:spPr>
          <p:txBody>
            <a:bodyPr wrap="square" lIns="0" tIns="0" rIns="0" bIns="0" rtlCol="0"/>
            <a:lstStyle/>
            <a:p>
              <a:endParaRPr/>
            </a:p>
          </p:txBody>
        </p:sp>
      </p:grpSp>
      <p:sp>
        <p:nvSpPr>
          <p:cNvPr id="25" name="object 25"/>
          <p:cNvSpPr txBox="1"/>
          <p:nvPr/>
        </p:nvSpPr>
        <p:spPr>
          <a:xfrm>
            <a:off x="4721733" y="2010282"/>
            <a:ext cx="763905" cy="239395"/>
          </a:xfrm>
          <a:prstGeom prst="rect">
            <a:avLst/>
          </a:prstGeom>
        </p:spPr>
        <p:txBody>
          <a:bodyPr vert="horz" wrap="square" lIns="0" tIns="13335" rIns="0" bIns="0" rtlCol="0">
            <a:spAutoFit/>
          </a:bodyPr>
          <a:lstStyle/>
          <a:p>
            <a:pPr marL="12700">
              <a:lnSpc>
                <a:spcPct val="100000"/>
              </a:lnSpc>
              <a:spcBef>
                <a:spcPts val="105"/>
              </a:spcBef>
            </a:pPr>
            <a:r>
              <a:rPr sz="1400" b="1" spc="-50" dirty="0">
                <a:solidFill>
                  <a:srgbClr val="FFFFFF"/>
                </a:solidFill>
                <a:latin typeface="Arial"/>
                <a:cs typeface="Arial"/>
              </a:rPr>
              <a:t>Servicios</a:t>
            </a:r>
            <a:endParaRPr sz="1400" dirty="0">
              <a:latin typeface="Arial"/>
              <a:cs typeface="Arial"/>
            </a:endParaRPr>
          </a:p>
        </p:txBody>
      </p:sp>
      <p:sp>
        <p:nvSpPr>
          <p:cNvPr id="26" name="object 26"/>
          <p:cNvSpPr txBox="1"/>
          <p:nvPr/>
        </p:nvSpPr>
        <p:spPr>
          <a:xfrm>
            <a:off x="6019546" y="3223386"/>
            <a:ext cx="1346200" cy="437515"/>
          </a:xfrm>
          <a:prstGeom prst="rect">
            <a:avLst/>
          </a:prstGeom>
        </p:spPr>
        <p:txBody>
          <a:bodyPr vert="horz" wrap="square" lIns="0" tIns="12700" rIns="0" bIns="0" rtlCol="0">
            <a:spAutoFit/>
          </a:bodyPr>
          <a:lstStyle/>
          <a:p>
            <a:pPr marL="12700" marR="5080" algn="ctr">
              <a:lnSpc>
                <a:spcPct val="100000"/>
              </a:lnSpc>
              <a:spcBef>
                <a:spcPts val="100"/>
              </a:spcBef>
            </a:pPr>
            <a:r>
              <a:rPr sz="900" spc="-5" dirty="0">
                <a:solidFill>
                  <a:srgbClr val="464646"/>
                </a:solidFill>
                <a:latin typeface="Bahnschrift"/>
                <a:cs typeface="Bahnschrift"/>
              </a:rPr>
              <a:t>Actividades de</a:t>
            </a:r>
            <a:r>
              <a:rPr sz="900" dirty="0">
                <a:solidFill>
                  <a:srgbClr val="464646"/>
                </a:solidFill>
                <a:latin typeface="Bahnschrift"/>
                <a:cs typeface="Bahnschrift"/>
              </a:rPr>
              <a:t> </a:t>
            </a:r>
            <a:r>
              <a:rPr sz="900" spc="-5" dirty="0">
                <a:solidFill>
                  <a:srgbClr val="464646"/>
                </a:solidFill>
                <a:latin typeface="Bahnschrift"/>
                <a:cs typeface="Bahnschrift"/>
              </a:rPr>
              <a:t>animación, </a:t>
            </a:r>
            <a:r>
              <a:rPr sz="900" spc="-140" dirty="0">
                <a:solidFill>
                  <a:srgbClr val="464646"/>
                </a:solidFill>
                <a:latin typeface="Bahnschrift"/>
                <a:cs typeface="Bahnschrift"/>
              </a:rPr>
              <a:t> </a:t>
            </a:r>
            <a:r>
              <a:rPr sz="900" spc="-5" dirty="0">
                <a:solidFill>
                  <a:srgbClr val="464646"/>
                </a:solidFill>
                <a:latin typeface="Bahnschrift"/>
                <a:cs typeface="Bahnschrift"/>
              </a:rPr>
              <a:t>excursiones,</a:t>
            </a:r>
            <a:r>
              <a:rPr sz="900" dirty="0">
                <a:solidFill>
                  <a:srgbClr val="464646"/>
                </a:solidFill>
                <a:latin typeface="Bahnschrift"/>
                <a:cs typeface="Bahnschrift"/>
              </a:rPr>
              <a:t> </a:t>
            </a:r>
            <a:r>
              <a:rPr sz="900" spc="-5" dirty="0">
                <a:solidFill>
                  <a:srgbClr val="464646"/>
                </a:solidFill>
                <a:latin typeface="Bahnschrift"/>
                <a:cs typeface="Bahnschrift"/>
              </a:rPr>
              <a:t>talleres, </a:t>
            </a:r>
            <a:r>
              <a:rPr sz="900" dirty="0">
                <a:solidFill>
                  <a:srgbClr val="464646"/>
                </a:solidFill>
                <a:latin typeface="Bahnschrift"/>
                <a:cs typeface="Bahnschrift"/>
              </a:rPr>
              <a:t> </a:t>
            </a:r>
            <a:r>
              <a:rPr sz="900" spc="-5" dirty="0">
                <a:solidFill>
                  <a:srgbClr val="464646"/>
                </a:solidFill>
                <a:latin typeface="Bahnschrift"/>
                <a:cs typeface="Bahnschrift"/>
              </a:rPr>
              <a:t>juegos,</a:t>
            </a:r>
            <a:r>
              <a:rPr sz="900" spc="70" dirty="0">
                <a:solidFill>
                  <a:srgbClr val="464646"/>
                </a:solidFill>
                <a:latin typeface="Bahnschrift"/>
                <a:cs typeface="Bahnschrift"/>
              </a:rPr>
              <a:t> </a:t>
            </a:r>
            <a:r>
              <a:rPr sz="900" spc="-5" dirty="0">
                <a:solidFill>
                  <a:srgbClr val="464646"/>
                </a:solidFill>
                <a:latin typeface="Bahnschrift"/>
                <a:cs typeface="Bahnschrift"/>
              </a:rPr>
              <a:t>etc.</a:t>
            </a:r>
            <a:endParaRPr sz="900">
              <a:latin typeface="Bahnschrift"/>
              <a:cs typeface="Bahnschrift"/>
            </a:endParaRPr>
          </a:p>
        </p:txBody>
      </p:sp>
      <p:sp>
        <p:nvSpPr>
          <p:cNvPr id="27" name="object 27"/>
          <p:cNvSpPr txBox="1"/>
          <p:nvPr/>
        </p:nvSpPr>
        <p:spPr>
          <a:xfrm>
            <a:off x="3009392" y="3263265"/>
            <a:ext cx="1456055" cy="437515"/>
          </a:xfrm>
          <a:prstGeom prst="rect">
            <a:avLst/>
          </a:prstGeom>
        </p:spPr>
        <p:txBody>
          <a:bodyPr vert="horz" wrap="square" lIns="0" tIns="12700" rIns="0" bIns="0" rtlCol="0">
            <a:spAutoFit/>
          </a:bodyPr>
          <a:lstStyle/>
          <a:p>
            <a:pPr marL="44450" marR="5080" indent="-32384" algn="just">
              <a:lnSpc>
                <a:spcPct val="100000"/>
              </a:lnSpc>
              <a:spcBef>
                <a:spcPts val="100"/>
              </a:spcBef>
            </a:pPr>
            <a:r>
              <a:rPr sz="900" spc="-5" dirty="0">
                <a:latin typeface="Bahnschrift"/>
                <a:cs typeface="Bahnschrift"/>
              </a:rPr>
              <a:t>Gimnasio, piscinas, petanca, </a:t>
            </a:r>
            <a:r>
              <a:rPr sz="900" dirty="0">
                <a:latin typeface="Bahnschrift"/>
                <a:cs typeface="Bahnschrift"/>
              </a:rPr>
              <a:t> </a:t>
            </a:r>
            <a:r>
              <a:rPr sz="900" spc="-5" dirty="0">
                <a:latin typeface="Bahnschrift"/>
                <a:cs typeface="Bahnschrift"/>
              </a:rPr>
              <a:t>parque infantil, peluquería, </a:t>
            </a:r>
            <a:r>
              <a:rPr sz="900" dirty="0">
                <a:latin typeface="Bahnschrift"/>
                <a:cs typeface="Bahnschrift"/>
              </a:rPr>
              <a:t> </a:t>
            </a:r>
            <a:r>
              <a:rPr sz="900" spc="-5" dirty="0">
                <a:latin typeface="Bahnschrift"/>
                <a:cs typeface="Bahnschrift"/>
              </a:rPr>
              <a:t>estética</a:t>
            </a:r>
            <a:r>
              <a:rPr sz="900" spc="75" dirty="0">
                <a:latin typeface="Bahnschrift"/>
                <a:cs typeface="Bahnschrift"/>
              </a:rPr>
              <a:t> </a:t>
            </a:r>
            <a:r>
              <a:rPr sz="900" dirty="0">
                <a:latin typeface="Bahnschrift"/>
                <a:cs typeface="Bahnschrift"/>
              </a:rPr>
              <a:t>y</a:t>
            </a:r>
            <a:r>
              <a:rPr sz="900" spc="85" dirty="0">
                <a:latin typeface="Bahnschrift"/>
                <a:cs typeface="Bahnschrift"/>
              </a:rPr>
              <a:t> </a:t>
            </a:r>
            <a:r>
              <a:rPr sz="900" spc="-5" dirty="0">
                <a:latin typeface="Bahnschrift"/>
                <a:cs typeface="Bahnschrift"/>
              </a:rPr>
              <a:t>fisioterapia</a:t>
            </a:r>
            <a:r>
              <a:rPr sz="900" spc="40" dirty="0">
                <a:latin typeface="Bahnschrift"/>
                <a:cs typeface="Bahnschrift"/>
              </a:rPr>
              <a:t> </a:t>
            </a:r>
            <a:r>
              <a:rPr sz="900" spc="-5" dirty="0">
                <a:latin typeface="Bahnschrift"/>
                <a:cs typeface="Bahnschrift"/>
              </a:rPr>
              <a:t>etc.</a:t>
            </a:r>
            <a:endParaRPr sz="900" dirty="0">
              <a:latin typeface="Bahnschrift"/>
              <a:cs typeface="Bahnschrift"/>
            </a:endParaRPr>
          </a:p>
        </p:txBody>
      </p:sp>
      <p:sp>
        <p:nvSpPr>
          <p:cNvPr id="28" name="object 28"/>
          <p:cNvSpPr txBox="1"/>
          <p:nvPr/>
        </p:nvSpPr>
        <p:spPr>
          <a:xfrm>
            <a:off x="246684" y="4958283"/>
            <a:ext cx="1007744" cy="193675"/>
          </a:xfrm>
          <a:prstGeom prst="rect">
            <a:avLst/>
          </a:prstGeom>
        </p:spPr>
        <p:txBody>
          <a:bodyPr vert="horz" wrap="square" lIns="0" tIns="12700" rIns="0" bIns="0" rtlCol="0">
            <a:spAutoFit/>
          </a:bodyPr>
          <a:lstStyle/>
          <a:p>
            <a:pPr marL="12700">
              <a:lnSpc>
                <a:spcPct val="100000"/>
              </a:lnSpc>
              <a:spcBef>
                <a:spcPts val="100"/>
              </a:spcBef>
            </a:pPr>
            <a:r>
              <a:rPr sz="1100" b="1" spc="-150" dirty="0">
                <a:solidFill>
                  <a:srgbClr val="464646"/>
                </a:solidFill>
                <a:latin typeface="Arial"/>
                <a:cs typeface="Arial"/>
              </a:rPr>
              <a:t>O</a:t>
            </a:r>
            <a:r>
              <a:rPr sz="1100" b="1" spc="10" dirty="0">
                <a:solidFill>
                  <a:srgbClr val="464646"/>
                </a:solidFill>
                <a:latin typeface="Arial"/>
                <a:cs typeface="Arial"/>
              </a:rPr>
              <a:t>tr</a:t>
            </a:r>
            <a:r>
              <a:rPr sz="1100" b="1" spc="-55" dirty="0">
                <a:solidFill>
                  <a:srgbClr val="464646"/>
                </a:solidFill>
                <a:latin typeface="Arial"/>
                <a:cs typeface="Arial"/>
              </a:rPr>
              <a:t>os</a:t>
            </a:r>
            <a:r>
              <a:rPr sz="1100" b="1" spc="5" dirty="0">
                <a:solidFill>
                  <a:srgbClr val="464646"/>
                </a:solidFill>
                <a:latin typeface="Arial"/>
                <a:cs typeface="Arial"/>
              </a:rPr>
              <a:t> </a:t>
            </a:r>
            <a:r>
              <a:rPr sz="1100" b="1" spc="-10" dirty="0">
                <a:solidFill>
                  <a:srgbClr val="464646"/>
                </a:solidFill>
                <a:latin typeface="Arial"/>
                <a:cs typeface="Arial"/>
              </a:rPr>
              <a:t>ser</a:t>
            </a:r>
            <a:r>
              <a:rPr sz="1100" b="1" spc="-60" dirty="0">
                <a:solidFill>
                  <a:srgbClr val="464646"/>
                </a:solidFill>
                <a:latin typeface="Arial"/>
                <a:cs typeface="Arial"/>
              </a:rPr>
              <a:t>vicios:</a:t>
            </a:r>
            <a:endParaRPr sz="11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sldNum" sz="quarter" idx="7"/>
          </p:nvPr>
        </p:nvSpPr>
        <p:spPr>
          <a:prstGeom prst="rect">
            <a:avLst/>
          </a:prstGeom>
        </p:spPr>
        <p:txBody>
          <a:bodyPr vert="horz" wrap="square" lIns="0" tIns="0" rIns="0" bIns="0" rtlCol="0">
            <a:spAutoFit/>
          </a:bodyPr>
          <a:lstStyle/>
          <a:p>
            <a:pPr marL="60325">
              <a:lnSpc>
                <a:spcPts val="1090"/>
              </a:lnSpc>
            </a:pPr>
            <a:fld id="{81D60167-4931-47E6-BA6A-407CBD079E47}" type="slidenum">
              <a:rPr spc="-5" dirty="0"/>
              <a:t>9</a:t>
            </a:fld>
            <a:endParaRPr spc="-5" dirty="0"/>
          </a:p>
        </p:txBody>
      </p:sp>
      <p:sp>
        <p:nvSpPr>
          <p:cNvPr id="3" name="object 3"/>
          <p:cNvSpPr txBox="1"/>
          <p:nvPr/>
        </p:nvSpPr>
        <p:spPr>
          <a:xfrm>
            <a:off x="3315715" y="455167"/>
            <a:ext cx="1224915" cy="212238"/>
          </a:xfrm>
          <a:prstGeom prst="rect">
            <a:avLst/>
          </a:prstGeom>
        </p:spPr>
        <p:txBody>
          <a:bodyPr vert="horz" wrap="square" lIns="0" tIns="12065" rIns="0" bIns="0" rtlCol="0">
            <a:spAutoFit/>
          </a:bodyPr>
          <a:lstStyle/>
          <a:p>
            <a:pPr marL="12700">
              <a:lnSpc>
                <a:spcPct val="100000"/>
              </a:lnSpc>
              <a:spcBef>
                <a:spcPts val="95"/>
              </a:spcBef>
            </a:pPr>
            <a:r>
              <a:rPr sz="1300" b="1" spc="-30" dirty="0">
                <a:solidFill>
                  <a:schemeClr val="accent6">
                    <a:lumMod val="50000"/>
                  </a:schemeClr>
                </a:solidFill>
                <a:latin typeface="Arial"/>
                <a:cs typeface="Arial"/>
              </a:rPr>
              <a:t>Nuestra</a:t>
            </a:r>
            <a:r>
              <a:rPr sz="1300" b="1" spc="-45" dirty="0">
                <a:solidFill>
                  <a:schemeClr val="accent6">
                    <a:lumMod val="50000"/>
                  </a:schemeClr>
                </a:solidFill>
                <a:latin typeface="Arial"/>
                <a:cs typeface="Arial"/>
              </a:rPr>
              <a:t> </a:t>
            </a:r>
            <a:r>
              <a:rPr sz="1300" b="1" spc="-40" dirty="0">
                <a:solidFill>
                  <a:schemeClr val="accent6">
                    <a:lumMod val="50000"/>
                  </a:schemeClr>
                </a:solidFill>
                <a:latin typeface="Arial"/>
                <a:cs typeface="Arial"/>
              </a:rPr>
              <a:t>historia</a:t>
            </a:r>
            <a:endParaRPr sz="1300" dirty="0">
              <a:solidFill>
                <a:schemeClr val="accent6">
                  <a:lumMod val="50000"/>
                </a:schemeClr>
              </a:solidFill>
              <a:latin typeface="Arial"/>
              <a:cs typeface="Arial"/>
            </a:endParaRPr>
          </a:p>
        </p:txBody>
      </p:sp>
      <p:sp>
        <p:nvSpPr>
          <p:cNvPr id="4" name="object 4"/>
          <p:cNvSpPr txBox="1"/>
          <p:nvPr/>
        </p:nvSpPr>
        <p:spPr>
          <a:xfrm>
            <a:off x="3315715" y="795020"/>
            <a:ext cx="3910965" cy="751488"/>
          </a:xfrm>
          <a:prstGeom prst="rect">
            <a:avLst/>
          </a:prstGeom>
        </p:spPr>
        <p:txBody>
          <a:bodyPr vert="horz" wrap="square" lIns="0" tIns="12700" rIns="0" bIns="0" rtlCol="0">
            <a:spAutoFit/>
          </a:bodyPr>
          <a:lstStyle/>
          <a:p>
            <a:pPr marL="12700" marR="5080" algn="just">
              <a:lnSpc>
                <a:spcPct val="100000"/>
              </a:lnSpc>
              <a:spcBef>
                <a:spcPts val="100"/>
              </a:spcBef>
            </a:pPr>
            <a:r>
              <a:rPr sz="1200" dirty="0">
                <a:solidFill>
                  <a:srgbClr val="464646"/>
                </a:solidFill>
                <a:latin typeface="Bahnschrift"/>
                <a:cs typeface="Bahnschrift"/>
              </a:rPr>
              <a:t>El </a:t>
            </a:r>
            <a:r>
              <a:rPr sz="1200" spc="-5" dirty="0">
                <a:solidFill>
                  <a:srgbClr val="464646"/>
                </a:solidFill>
                <a:latin typeface="Bahnschrift"/>
                <a:cs typeface="Bahnschrift"/>
              </a:rPr>
              <a:t>proyecto del abuelo Juan Bonet </a:t>
            </a:r>
            <a:r>
              <a:rPr sz="1200" dirty="0">
                <a:solidFill>
                  <a:srgbClr val="464646"/>
                </a:solidFill>
                <a:latin typeface="Bahnschrift"/>
                <a:cs typeface="Bahnschrift"/>
              </a:rPr>
              <a:t>se </a:t>
            </a:r>
            <a:r>
              <a:rPr sz="1200" spc="-10" dirty="0">
                <a:solidFill>
                  <a:srgbClr val="464646"/>
                </a:solidFill>
                <a:latin typeface="Bahnschrift"/>
                <a:cs typeface="Bahnschrift"/>
              </a:rPr>
              <a:t>materializó </a:t>
            </a:r>
            <a:r>
              <a:rPr sz="1200" dirty="0">
                <a:solidFill>
                  <a:srgbClr val="464646"/>
                </a:solidFill>
                <a:latin typeface="Bahnschrift"/>
                <a:cs typeface="Bahnschrift"/>
              </a:rPr>
              <a:t>en </a:t>
            </a:r>
            <a:r>
              <a:rPr sz="1200" spc="-5" dirty="0">
                <a:solidFill>
                  <a:srgbClr val="464646"/>
                </a:solidFill>
                <a:latin typeface="Bahnschrift"/>
                <a:cs typeface="Bahnschrift"/>
              </a:rPr>
              <a:t>1966 </a:t>
            </a:r>
            <a:r>
              <a:rPr sz="1200" dirty="0">
                <a:solidFill>
                  <a:srgbClr val="464646"/>
                </a:solidFill>
                <a:latin typeface="Bahnschrift"/>
                <a:cs typeface="Bahnschrift"/>
              </a:rPr>
              <a:t> </a:t>
            </a:r>
            <a:r>
              <a:rPr sz="1200" spc="-5" dirty="0">
                <a:solidFill>
                  <a:srgbClr val="464646"/>
                </a:solidFill>
                <a:latin typeface="Bahnschrift"/>
                <a:cs typeface="Bahnschrift"/>
              </a:rPr>
              <a:t>con</a:t>
            </a:r>
            <a:r>
              <a:rPr sz="1200" dirty="0">
                <a:solidFill>
                  <a:srgbClr val="464646"/>
                </a:solidFill>
                <a:latin typeface="Bahnschrift"/>
                <a:cs typeface="Bahnschrift"/>
              </a:rPr>
              <a:t> </a:t>
            </a:r>
            <a:r>
              <a:rPr sz="1200" spc="-5" dirty="0">
                <a:solidFill>
                  <a:srgbClr val="464646"/>
                </a:solidFill>
                <a:latin typeface="Bahnschrift"/>
                <a:cs typeface="Bahnschrift"/>
              </a:rPr>
              <a:t>la</a:t>
            </a:r>
            <a:r>
              <a:rPr sz="1200" dirty="0">
                <a:solidFill>
                  <a:srgbClr val="464646"/>
                </a:solidFill>
                <a:latin typeface="Bahnschrift"/>
                <a:cs typeface="Bahnschrift"/>
              </a:rPr>
              <a:t> </a:t>
            </a:r>
            <a:r>
              <a:rPr sz="1200" spc="-5" dirty="0">
                <a:solidFill>
                  <a:srgbClr val="464646"/>
                </a:solidFill>
                <a:latin typeface="Bahnschrift"/>
                <a:cs typeface="Bahnschrift"/>
              </a:rPr>
              <a:t>apertura</a:t>
            </a:r>
            <a:r>
              <a:rPr sz="1200" dirty="0">
                <a:solidFill>
                  <a:srgbClr val="464646"/>
                </a:solidFill>
                <a:latin typeface="Bahnschrift"/>
                <a:cs typeface="Bahnschrift"/>
              </a:rPr>
              <a:t> </a:t>
            </a:r>
            <a:r>
              <a:rPr sz="1200" spc="-10" dirty="0">
                <a:solidFill>
                  <a:srgbClr val="464646"/>
                </a:solidFill>
                <a:latin typeface="Bahnschrift"/>
                <a:cs typeface="Bahnschrift"/>
              </a:rPr>
              <a:t>del</a:t>
            </a:r>
            <a:r>
              <a:rPr sz="1200" spc="-5" dirty="0">
                <a:solidFill>
                  <a:srgbClr val="464646"/>
                </a:solidFill>
                <a:latin typeface="Bahnschrift"/>
                <a:cs typeface="Bahnschrift"/>
              </a:rPr>
              <a:t> camping</a:t>
            </a:r>
            <a:r>
              <a:rPr sz="1200" spc="195" dirty="0">
                <a:solidFill>
                  <a:srgbClr val="464646"/>
                </a:solidFill>
                <a:latin typeface="Bahnschrift"/>
                <a:cs typeface="Bahnschrift"/>
              </a:rPr>
              <a:t> </a:t>
            </a:r>
            <a:r>
              <a:rPr sz="1200" spc="-5" dirty="0">
                <a:solidFill>
                  <a:srgbClr val="464646"/>
                </a:solidFill>
                <a:latin typeface="Bahnschrift"/>
                <a:cs typeface="Bahnschrift"/>
              </a:rPr>
              <a:t>Bonterra</a:t>
            </a:r>
            <a:r>
              <a:rPr sz="1200" spc="195" dirty="0">
                <a:solidFill>
                  <a:srgbClr val="464646"/>
                </a:solidFill>
                <a:latin typeface="Bahnschrift"/>
                <a:cs typeface="Bahnschrift"/>
              </a:rPr>
              <a:t> </a:t>
            </a:r>
            <a:r>
              <a:rPr sz="1200" dirty="0">
                <a:solidFill>
                  <a:srgbClr val="464646"/>
                </a:solidFill>
                <a:latin typeface="Bahnschrift"/>
                <a:cs typeface="Bahnschrift"/>
              </a:rPr>
              <a:t>y </a:t>
            </a:r>
            <a:r>
              <a:rPr sz="1200" spc="-5" dirty="0">
                <a:solidFill>
                  <a:srgbClr val="464646"/>
                </a:solidFill>
                <a:latin typeface="Bahnschrift"/>
                <a:cs typeface="Bahnschrift"/>
              </a:rPr>
              <a:t>creció</a:t>
            </a:r>
            <a:r>
              <a:rPr sz="1200" spc="195" dirty="0">
                <a:solidFill>
                  <a:srgbClr val="464646"/>
                </a:solidFill>
                <a:latin typeface="Bahnschrift"/>
                <a:cs typeface="Bahnschrift"/>
              </a:rPr>
              <a:t> </a:t>
            </a:r>
            <a:r>
              <a:rPr sz="1200" spc="-5" dirty="0">
                <a:solidFill>
                  <a:srgbClr val="464646"/>
                </a:solidFill>
                <a:latin typeface="Bahnschrift"/>
                <a:cs typeface="Bahnschrift"/>
              </a:rPr>
              <a:t>gracias</a:t>
            </a:r>
            <a:r>
              <a:rPr sz="1200" spc="195" dirty="0">
                <a:solidFill>
                  <a:srgbClr val="464646"/>
                </a:solidFill>
                <a:latin typeface="Bahnschrift"/>
                <a:cs typeface="Bahnschrift"/>
              </a:rPr>
              <a:t> </a:t>
            </a:r>
            <a:r>
              <a:rPr sz="1200" dirty="0">
                <a:solidFill>
                  <a:srgbClr val="464646"/>
                </a:solidFill>
                <a:latin typeface="Bahnschrift"/>
                <a:cs typeface="Bahnschrift"/>
              </a:rPr>
              <a:t>a </a:t>
            </a:r>
            <a:r>
              <a:rPr sz="1200" spc="5" dirty="0">
                <a:solidFill>
                  <a:srgbClr val="464646"/>
                </a:solidFill>
                <a:latin typeface="Bahnschrift"/>
                <a:cs typeface="Bahnschrift"/>
              </a:rPr>
              <a:t> </a:t>
            </a:r>
            <a:r>
              <a:rPr sz="1200" dirty="0">
                <a:solidFill>
                  <a:srgbClr val="464646"/>
                </a:solidFill>
                <a:latin typeface="Bahnschrift"/>
                <a:cs typeface="Bahnschrift"/>
              </a:rPr>
              <a:t>su hijo </a:t>
            </a:r>
            <a:r>
              <a:rPr sz="1200" spc="-5" dirty="0">
                <a:solidFill>
                  <a:srgbClr val="464646"/>
                </a:solidFill>
                <a:latin typeface="Bahnschrift"/>
                <a:cs typeface="Bahnschrift"/>
              </a:rPr>
              <a:t>Fernando Bonet, que </a:t>
            </a:r>
            <a:r>
              <a:rPr sz="1200" dirty="0">
                <a:solidFill>
                  <a:srgbClr val="464646"/>
                </a:solidFill>
                <a:latin typeface="Bahnschrift"/>
                <a:cs typeface="Bahnschrift"/>
              </a:rPr>
              <a:t>lo </a:t>
            </a:r>
            <a:r>
              <a:rPr lang="es-ES" sz="1200" spc="-5" dirty="0">
                <a:solidFill>
                  <a:srgbClr val="464646"/>
                </a:solidFill>
                <a:latin typeface="Bahnschrift"/>
                <a:cs typeface="Bahnschrift"/>
              </a:rPr>
              <a:t>gestiona antes de dar paso a la siguiente generación.</a:t>
            </a:r>
            <a:endParaRPr sz="1200" dirty="0">
              <a:latin typeface="Bahnschrift"/>
              <a:cs typeface="Bahnschrift"/>
            </a:endParaRPr>
          </a:p>
        </p:txBody>
      </p:sp>
      <p:sp>
        <p:nvSpPr>
          <p:cNvPr id="5" name="object 5"/>
          <p:cNvSpPr txBox="1"/>
          <p:nvPr/>
        </p:nvSpPr>
        <p:spPr>
          <a:xfrm>
            <a:off x="3315715" y="1628902"/>
            <a:ext cx="3912870" cy="1123315"/>
          </a:xfrm>
          <a:prstGeom prst="rect">
            <a:avLst/>
          </a:prstGeom>
        </p:spPr>
        <p:txBody>
          <a:bodyPr vert="horz" wrap="square" lIns="0" tIns="12700" rIns="0" bIns="0" rtlCol="0">
            <a:spAutoFit/>
          </a:bodyPr>
          <a:lstStyle/>
          <a:p>
            <a:pPr marL="12700" marR="5080" algn="just">
              <a:lnSpc>
                <a:spcPct val="100000"/>
              </a:lnSpc>
              <a:spcBef>
                <a:spcPts val="100"/>
              </a:spcBef>
            </a:pPr>
            <a:r>
              <a:rPr sz="1200" spc="-5" dirty="0">
                <a:solidFill>
                  <a:srgbClr val="464646"/>
                </a:solidFill>
                <a:latin typeface="Bahnschrift"/>
                <a:cs typeface="Bahnschrift"/>
              </a:rPr>
              <a:t>Hoy</a:t>
            </a:r>
            <a:r>
              <a:rPr sz="1200" dirty="0">
                <a:solidFill>
                  <a:srgbClr val="464646"/>
                </a:solidFill>
                <a:latin typeface="Bahnschrift"/>
                <a:cs typeface="Bahnschrift"/>
              </a:rPr>
              <a:t> en</a:t>
            </a:r>
            <a:r>
              <a:rPr sz="1200" spc="5" dirty="0">
                <a:solidFill>
                  <a:srgbClr val="464646"/>
                </a:solidFill>
                <a:latin typeface="Bahnschrift"/>
                <a:cs typeface="Bahnschrift"/>
              </a:rPr>
              <a:t> </a:t>
            </a:r>
            <a:r>
              <a:rPr sz="1200" spc="-5" dirty="0">
                <a:solidFill>
                  <a:srgbClr val="464646"/>
                </a:solidFill>
                <a:latin typeface="Bahnschrift"/>
                <a:cs typeface="Bahnschrift"/>
              </a:rPr>
              <a:t>día,</a:t>
            </a:r>
            <a:r>
              <a:rPr sz="1200" dirty="0">
                <a:solidFill>
                  <a:srgbClr val="464646"/>
                </a:solidFill>
                <a:latin typeface="Bahnschrift"/>
                <a:cs typeface="Bahnschrift"/>
              </a:rPr>
              <a:t> </a:t>
            </a:r>
            <a:r>
              <a:rPr sz="1200" spc="-5" dirty="0">
                <a:solidFill>
                  <a:srgbClr val="3D6E52"/>
                </a:solidFill>
                <a:latin typeface="Bahnschrift"/>
                <a:cs typeface="Bahnschrift"/>
              </a:rPr>
              <a:t>Bonterra</a:t>
            </a:r>
            <a:r>
              <a:rPr sz="1200" dirty="0">
                <a:solidFill>
                  <a:srgbClr val="3D6E52"/>
                </a:solidFill>
                <a:latin typeface="Bahnschrift"/>
                <a:cs typeface="Bahnschrift"/>
              </a:rPr>
              <a:t> </a:t>
            </a:r>
            <a:r>
              <a:rPr sz="1200" spc="-5" dirty="0">
                <a:solidFill>
                  <a:srgbClr val="3D6E52"/>
                </a:solidFill>
                <a:latin typeface="Bahnschrift"/>
                <a:cs typeface="Bahnschrift"/>
              </a:rPr>
              <a:t>Resort</a:t>
            </a:r>
            <a:r>
              <a:rPr sz="1200" dirty="0">
                <a:solidFill>
                  <a:srgbClr val="3D6E52"/>
                </a:solidFill>
                <a:latin typeface="Bahnschrift"/>
                <a:cs typeface="Bahnschrift"/>
              </a:rPr>
              <a:t> </a:t>
            </a:r>
            <a:r>
              <a:rPr sz="1200" dirty="0">
                <a:solidFill>
                  <a:srgbClr val="464646"/>
                </a:solidFill>
                <a:latin typeface="Bahnschrift"/>
                <a:cs typeface="Bahnschrift"/>
              </a:rPr>
              <a:t>es</a:t>
            </a:r>
            <a:r>
              <a:rPr sz="1200" spc="210" dirty="0">
                <a:solidFill>
                  <a:srgbClr val="464646"/>
                </a:solidFill>
                <a:latin typeface="Bahnschrift"/>
                <a:cs typeface="Bahnschrift"/>
              </a:rPr>
              <a:t> </a:t>
            </a:r>
            <a:r>
              <a:rPr sz="1200" dirty="0">
                <a:solidFill>
                  <a:srgbClr val="464646"/>
                </a:solidFill>
                <a:latin typeface="Bahnschrift"/>
                <a:cs typeface="Bahnschrift"/>
              </a:rPr>
              <a:t>un</a:t>
            </a:r>
            <a:r>
              <a:rPr sz="1200" spc="210" dirty="0">
                <a:solidFill>
                  <a:srgbClr val="464646"/>
                </a:solidFill>
                <a:latin typeface="Bahnschrift"/>
                <a:cs typeface="Bahnschrift"/>
              </a:rPr>
              <a:t> </a:t>
            </a:r>
            <a:r>
              <a:rPr sz="1200" spc="-5" dirty="0">
                <a:solidFill>
                  <a:srgbClr val="464646"/>
                </a:solidFill>
                <a:latin typeface="Bahnschrift"/>
                <a:cs typeface="Bahnschrift"/>
              </a:rPr>
              <a:t>establecimiento </a:t>
            </a:r>
            <a:r>
              <a:rPr sz="1200" dirty="0">
                <a:solidFill>
                  <a:srgbClr val="464646"/>
                </a:solidFill>
                <a:latin typeface="Bahnschrift"/>
                <a:cs typeface="Bahnschrift"/>
              </a:rPr>
              <a:t> </a:t>
            </a:r>
            <a:r>
              <a:rPr sz="1200" spc="-5" dirty="0">
                <a:solidFill>
                  <a:srgbClr val="464646"/>
                </a:solidFill>
                <a:latin typeface="Bahnschrift"/>
                <a:cs typeface="Bahnschrift"/>
              </a:rPr>
              <a:t>turístico</a:t>
            </a:r>
            <a:r>
              <a:rPr sz="1200" dirty="0">
                <a:solidFill>
                  <a:srgbClr val="464646"/>
                </a:solidFill>
                <a:latin typeface="Bahnschrift"/>
                <a:cs typeface="Bahnschrift"/>
              </a:rPr>
              <a:t> de</a:t>
            </a:r>
            <a:r>
              <a:rPr sz="1200" spc="5" dirty="0">
                <a:solidFill>
                  <a:srgbClr val="464646"/>
                </a:solidFill>
                <a:latin typeface="Bahnschrift"/>
                <a:cs typeface="Bahnschrift"/>
              </a:rPr>
              <a:t> </a:t>
            </a:r>
            <a:r>
              <a:rPr sz="1200" spc="-5" dirty="0">
                <a:solidFill>
                  <a:srgbClr val="464646"/>
                </a:solidFill>
                <a:latin typeface="Bahnschrift"/>
                <a:cs typeface="Bahnschrift"/>
              </a:rPr>
              <a:t>primer</a:t>
            </a:r>
            <a:r>
              <a:rPr sz="1200" dirty="0">
                <a:solidFill>
                  <a:srgbClr val="464646"/>
                </a:solidFill>
                <a:latin typeface="Bahnschrift"/>
                <a:cs typeface="Bahnschrift"/>
              </a:rPr>
              <a:t> </a:t>
            </a:r>
            <a:r>
              <a:rPr sz="1200" spc="-5" dirty="0">
                <a:solidFill>
                  <a:srgbClr val="464646"/>
                </a:solidFill>
                <a:latin typeface="Bahnschrift"/>
                <a:cs typeface="Bahnschrift"/>
              </a:rPr>
              <a:t>orden,</a:t>
            </a:r>
            <a:r>
              <a:rPr sz="1200" dirty="0">
                <a:solidFill>
                  <a:srgbClr val="464646"/>
                </a:solidFill>
                <a:latin typeface="Bahnschrift"/>
                <a:cs typeface="Bahnschrift"/>
              </a:rPr>
              <a:t> </a:t>
            </a:r>
            <a:r>
              <a:rPr sz="1200" spc="-5" dirty="0">
                <a:solidFill>
                  <a:srgbClr val="464646"/>
                </a:solidFill>
                <a:latin typeface="Bahnschrift"/>
                <a:cs typeface="Bahnschrift"/>
              </a:rPr>
              <a:t>gestionado</a:t>
            </a:r>
            <a:r>
              <a:rPr sz="1200" dirty="0">
                <a:solidFill>
                  <a:srgbClr val="464646"/>
                </a:solidFill>
                <a:latin typeface="Bahnschrift"/>
                <a:cs typeface="Bahnschrift"/>
              </a:rPr>
              <a:t> </a:t>
            </a:r>
            <a:r>
              <a:rPr sz="1200" spc="-5" dirty="0">
                <a:solidFill>
                  <a:srgbClr val="464646"/>
                </a:solidFill>
                <a:latin typeface="Bahnschrift"/>
                <a:cs typeface="Bahnschrift"/>
              </a:rPr>
              <a:t>por</a:t>
            </a:r>
            <a:r>
              <a:rPr sz="1200" dirty="0">
                <a:solidFill>
                  <a:srgbClr val="464646"/>
                </a:solidFill>
                <a:latin typeface="Bahnschrift"/>
                <a:cs typeface="Bahnschrift"/>
              </a:rPr>
              <a:t> un</a:t>
            </a:r>
            <a:r>
              <a:rPr sz="1200" spc="5" dirty="0">
                <a:solidFill>
                  <a:srgbClr val="464646"/>
                </a:solidFill>
                <a:latin typeface="Bahnschrift"/>
                <a:cs typeface="Bahnschrift"/>
              </a:rPr>
              <a:t> </a:t>
            </a:r>
            <a:r>
              <a:rPr sz="1200" spc="-5" dirty="0">
                <a:solidFill>
                  <a:srgbClr val="464646"/>
                </a:solidFill>
                <a:latin typeface="Bahnschrift"/>
                <a:cs typeface="Bahnschrift"/>
              </a:rPr>
              <a:t>equipo</a:t>
            </a:r>
            <a:r>
              <a:rPr sz="1200" dirty="0">
                <a:solidFill>
                  <a:srgbClr val="464646"/>
                </a:solidFill>
                <a:latin typeface="Bahnschrift"/>
                <a:cs typeface="Bahnschrift"/>
              </a:rPr>
              <a:t> de </a:t>
            </a:r>
            <a:r>
              <a:rPr sz="1200" spc="5" dirty="0">
                <a:solidFill>
                  <a:srgbClr val="464646"/>
                </a:solidFill>
                <a:latin typeface="Bahnschrift"/>
                <a:cs typeface="Bahnschrift"/>
              </a:rPr>
              <a:t> </a:t>
            </a:r>
            <a:r>
              <a:rPr sz="1200" spc="-5" dirty="0">
                <a:solidFill>
                  <a:srgbClr val="464646"/>
                </a:solidFill>
                <a:latin typeface="Bahnschrift"/>
                <a:cs typeface="Bahnschrift"/>
              </a:rPr>
              <a:t>profesionales</a:t>
            </a:r>
            <a:r>
              <a:rPr sz="1200" dirty="0">
                <a:solidFill>
                  <a:srgbClr val="464646"/>
                </a:solidFill>
                <a:latin typeface="Bahnschrift"/>
                <a:cs typeface="Bahnschrift"/>
              </a:rPr>
              <a:t> </a:t>
            </a:r>
            <a:r>
              <a:rPr sz="1200" spc="-5" dirty="0">
                <a:solidFill>
                  <a:srgbClr val="464646"/>
                </a:solidFill>
                <a:latin typeface="Bahnschrift"/>
                <a:cs typeface="Bahnschrift"/>
              </a:rPr>
              <a:t>comprometidos,</a:t>
            </a:r>
            <a:r>
              <a:rPr sz="1200" dirty="0">
                <a:solidFill>
                  <a:srgbClr val="464646"/>
                </a:solidFill>
                <a:latin typeface="Bahnschrift"/>
                <a:cs typeface="Bahnschrift"/>
              </a:rPr>
              <a:t> </a:t>
            </a:r>
            <a:r>
              <a:rPr sz="1200" spc="-5" dirty="0">
                <a:solidFill>
                  <a:srgbClr val="464646"/>
                </a:solidFill>
                <a:latin typeface="Bahnschrift"/>
                <a:cs typeface="Bahnschrift"/>
              </a:rPr>
              <a:t>cuyo</a:t>
            </a:r>
            <a:r>
              <a:rPr sz="1200" dirty="0">
                <a:solidFill>
                  <a:srgbClr val="464646"/>
                </a:solidFill>
                <a:latin typeface="Bahnschrift"/>
                <a:cs typeface="Bahnschrift"/>
              </a:rPr>
              <a:t> </a:t>
            </a:r>
            <a:r>
              <a:rPr sz="1200" spc="-5" dirty="0">
                <a:solidFill>
                  <a:srgbClr val="464646"/>
                </a:solidFill>
                <a:latin typeface="Bahnschrift"/>
                <a:cs typeface="Bahnschrift"/>
              </a:rPr>
              <a:t>propósito</a:t>
            </a:r>
            <a:r>
              <a:rPr sz="1200" spc="200" dirty="0">
                <a:solidFill>
                  <a:srgbClr val="464646"/>
                </a:solidFill>
                <a:latin typeface="Bahnschrift"/>
                <a:cs typeface="Bahnschrift"/>
              </a:rPr>
              <a:t> </a:t>
            </a:r>
            <a:r>
              <a:rPr sz="1200" dirty="0">
                <a:solidFill>
                  <a:srgbClr val="464646"/>
                </a:solidFill>
                <a:latin typeface="Bahnschrift"/>
                <a:cs typeface="Bahnschrift"/>
              </a:rPr>
              <a:t>es</a:t>
            </a:r>
            <a:r>
              <a:rPr sz="1200" spc="210" dirty="0">
                <a:solidFill>
                  <a:srgbClr val="464646"/>
                </a:solidFill>
                <a:latin typeface="Bahnschrift"/>
                <a:cs typeface="Bahnschrift"/>
              </a:rPr>
              <a:t> </a:t>
            </a:r>
            <a:r>
              <a:rPr sz="1200" dirty="0">
                <a:solidFill>
                  <a:srgbClr val="464646"/>
                </a:solidFill>
                <a:latin typeface="Bahnschrift"/>
                <a:cs typeface="Bahnschrift"/>
              </a:rPr>
              <a:t>el </a:t>
            </a:r>
            <a:r>
              <a:rPr sz="1200" spc="5" dirty="0">
                <a:solidFill>
                  <a:srgbClr val="464646"/>
                </a:solidFill>
                <a:latin typeface="Bahnschrift"/>
                <a:cs typeface="Bahnschrift"/>
              </a:rPr>
              <a:t> </a:t>
            </a:r>
            <a:r>
              <a:rPr sz="1200" dirty="0">
                <a:solidFill>
                  <a:srgbClr val="464646"/>
                </a:solidFill>
                <a:latin typeface="Bahnschrift"/>
                <a:cs typeface="Bahnschrift"/>
              </a:rPr>
              <a:t>mismo</a:t>
            </a:r>
            <a:r>
              <a:rPr sz="1200" spc="210" dirty="0">
                <a:solidFill>
                  <a:srgbClr val="464646"/>
                </a:solidFill>
                <a:latin typeface="Bahnschrift"/>
                <a:cs typeface="Bahnschrift"/>
              </a:rPr>
              <a:t> </a:t>
            </a:r>
            <a:r>
              <a:rPr sz="1200" spc="-5" dirty="0">
                <a:solidFill>
                  <a:srgbClr val="464646"/>
                </a:solidFill>
                <a:latin typeface="Bahnschrift"/>
                <a:cs typeface="Bahnschrift"/>
              </a:rPr>
              <a:t>que</a:t>
            </a:r>
            <a:r>
              <a:rPr sz="1200" spc="200" dirty="0">
                <a:solidFill>
                  <a:srgbClr val="464646"/>
                </a:solidFill>
                <a:latin typeface="Bahnschrift"/>
                <a:cs typeface="Bahnschrift"/>
              </a:rPr>
              <a:t> </a:t>
            </a:r>
            <a:r>
              <a:rPr sz="1200" spc="-5" dirty="0">
                <a:solidFill>
                  <a:srgbClr val="464646"/>
                </a:solidFill>
                <a:latin typeface="Bahnschrift"/>
                <a:cs typeface="Bahnschrift"/>
              </a:rPr>
              <a:t>entonces:</a:t>
            </a:r>
            <a:r>
              <a:rPr sz="1200" spc="200" dirty="0">
                <a:solidFill>
                  <a:srgbClr val="464646"/>
                </a:solidFill>
                <a:latin typeface="Bahnschrift"/>
                <a:cs typeface="Bahnschrift"/>
              </a:rPr>
              <a:t> </a:t>
            </a:r>
            <a:r>
              <a:rPr sz="1200" spc="-5" dirty="0">
                <a:solidFill>
                  <a:srgbClr val="464646"/>
                </a:solidFill>
                <a:latin typeface="Bahnschrift"/>
                <a:cs typeface="Bahnschrift"/>
              </a:rPr>
              <a:t>crear</a:t>
            </a:r>
            <a:r>
              <a:rPr sz="1200" spc="200" dirty="0">
                <a:solidFill>
                  <a:srgbClr val="464646"/>
                </a:solidFill>
                <a:latin typeface="Bahnschrift"/>
                <a:cs typeface="Bahnschrift"/>
              </a:rPr>
              <a:t> </a:t>
            </a:r>
            <a:r>
              <a:rPr sz="1200" dirty="0">
                <a:solidFill>
                  <a:srgbClr val="464646"/>
                </a:solidFill>
                <a:latin typeface="Bahnschrift"/>
                <a:cs typeface="Bahnschrift"/>
              </a:rPr>
              <a:t>un</a:t>
            </a:r>
            <a:r>
              <a:rPr sz="1200" spc="210" dirty="0">
                <a:solidFill>
                  <a:srgbClr val="464646"/>
                </a:solidFill>
                <a:latin typeface="Bahnschrift"/>
                <a:cs typeface="Bahnschrift"/>
              </a:rPr>
              <a:t> </a:t>
            </a:r>
            <a:r>
              <a:rPr sz="1200" spc="-5" dirty="0">
                <a:solidFill>
                  <a:srgbClr val="464646"/>
                </a:solidFill>
                <a:latin typeface="Bahnschrift"/>
                <a:cs typeface="Bahnschrift"/>
              </a:rPr>
              <a:t>lugar</a:t>
            </a:r>
            <a:r>
              <a:rPr sz="1200" spc="200" dirty="0">
                <a:solidFill>
                  <a:srgbClr val="464646"/>
                </a:solidFill>
                <a:latin typeface="Bahnschrift"/>
                <a:cs typeface="Bahnschrift"/>
              </a:rPr>
              <a:t> </a:t>
            </a:r>
            <a:r>
              <a:rPr sz="1200" spc="-5" dirty="0">
                <a:solidFill>
                  <a:srgbClr val="464646"/>
                </a:solidFill>
                <a:latin typeface="Bahnschrift"/>
                <a:cs typeface="Bahnschrift"/>
              </a:rPr>
              <a:t>donde</a:t>
            </a:r>
            <a:r>
              <a:rPr sz="1200" spc="200" dirty="0">
                <a:solidFill>
                  <a:srgbClr val="464646"/>
                </a:solidFill>
                <a:latin typeface="Bahnschrift"/>
                <a:cs typeface="Bahnschrift"/>
              </a:rPr>
              <a:t> </a:t>
            </a:r>
            <a:r>
              <a:rPr sz="1200" spc="-5" dirty="0">
                <a:solidFill>
                  <a:srgbClr val="464646"/>
                </a:solidFill>
                <a:latin typeface="Bahnschrift"/>
                <a:cs typeface="Bahnschrift"/>
              </a:rPr>
              <a:t>los </a:t>
            </a:r>
            <a:r>
              <a:rPr sz="1200" dirty="0">
                <a:solidFill>
                  <a:srgbClr val="464646"/>
                </a:solidFill>
                <a:latin typeface="Bahnschrift"/>
                <a:cs typeface="Bahnschrift"/>
              </a:rPr>
              <a:t> </a:t>
            </a:r>
            <a:r>
              <a:rPr sz="1200" spc="-5" dirty="0">
                <a:solidFill>
                  <a:srgbClr val="464646"/>
                </a:solidFill>
                <a:latin typeface="Bahnschrift"/>
                <a:cs typeface="Bahnschrift"/>
              </a:rPr>
              <a:t>campistas</a:t>
            </a:r>
            <a:r>
              <a:rPr sz="1200" dirty="0">
                <a:solidFill>
                  <a:srgbClr val="464646"/>
                </a:solidFill>
                <a:latin typeface="Bahnschrift"/>
                <a:cs typeface="Bahnschrift"/>
              </a:rPr>
              <a:t> </a:t>
            </a:r>
            <a:r>
              <a:rPr sz="1200" spc="-5" dirty="0">
                <a:solidFill>
                  <a:srgbClr val="464646"/>
                </a:solidFill>
                <a:latin typeface="Bahnschrift"/>
                <a:cs typeface="Bahnschrift"/>
              </a:rPr>
              <a:t>olviden</a:t>
            </a:r>
            <a:r>
              <a:rPr sz="1200" dirty="0">
                <a:solidFill>
                  <a:srgbClr val="464646"/>
                </a:solidFill>
                <a:latin typeface="Bahnschrift"/>
                <a:cs typeface="Bahnschrift"/>
              </a:rPr>
              <a:t> el</a:t>
            </a:r>
            <a:r>
              <a:rPr sz="1200" spc="5" dirty="0">
                <a:solidFill>
                  <a:srgbClr val="464646"/>
                </a:solidFill>
                <a:latin typeface="Bahnschrift"/>
                <a:cs typeface="Bahnschrift"/>
              </a:rPr>
              <a:t> </a:t>
            </a:r>
            <a:r>
              <a:rPr sz="1200" spc="-5" dirty="0">
                <a:solidFill>
                  <a:srgbClr val="464646"/>
                </a:solidFill>
                <a:latin typeface="Bahnschrift"/>
                <a:cs typeface="Bahnschrift"/>
              </a:rPr>
              <a:t>estrés</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dirty="0">
                <a:solidFill>
                  <a:srgbClr val="464646"/>
                </a:solidFill>
                <a:latin typeface="Bahnschrift"/>
                <a:cs typeface="Bahnschrift"/>
              </a:rPr>
              <a:t>las</a:t>
            </a:r>
            <a:r>
              <a:rPr sz="1200" spc="5" dirty="0">
                <a:solidFill>
                  <a:srgbClr val="464646"/>
                </a:solidFill>
                <a:latin typeface="Bahnschrift"/>
                <a:cs typeface="Bahnschrift"/>
              </a:rPr>
              <a:t> </a:t>
            </a:r>
            <a:r>
              <a:rPr sz="1200" spc="-5" dirty="0">
                <a:solidFill>
                  <a:srgbClr val="464646"/>
                </a:solidFill>
                <a:latin typeface="Bahnschrift"/>
                <a:cs typeface="Bahnschrift"/>
              </a:rPr>
              <a:t>preocupaciones</a:t>
            </a:r>
            <a:r>
              <a:rPr sz="1200" dirty="0">
                <a:solidFill>
                  <a:srgbClr val="464646"/>
                </a:solidFill>
                <a:latin typeface="Bahnschrift"/>
                <a:cs typeface="Bahnschrift"/>
              </a:rPr>
              <a:t> y</a:t>
            </a:r>
            <a:r>
              <a:rPr sz="1200" spc="5" dirty="0">
                <a:solidFill>
                  <a:srgbClr val="464646"/>
                </a:solidFill>
                <a:latin typeface="Bahnschrift"/>
                <a:cs typeface="Bahnschrift"/>
              </a:rPr>
              <a:t> </a:t>
            </a:r>
            <a:r>
              <a:rPr sz="1200" dirty="0">
                <a:solidFill>
                  <a:srgbClr val="464646"/>
                </a:solidFill>
                <a:latin typeface="Bahnschrift"/>
                <a:cs typeface="Bahnschrift"/>
              </a:rPr>
              <a:t>se </a:t>
            </a:r>
            <a:r>
              <a:rPr sz="1200" spc="5" dirty="0">
                <a:solidFill>
                  <a:srgbClr val="464646"/>
                </a:solidFill>
                <a:latin typeface="Bahnschrift"/>
                <a:cs typeface="Bahnschrift"/>
              </a:rPr>
              <a:t> </a:t>
            </a:r>
            <a:r>
              <a:rPr sz="1200" dirty="0">
                <a:solidFill>
                  <a:srgbClr val="464646"/>
                </a:solidFill>
                <a:latin typeface="Bahnschrift"/>
                <a:cs typeface="Bahnschrift"/>
              </a:rPr>
              <a:t>centren</a:t>
            </a:r>
            <a:r>
              <a:rPr sz="1200" spc="95" dirty="0">
                <a:solidFill>
                  <a:srgbClr val="464646"/>
                </a:solidFill>
                <a:latin typeface="Bahnschrift"/>
                <a:cs typeface="Bahnschrift"/>
              </a:rPr>
              <a:t> </a:t>
            </a:r>
            <a:r>
              <a:rPr sz="1200" dirty="0">
                <a:solidFill>
                  <a:srgbClr val="464646"/>
                </a:solidFill>
                <a:latin typeface="Bahnschrift"/>
                <a:cs typeface="Bahnschrift"/>
              </a:rPr>
              <a:t>en</a:t>
            </a:r>
            <a:r>
              <a:rPr sz="1200" spc="105" dirty="0">
                <a:solidFill>
                  <a:srgbClr val="464646"/>
                </a:solidFill>
                <a:latin typeface="Bahnschrift"/>
                <a:cs typeface="Bahnschrift"/>
              </a:rPr>
              <a:t> </a:t>
            </a:r>
            <a:r>
              <a:rPr sz="1200" dirty="0">
                <a:solidFill>
                  <a:srgbClr val="464646"/>
                </a:solidFill>
                <a:latin typeface="Bahnschrift"/>
                <a:cs typeface="Bahnschrift"/>
              </a:rPr>
              <a:t>relajarse</a:t>
            </a:r>
            <a:r>
              <a:rPr sz="1200" spc="110" dirty="0">
                <a:solidFill>
                  <a:srgbClr val="464646"/>
                </a:solidFill>
                <a:latin typeface="Bahnschrift"/>
                <a:cs typeface="Bahnschrift"/>
              </a:rPr>
              <a:t> </a:t>
            </a:r>
            <a:r>
              <a:rPr sz="1200" dirty="0">
                <a:solidFill>
                  <a:srgbClr val="464646"/>
                </a:solidFill>
                <a:latin typeface="Bahnschrift"/>
                <a:cs typeface="Bahnschrift"/>
              </a:rPr>
              <a:t>y</a:t>
            </a:r>
            <a:r>
              <a:rPr sz="1200" spc="114" dirty="0">
                <a:solidFill>
                  <a:srgbClr val="464646"/>
                </a:solidFill>
                <a:latin typeface="Bahnschrift"/>
                <a:cs typeface="Bahnschrift"/>
              </a:rPr>
              <a:t> </a:t>
            </a:r>
            <a:r>
              <a:rPr sz="1200" spc="-5" dirty="0">
                <a:solidFill>
                  <a:srgbClr val="464646"/>
                </a:solidFill>
                <a:latin typeface="Bahnschrift"/>
                <a:cs typeface="Bahnschrift"/>
              </a:rPr>
              <a:t>disfrutar</a:t>
            </a:r>
            <a:r>
              <a:rPr sz="1200" spc="90" dirty="0">
                <a:solidFill>
                  <a:srgbClr val="464646"/>
                </a:solidFill>
                <a:latin typeface="Bahnschrift"/>
                <a:cs typeface="Bahnschrift"/>
              </a:rPr>
              <a:t> </a:t>
            </a:r>
            <a:r>
              <a:rPr sz="1200" spc="-5" dirty="0">
                <a:solidFill>
                  <a:srgbClr val="464646"/>
                </a:solidFill>
                <a:latin typeface="Bahnschrift"/>
                <a:cs typeface="Bahnschrift"/>
              </a:rPr>
              <a:t>del</a:t>
            </a:r>
            <a:r>
              <a:rPr sz="1200" spc="114" dirty="0">
                <a:solidFill>
                  <a:srgbClr val="464646"/>
                </a:solidFill>
                <a:latin typeface="Bahnschrift"/>
                <a:cs typeface="Bahnschrift"/>
              </a:rPr>
              <a:t> </a:t>
            </a:r>
            <a:r>
              <a:rPr sz="1200" spc="-5" dirty="0">
                <a:solidFill>
                  <a:srgbClr val="464646"/>
                </a:solidFill>
                <a:latin typeface="Bahnschrift"/>
                <a:cs typeface="Bahnschrift"/>
              </a:rPr>
              <a:t>mar</a:t>
            </a:r>
            <a:r>
              <a:rPr sz="1200" spc="105" dirty="0">
                <a:solidFill>
                  <a:srgbClr val="464646"/>
                </a:solidFill>
                <a:latin typeface="Bahnschrift"/>
                <a:cs typeface="Bahnschrift"/>
              </a:rPr>
              <a:t> </a:t>
            </a:r>
            <a:r>
              <a:rPr sz="1200" dirty="0">
                <a:solidFill>
                  <a:srgbClr val="464646"/>
                </a:solidFill>
                <a:latin typeface="Bahnschrift"/>
                <a:cs typeface="Bahnschrift"/>
              </a:rPr>
              <a:t>y</a:t>
            </a:r>
            <a:r>
              <a:rPr sz="1200" spc="114" dirty="0">
                <a:solidFill>
                  <a:srgbClr val="464646"/>
                </a:solidFill>
                <a:latin typeface="Bahnschrift"/>
                <a:cs typeface="Bahnschrift"/>
              </a:rPr>
              <a:t> </a:t>
            </a:r>
            <a:r>
              <a:rPr sz="1200" dirty="0">
                <a:solidFill>
                  <a:srgbClr val="464646"/>
                </a:solidFill>
                <a:latin typeface="Bahnschrift"/>
                <a:cs typeface="Bahnschrift"/>
              </a:rPr>
              <a:t>la</a:t>
            </a:r>
            <a:r>
              <a:rPr sz="1200" spc="125" dirty="0">
                <a:solidFill>
                  <a:srgbClr val="464646"/>
                </a:solidFill>
                <a:latin typeface="Bahnschrift"/>
                <a:cs typeface="Bahnschrift"/>
              </a:rPr>
              <a:t> </a:t>
            </a:r>
            <a:r>
              <a:rPr sz="1200" spc="-5" dirty="0">
                <a:solidFill>
                  <a:srgbClr val="464646"/>
                </a:solidFill>
                <a:latin typeface="Bahnschrift"/>
                <a:cs typeface="Bahnschrift"/>
              </a:rPr>
              <a:t>montaña.</a:t>
            </a:r>
            <a:endParaRPr sz="1200" dirty="0">
              <a:latin typeface="Bahnschrift"/>
              <a:cs typeface="Bahnschrift"/>
            </a:endParaRPr>
          </a:p>
        </p:txBody>
      </p:sp>
      <p:sp>
        <p:nvSpPr>
          <p:cNvPr id="7" name="object 7"/>
          <p:cNvSpPr/>
          <p:nvPr/>
        </p:nvSpPr>
        <p:spPr>
          <a:xfrm>
            <a:off x="3154170" y="0"/>
            <a:ext cx="38100" cy="5715000"/>
          </a:xfrm>
          <a:custGeom>
            <a:avLst/>
            <a:gdLst/>
            <a:ahLst/>
            <a:cxnLst/>
            <a:rect l="l" t="t" r="r" b="b"/>
            <a:pathLst>
              <a:path w="38100" h="5715000">
                <a:moveTo>
                  <a:pt x="0" y="5714998"/>
                </a:moveTo>
                <a:lnTo>
                  <a:pt x="38100" y="5714998"/>
                </a:lnTo>
                <a:lnTo>
                  <a:pt x="38100" y="0"/>
                </a:lnTo>
                <a:lnTo>
                  <a:pt x="0" y="0"/>
                </a:lnTo>
                <a:lnTo>
                  <a:pt x="0" y="5714998"/>
                </a:lnTo>
                <a:close/>
              </a:path>
            </a:pathLst>
          </a:custGeom>
          <a:solidFill>
            <a:schemeClr val="accent6">
              <a:lumMod val="40000"/>
              <a:lumOff val="60000"/>
            </a:schemeClr>
          </a:solidFill>
        </p:spPr>
        <p:txBody>
          <a:bodyPr wrap="square" lIns="0" tIns="0" rIns="0" bIns="0" rtlCol="0"/>
          <a:lstStyle/>
          <a:p>
            <a:endParaRPr/>
          </a:p>
        </p:txBody>
      </p:sp>
      <p:sp>
        <p:nvSpPr>
          <p:cNvPr id="10" name="object 10"/>
          <p:cNvSpPr/>
          <p:nvPr/>
        </p:nvSpPr>
        <p:spPr>
          <a:xfrm>
            <a:off x="7620000" y="0"/>
            <a:ext cx="0" cy="5715000"/>
          </a:xfrm>
          <a:custGeom>
            <a:avLst/>
            <a:gdLst/>
            <a:ahLst/>
            <a:cxnLst/>
            <a:rect l="l" t="t" r="r" b="b"/>
            <a:pathLst>
              <a:path h="5715000">
                <a:moveTo>
                  <a:pt x="0" y="5714998"/>
                </a:moveTo>
                <a:lnTo>
                  <a:pt x="0" y="0"/>
                </a:lnTo>
              </a:path>
            </a:pathLst>
          </a:custGeom>
          <a:ln w="76200">
            <a:solidFill>
              <a:schemeClr val="accent6">
                <a:lumMod val="40000"/>
                <a:lumOff val="60000"/>
              </a:schemeClr>
            </a:solidFill>
          </a:ln>
        </p:spPr>
        <p:txBody>
          <a:bodyPr wrap="square" lIns="0" tIns="0" rIns="0" bIns="0" rtlCol="0"/>
          <a:lstStyle/>
          <a:p>
            <a:endParaRPr/>
          </a:p>
        </p:txBody>
      </p:sp>
      <p:sp>
        <p:nvSpPr>
          <p:cNvPr id="11" name="object 11"/>
          <p:cNvSpPr/>
          <p:nvPr/>
        </p:nvSpPr>
        <p:spPr>
          <a:xfrm>
            <a:off x="0" y="0"/>
            <a:ext cx="0" cy="5715000"/>
          </a:xfrm>
          <a:custGeom>
            <a:avLst/>
            <a:gdLst/>
            <a:ahLst/>
            <a:cxnLst/>
            <a:rect l="l" t="t" r="r" b="b"/>
            <a:pathLst>
              <a:path h="5715000">
                <a:moveTo>
                  <a:pt x="0" y="0"/>
                </a:moveTo>
                <a:lnTo>
                  <a:pt x="0" y="5714998"/>
                </a:lnTo>
              </a:path>
            </a:pathLst>
          </a:custGeom>
          <a:ln w="76200">
            <a:solidFill>
              <a:schemeClr val="accent6">
                <a:lumMod val="40000"/>
                <a:lumOff val="60000"/>
              </a:schemeClr>
            </a:solidFill>
          </a:ln>
        </p:spPr>
        <p:txBody>
          <a:bodyPr wrap="square" lIns="0" tIns="0" rIns="0" bIns="0" rtlCol="0"/>
          <a:lstStyle/>
          <a:p>
            <a:endParaRPr/>
          </a:p>
        </p:txBody>
      </p:sp>
      <p:pic>
        <p:nvPicPr>
          <p:cNvPr id="12" name="object 12"/>
          <p:cNvPicPr/>
          <p:nvPr/>
        </p:nvPicPr>
        <p:blipFill>
          <a:blip r:embed="rId2" cstate="print"/>
          <a:stretch>
            <a:fillRect/>
          </a:stretch>
        </p:blipFill>
        <p:spPr>
          <a:xfrm>
            <a:off x="3490383" y="5095929"/>
            <a:ext cx="1082202" cy="453212"/>
          </a:xfrm>
          <a:prstGeom prst="rect">
            <a:avLst/>
          </a:prstGeom>
        </p:spPr>
      </p:pic>
      <p:sp>
        <p:nvSpPr>
          <p:cNvPr id="16" name="object 2"/>
          <p:cNvSpPr/>
          <p:nvPr/>
        </p:nvSpPr>
        <p:spPr>
          <a:xfrm>
            <a:off x="34722" y="0"/>
            <a:ext cx="3040209" cy="5715000"/>
          </a:xfrm>
          <a:custGeom>
            <a:avLst/>
            <a:gdLst/>
            <a:ahLst/>
            <a:cxnLst/>
            <a:rect l="l" t="t" r="r" b="b"/>
            <a:pathLst>
              <a:path w="2708275" h="5715000">
                <a:moveTo>
                  <a:pt x="0" y="5714998"/>
                </a:moveTo>
                <a:lnTo>
                  <a:pt x="2708148" y="5714998"/>
                </a:lnTo>
                <a:lnTo>
                  <a:pt x="2708148" y="0"/>
                </a:lnTo>
                <a:lnTo>
                  <a:pt x="0" y="0"/>
                </a:lnTo>
                <a:lnTo>
                  <a:pt x="0" y="5714998"/>
                </a:lnTo>
                <a:close/>
              </a:path>
            </a:pathLst>
          </a:custGeom>
          <a:solidFill>
            <a:schemeClr val="accent6">
              <a:lumMod val="75000"/>
            </a:schemeClr>
          </a:solidFill>
        </p:spPr>
        <p:txBody>
          <a:bodyPr wrap="square" lIns="0" tIns="0" rIns="0" bIns="0" rtlCol="0"/>
          <a:lstStyle/>
          <a:p>
            <a:endParaRPr/>
          </a:p>
        </p:txBody>
      </p:sp>
      <p:sp>
        <p:nvSpPr>
          <p:cNvPr id="2" name="object 2"/>
          <p:cNvSpPr txBox="1">
            <a:spLocks noGrp="1"/>
          </p:cNvSpPr>
          <p:nvPr>
            <p:ph type="title" idx="4294967295"/>
          </p:nvPr>
        </p:nvSpPr>
        <p:spPr>
          <a:xfrm>
            <a:off x="74035" y="562133"/>
            <a:ext cx="2286000" cy="1337546"/>
          </a:xfrm>
          <a:prstGeom prst="rect">
            <a:avLst/>
          </a:prstGeom>
          <a:solidFill>
            <a:schemeClr val="accent6">
              <a:lumMod val="75000"/>
            </a:schemeClr>
          </a:solidFill>
        </p:spPr>
        <p:txBody>
          <a:bodyPr vert="horz" wrap="square" lIns="0" tIns="67310" rIns="0" bIns="0" rtlCol="0">
            <a:spAutoFit/>
          </a:bodyPr>
          <a:lstStyle/>
          <a:p>
            <a:pPr marL="12700">
              <a:lnSpc>
                <a:spcPct val="100000"/>
              </a:lnSpc>
              <a:spcBef>
                <a:spcPts val="530"/>
              </a:spcBef>
            </a:pPr>
            <a:r>
              <a:rPr spc="-300" dirty="0"/>
              <a:t>01.</a:t>
            </a:r>
          </a:p>
          <a:p>
            <a:pPr marL="12700" marR="5080">
              <a:lnSpc>
                <a:spcPct val="100000"/>
              </a:lnSpc>
              <a:spcBef>
                <a:spcPts val="320"/>
              </a:spcBef>
            </a:pPr>
            <a:r>
              <a:rPr sz="2400" spc="-80" dirty="0"/>
              <a:t>Presentación</a:t>
            </a:r>
            <a:r>
              <a:rPr sz="2400" spc="-40" dirty="0"/>
              <a:t> </a:t>
            </a:r>
            <a:r>
              <a:rPr sz="2400" spc="-120" dirty="0"/>
              <a:t>de </a:t>
            </a:r>
            <a:r>
              <a:rPr sz="2400" spc="-650" dirty="0"/>
              <a:t> </a:t>
            </a:r>
            <a:r>
              <a:rPr sz="2400" spc="-15" dirty="0"/>
              <a:t>la</a:t>
            </a:r>
            <a:r>
              <a:rPr sz="2400" spc="-45" dirty="0"/>
              <a:t> </a:t>
            </a:r>
            <a:r>
              <a:rPr sz="2400" spc="-90" dirty="0"/>
              <a:t>organización</a:t>
            </a:r>
            <a:endParaRPr sz="2400" dirty="0"/>
          </a:p>
        </p:txBody>
      </p:sp>
      <p:grpSp>
        <p:nvGrpSpPr>
          <p:cNvPr id="17" name="object 13"/>
          <p:cNvGrpSpPr/>
          <p:nvPr/>
        </p:nvGrpSpPr>
        <p:grpSpPr>
          <a:xfrm>
            <a:off x="3055871" y="432381"/>
            <a:ext cx="257810" cy="257810"/>
            <a:chOff x="2938272" y="1226819"/>
            <a:chExt cx="257810" cy="257810"/>
          </a:xfrm>
          <a:solidFill>
            <a:schemeClr val="accent6">
              <a:lumMod val="75000"/>
            </a:schemeClr>
          </a:solidFill>
        </p:grpSpPr>
        <p:sp>
          <p:nvSpPr>
            <p:cNvPr id="18" name="object 14"/>
            <p:cNvSpPr/>
            <p:nvPr/>
          </p:nvSpPr>
          <p:spPr>
            <a:xfrm>
              <a:off x="2938272" y="1226819"/>
              <a:ext cx="257810" cy="257810"/>
            </a:xfrm>
            <a:custGeom>
              <a:avLst/>
              <a:gdLst/>
              <a:ahLst/>
              <a:cxnLst/>
              <a:rect l="l" t="t" r="r" b="b"/>
              <a:pathLst>
                <a:path w="257810" h="257809">
                  <a:moveTo>
                    <a:pt x="128777" y="0"/>
                  </a:moveTo>
                  <a:lnTo>
                    <a:pt x="78652" y="10120"/>
                  </a:lnTo>
                  <a:lnTo>
                    <a:pt x="37718" y="37718"/>
                  </a:lnTo>
                  <a:lnTo>
                    <a:pt x="10120" y="78652"/>
                  </a:lnTo>
                  <a:lnTo>
                    <a:pt x="0" y="128777"/>
                  </a:lnTo>
                  <a:lnTo>
                    <a:pt x="10120" y="178903"/>
                  </a:lnTo>
                  <a:lnTo>
                    <a:pt x="37718" y="219836"/>
                  </a:lnTo>
                  <a:lnTo>
                    <a:pt x="78652" y="247435"/>
                  </a:lnTo>
                  <a:lnTo>
                    <a:pt x="128777" y="257555"/>
                  </a:lnTo>
                  <a:lnTo>
                    <a:pt x="178903" y="247435"/>
                  </a:lnTo>
                  <a:lnTo>
                    <a:pt x="219836" y="219836"/>
                  </a:lnTo>
                  <a:lnTo>
                    <a:pt x="247435" y="178903"/>
                  </a:lnTo>
                  <a:lnTo>
                    <a:pt x="257555" y="128777"/>
                  </a:lnTo>
                  <a:lnTo>
                    <a:pt x="247435" y="78652"/>
                  </a:lnTo>
                  <a:lnTo>
                    <a:pt x="219836" y="37718"/>
                  </a:lnTo>
                  <a:lnTo>
                    <a:pt x="178903" y="10120"/>
                  </a:lnTo>
                  <a:lnTo>
                    <a:pt x="128777" y="0"/>
                  </a:lnTo>
                  <a:close/>
                </a:path>
              </a:pathLst>
            </a:custGeom>
            <a:grpFill/>
          </p:spPr>
          <p:txBody>
            <a:bodyPr wrap="square" lIns="0" tIns="0" rIns="0" bIns="0" rtlCol="0"/>
            <a:lstStyle/>
            <a:p>
              <a:endParaRPr/>
            </a:p>
          </p:txBody>
        </p:sp>
        <p:pic>
          <p:nvPicPr>
            <p:cNvPr id="19" name="object 15"/>
            <p:cNvPicPr/>
            <p:nvPr/>
          </p:nvPicPr>
          <p:blipFill>
            <a:blip r:embed="rId3" cstate="print">
              <a:duotone>
                <a:schemeClr val="accent6">
                  <a:shade val="45000"/>
                  <a:satMod val="135000"/>
                </a:schemeClr>
                <a:prstClr val="white"/>
              </a:duotone>
            </a:blip>
            <a:stretch>
              <a:fillRect/>
            </a:stretch>
          </p:blipFill>
          <p:spPr>
            <a:xfrm>
              <a:off x="2994660" y="1284731"/>
              <a:ext cx="144779" cy="143255"/>
            </a:xfrm>
            <a:prstGeom prst="rect">
              <a:avLst/>
            </a:prstGeom>
            <a:grpFill/>
          </p:spPr>
        </p:pic>
      </p:grpSp>
      <p:pic>
        <p:nvPicPr>
          <p:cNvPr id="20" name="Picture 2" descr="Bonterra Team – Bonterra Resort"/>
          <p:cNvPicPr/>
          <p:nvPr/>
        </p:nvPicPr>
        <p:blipFill rotWithShape="1">
          <a:blip r:embed="rId4" cstate="print">
            <a:extLst>
              <a:ext uri="{28A0092B-C50C-407E-A947-70E740481C1C}">
                <a14:useLocalDpi xmlns:a14="http://schemas.microsoft.com/office/drawing/2010/main" val="0"/>
              </a:ext>
            </a:extLst>
          </a:blip>
          <a:srcRect r="37519"/>
          <a:stretch/>
        </p:blipFill>
        <p:spPr bwMode="auto">
          <a:xfrm>
            <a:off x="3370959" y="2954515"/>
            <a:ext cx="1478218" cy="1857375"/>
          </a:xfrm>
          <a:prstGeom prst="rect">
            <a:avLst/>
          </a:prstGeom>
          <a:noFill/>
          <a:ln>
            <a:solidFill>
              <a:schemeClr val="accent6">
                <a:lumMod val="75000"/>
              </a:schemeClr>
            </a:solidFill>
          </a:ln>
          <a:extLst>
            <a:ext uri="{53640926-AAD7-44D8-BBD7-CCE9431645EC}">
              <a14:shadowObscured xmlns:a14="http://schemas.microsoft.com/office/drawing/2010/main"/>
            </a:ext>
          </a:extLst>
        </p:spPr>
      </p:pic>
      <p:pic>
        <p:nvPicPr>
          <p:cNvPr id="21" name="Imagen 20" descr="Bonterra Team – Bonterra Resor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1846" y="2951799"/>
            <a:ext cx="2382904" cy="2245360"/>
          </a:xfrm>
          <a:prstGeom prst="rect">
            <a:avLst/>
          </a:prstGeom>
          <a:noFill/>
          <a:ln>
            <a:solidFill>
              <a:schemeClr val="accent6">
                <a:lumMod val="75000"/>
              </a:schemeClr>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5546</Words>
  <Application>Microsoft Office PowerPoint</Application>
  <PresentationFormat>Personalizado</PresentationFormat>
  <Paragraphs>694</Paragraphs>
  <Slides>49</Slides>
  <Notes>6</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Arial</vt:lpstr>
      <vt:lpstr>Arial MT</vt:lpstr>
      <vt:lpstr>Bahnschrift</vt:lpstr>
      <vt:lpstr>Calibri</vt:lpstr>
      <vt:lpstr>Times New Roman</vt:lpstr>
      <vt:lpstr>Trebuchet MS</vt:lpstr>
      <vt:lpstr>Verdana</vt:lpstr>
      <vt:lpstr>Office Theme</vt:lpstr>
      <vt:lpstr>Informe de  sostenibilidad</vt:lpstr>
      <vt:lpstr>Contenidos</vt:lpstr>
      <vt:lpstr>Información  práctica sobre  la redacción del  informe</vt:lpstr>
      <vt:lpstr>Presentación de PowerPoint</vt:lpstr>
      <vt:lpstr>01. Presentación de la  organización</vt:lpstr>
      <vt:lpstr>01. Presentación de la organización</vt:lpstr>
      <vt:lpstr>01. Presentación de la  organización</vt:lpstr>
      <vt:lpstr>01.</vt:lpstr>
      <vt:lpstr>01. Presentación de  la organización</vt:lpstr>
      <vt:lpstr>01. Presentación de  la organización</vt:lpstr>
      <vt:lpstr>Presentación de la organización</vt:lpstr>
      <vt:lpstr>01. Presentación de la organización</vt:lpstr>
      <vt:lpstr>01. Presentación de la organización</vt:lpstr>
      <vt:lpstr>Presentación de PowerPoint</vt:lpstr>
      <vt:lpstr>01. Presentación de la organización</vt:lpstr>
      <vt:lpstr>02. Política y compromisos de  sostenibilidad</vt:lpstr>
      <vt:lpstr>02.</vt:lpstr>
      <vt:lpstr>02.</vt:lpstr>
      <vt:lpstr>Política de sostenibilidad y compromisos</vt:lpstr>
      <vt:lpstr>Política de sostenibilidad y compromisos</vt:lpstr>
      <vt:lpstr>Política de sostenibilidad y compromisos (GRI 1021-16)</vt:lpstr>
      <vt:lpstr>Política de sostenibilidad y compromisos</vt:lpstr>
      <vt:lpstr>Presentación de PowerPoint</vt:lpstr>
      <vt:lpstr>03. Diagnóstico, identificación y  priorización de los ODS</vt:lpstr>
      <vt:lpstr>03. Diagnóstico, identificación y  priorización de los ODS</vt:lpstr>
      <vt:lpstr>03. Diagnóstico, identificación  y priorización de los ODS</vt:lpstr>
      <vt:lpstr>03. Diagnóstico, identificación y  priorización de los ODS</vt:lpstr>
      <vt:lpstr>03. Diagnóstico, identificación y  priorización de los ODS</vt:lpstr>
      <vt:lpstr>03. Diagnóstico, identificación y  priorización de los ODS</vt:lpstr>
      <vt:lpstr>03. Diagnóstico, identificación y  priorización de los ODS</vt:lpstr>
      <vt:lpstr>03. Diagnóstico, identificación y priorización  de los ODS</vt:lpstr>
      <vt:lpstr>03. Diagnóstico, identificación y  priorización de los ODS</vt:lpstr>
      <vt:lpstr>Presentación de PowerPoint</vt:lpstr>
      <vt:lpstr>04. Plan de sostenibilidad</vt:lpstr>
      <vt:lpstr>04. Plan de sostenibilidad</vt:lpstr>
      <vt:lpstr>Plan de sostenibilidad</vt:lpstr>
      <vt:lpstr>04. Plan de sostenibilidad</vt:lpstr>
      <vt:lpstr>04. Plan de sostenibilidad</vt:lpstr>
      <vt:lpstr>04. Plan de sostenibilidad</vt:lpstr>
      <vt:lpstr>Presentación de PowerPoint</vt:lpstr>
      <vt:lpstr>Presentación de PowerPoint</vt:lpstr>
      <vt:lpstr>Presentación de PowerPoint</vt:lpstr>
      <vt:lpstr>08. Seguimiento, control y mejora continua</vt:lpstr>
      <vt:lpstr>Seguimiento, control y mejora continua</vt:lpstr>
      <vt:lpstr>Seguimiento, control y mejora continua</vt:lpstr>
      <vt:lpstr>Seguimiento, control y mejora continua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dc:creator>
  <cp:lastModifiedBy>recepcion1</cp:lastModifiedBy>
  <cp:revision>132</cp:revision>
  <dcterms:created xsi:type="dcterms:W3CDTF">2023-10-16T14:17:31Z</dcterms:created>
  <dcterms:modified xsi:type="dcterms:W3CDTF">2025-10-18T08:01:06Z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2023-10-16T00:00:00Z</vt:filetime>
  </property>
  <property fmtid="{D5CDD505-2E9C-101B-9397-08002B2CF9AE}" pid="3" name="Creator">
    <vt:lpwstr>Microsoft® PowerPoint® 2013</vt:lpwstr>
  </property>
  <property fmtid="{D5CDD505-2E9C-101B-9397-08002B2CF9AE}" pid="4" name="LastSaved">
    <vt:filetime>2023-10-16T00:00:00Z</vt:filetime>
  </property>
</Properties>
</file>